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9.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0.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1.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2.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3.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4.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5.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6.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7.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8.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9.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0.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1.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2.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3.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4.xml" ContentType="application/vnd.openxmlformats-officedocument.theme+xml"/>
  <Override PartName="/ppt/slideLayouts/slideLayout255.xml" ContentType="application/vnd.openxmlformats-officedocument.presentationml.slideLayout+xml"/>
  <Override PartName="/ppt/theme/theme25.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6.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7.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8.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9.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30.xml" ContentType="application/vnd.openxmlformats-officedocument.theme+xml"/>
  <Override PartName="/ppt/slideLayouts/slideLayout314.xml" ContentType="application/vnd.openxmlformats-officedocument.presentationml.slideLayout+xml"/>
  <Override PartName="/ppt/theme/theme31.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32.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3.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34.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35.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36.xml" ContentType="application/vnd.openxmlformats-officedocument.theme+xml"/>
  <Override PartName="/ppt/slideLayouts/slideLayout374.xml" ContentType="application/vnd.openxmlformats-officedocument.presentationml.slideLayout+xml"/>
  <Override PartName="/ppt/theme/theme37.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38.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9.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40.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41.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42.xml" ContentType="application/vnd.openxmlformats-officedocument.theme+xml"/>
  <Override PartName="/ppt/theme/theme43.xml" ContentType="application/vnd.openxmlformats-officedocument.theme+xml"/>
  <Override PartName="/ppt/theme/theme4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1.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heme/themeOverride2.xml" ContentType="application/vnd.openxmlformats-officedocument.themeOverr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heme/themeOverride3.xml" ContentType="application/vnd.openxmlformats-officedocument.themeOverr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theme/themeOverride4.xml" ContentType="application/vnd.openxmlformats-officedocument.themeOverride+xml"/>
  <Override PartName="/ppt/notesSlides/notesSlide101.xml" ContentType="application/vnd.openxmlformats-officedocument.presentationml.notesSlide+xml"/>
  <Override PartName="/ppt/theme/themeOverride5.xml" ContentType="application/vnd.openxmlformats-officedocument.themeOverride+xml"/>
  <Override PartName="/ppt/notesSlides/notesSlide102.xml" ContentType="application/vnd.openxmlformats-officedocument.presentationml.notesSlide+xml"/>
  <Override PartName="/ppt/theme/themeOverride6.xml" ContentType="application/vnd.openxmlformats-officedocument.themeOverr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662" r:id="rId2"/>
    <p:sldMasterId id="2147483655" r:id="rId3"/>
    <p:sldMasterId id="2147489218" r:id="rId4"/>
    <p:sldMasterId id="2147502462" r:id="rId5"/>
    <p:sldMasterId id="2147502528" r:id="rId6"/>
    <p:sldMasterId id="2147502530" r:id="rId7"/>
    <p:sldMasterId id="2147502560" r:id="rId8"/>
    <p:sldMasterId id="2147502562" r:id="rId9"/>
    <p:sldMasterId id="2147502576" r:id="rId10"/>
    <p:sldMasterId id="2147502588" r:id="rId11"/>
    <p:sldMasterId id="2147502600" r:id="rId12"/>
    <p:sldMasterId id="2147502614" r:id="rId13"/>
    <p:sldMasterId id="2147502656" r:id="rId14"/>
    <p:sldMasterId id="2147502669" r:id="rId15"/>
    <p:sldMasterId id="2147502682" r:id="rId16"/>
    <p:sldMasterId id="2147502694" r:id="rId17"/>
    <p:sldMasterId id="2147502706" r:id="rId18"/>
    <p:sldMasterId id="2147502718" r:id="rId19"/>
    <p:sldMasterId id="2147502730" r:id="rId20"/>
    <p:sldMasterId id="2147502743" r:id="rId21"/>
    <p:sldMasterId id="2147502755" r:id="rId22"/>
    <p:sldMasterId id="2147502784" r:id="rId23"/>
    <p:sldMasterId id="2147502810" r:id="rId24"/>
    <p:sldMasterId id="2147502823" r:id="rId25"/>
    <p:sldMasterId id="2147502825" r:id="rId26"/>
    <p:sldMasterId id="2147502839" r:id="rId27"/>
    <p:sldMasterId id="2147502851" r:id="rId28"/>
    <p:sldMasterId id="2147502863" r:id="rId29"/>
    <p:sldMasterId id="2147502875" r:id="rId30"/>
    <p:sldMasterId id="2147502888" r:id="rId31"/>
    <p:sldMasterId id="2147502890" r:id="rId32"/>
    <p:sldMasterId id="2147502902" r:id="rId33"/>
    <p:sldMasterId id="2147502914" r:id="rId34"/>
    <p:sldMasterId id="2147502928" r:id="rId35"/>
    <p:sldMasterId id="2147502940" r:id="rId36"/>
    <p:sldMasterId id="2147502954" r:id="rId37"/>
    <p:sldMasterId id="2147502956" r:id="rId38"/>
    <p:sldMasterId id="2147502967" r:id="rId39"/>
    <p:sldMasterId id="2147502970" r:id="rId40"/>
    <p:sldMasterId id="2147502984" r:id="rId41"/>
    <p:sldMasterId id="2147502995" r:id="rId42"/>
  </p:sldMasterIdLst>
  <p:notesMasterIdLst>
    <p:notesMasterId r:id="rId169"/>
  </p:notesMasterIdLst>
  <p:handoutMasterIdLst>
    <p:handoutMasterId r:id="rId170"/>
  </p:handoutMasterIdLst>
  <p:sldIdLst>
    <p:sldId id="256" r:id="rId43"/>
    <p:sldId id="335" r:id="rId44"/>
    <p:sldId id="5456" r:id="rId45"/>
    <p:sldId id="433" r:id="rId46"/>
    <p:sldId id="2289" r:id="rId47"/>
    <p:sldId id="5457" r:id="rId48"/>
    <p:sldId id="674" r:id="rId49"/>
    <p:sldId id="5476" r:id="rId50"/>
    <p:sldId id="5209" r:id="rId51"/>
    <p:sldId id="5459" r:id="rId52"/>
    <p:sldId id="5458" r:id="rId53"/>
    <p:sldId id="432" r:id="rId54"/>
    <p:sldId id="258" r:id="rId55"/>
    <p:sldId id="388" r:id="rId56"/>
    <p:sldId id="5475" r:id="rId57"/>
    <p:sldId id="5268" r:id="rId58"/>
    <p:sldId id="5270" r:id="rId59"/>
    <p:sldId id="5477" r:id="rId60"/>
    <p:sldId id="612" r:id="rId61"/>
    <p:sldId id="4657" r:id="rId62"/>
    <p:sldId id="525" r:id="rId63"/>
    <p:sldId id="4690" r:id="rId64"/>
    <p:sldId id="4681" r:id="rId65"/>
    <p:sldId id="5464" r:id="rId66"/>
    <p:sldId id="2428" r:id="rId67"/>
    <p:sldId id="305" r:id="rId68"/>
    <p:sldId id="306" r:id="rId69"/>
    <p:sldId id="274" r:id="rId70"/>
    <p:sldId id="277" r:id="rId71"/>
    <p:sldId id="275" r:id="rId72"/>
    <p:sldId id="276" r:id="rId73"/>
    <p:sldId id="2429" r:id="rId74"/>
    <p:sldId id="259" r:id="rId75"/>
    <p:sldId id="262" r:id="rId76"/>
    <p:sldId id="2430" r:id="rId77"/>
    <p:sldId id="263" r:id="rId78"/>
    <p:sldId id="866" r:id="rId79"/>
    <p:sldId id="3990" r:id="rId80"/>
    <p:sldId id="3991" r:id="rId81"/>
    <p:sldId id="315" r:id="rId82"/>
    <p:sldId id="3992" r:id="rId83"/>
    <p:sldId id="3993" r:id="rId84"/>
    <p:sldId id="3994" r:id="rId85"/>
    <p:sldId id="356" r:id="rId86"/>
    <p:sldId id="268" r:id="rId87"/>
    <p:sldId id="269" r:id="rId88"/>
    <p:sldId id="1987" r:id="rId89"/>
    <p:sldId id="5469" r:id="rId90"/>
    <p:sldId id="310" r:id="rId91"/>
    <p:sldId id="589" r:id="rId92"/>
    <p:sldId id="491" r:id="rId93"/>
    <p:sldId id="5478" r:id="rId94"/>
    <p:sldId id="5479" r:id="rId95"/>
    <p:sldId id="620" r:id="rId96"/>
    <p:sldId id="5480" r:id="rId97"/>
    <p:sldId id="5481" r:id="rId98"/>
    <p:sldId id="5482" r:id="rId99"/>
    <p:sldId id="5483" r:id="rId100"/>
    <p:sldId id="553" r:id="rId101"/>
    <p:sldId id="554" r:id="rId102"/>
    <p:sldId id="550" r:id="rId103"/>
    <p:sldId id="558" r:id="rId104"/>
    <p:sldId id="559" r:id="rId105"/>
    <p:sldId id="560" r:id="rId106"/>
    <p:sldId id="561" r:id="rId107"/>
    <p:sldId id="562" r:id="rId108"/>
    <p:sldId id="563" r:id="rId109"/>
    <p:sldId id="564" r:id="rId110"/>
    <p:sldId id="590" r:id="rId111"/>
    <p:sldId id="549" r:id="rId112"/>
    <p:sldId id="5484" r:id="rId113"/>
    <p:sldId id="566" r:id="rId114"/>
    <p:sldId id="5485" r:id="rId115"/>
    <p:sldId id="492" r:id="rId116"/>
    <p:sldId id="568" r:id="rId117"/>
    <p:sldId id="569" r:id="rId118"/>
    <p:sldId id="591" r:id="rId119"/>
    <p:sldId id="570" r:id="rId120"/>
    <p:sldId id="873" r:id="rId121"/>
    <p:sldId id="592" r:id="rId122"/>
    <p:sldId id="5486" r:id="rId123"/>
    <p:sldId id="5487" r:id="rId124"/>
    <p:sldId id="5488" r:id="rId125"/>
    <p:sldId id="5489" r:id="rId126"/>
    <p:sldId id="572" r:id="rId127"/>
    <p:sldId id="307" r:id="rId128"/>
    <p:sldId id="331" r:id="rId129"/>
    <p:sldId id="624" r:id="rId130"/>
    <p:sldId id="625" r:id="rId131"/>
    <p:sldId id="573" r:id="rId132"/>
    <p:sldId id="5490" r:id="rId133"/>
    <p:sldId id="5452" r:id="rId134"/>
    <p:sldId id="5467" r:id="rId135"/>
    <p:sldId id="4502" r:id="rId136"/>
    <p:sldId id="1193" r:id="rId137"/>
    <p:sldId id="5470" r:id="rId138"/>
    <p:sldId id="5460" r:id="rId139"/>
    <p:sldId id="869" r:id="rId140"/>
    <p:sldId id="641" r:id="rId141"/>
    <p:sldId id="642" r:id="rId142"/>
    <p:sldId id="643" r:id="rId143"/>
    <p:sldId id="644" r:id="rId144"/>
    <p:sldId id="5491" r:id="rId145"/>
    <p:sldId id="5492" r:id="rId146"/>
    <p:sldId id="360" r:id="rId147"/>
    <p:sldId id="347" r:id="rId148"/>
    <p:sldId id="617" r:id="rId149"/>
    <p:sldId id="534" r:id="rId150"/>
    <p:sldId id="4027" r:id="rId151"/>
    <p:sldId id="4028" r:id="rId152"/>
    <p:sldId id="540" r:id="rId153"/>
    <p:sldId id="536" r:id="rId154"/>
    <p:sldId id="537" r:id="rId155"/>
    <p:sldId id="539" r:id="rId156"/>
    <p:sldId id="2427" r:id="rId157"/>
    <p:sldId id="472" r:id="rId158"/>
    <p:sldId id="473" r:id="rId159"/>
    <p:sldId id="474" r:id="rId160"/>
    <p:sldId id="695" r:id="rId161"/>
    <p:sldId id="5472" r:id="rId162"/>
    <p:sldId id="5473" r:id="rId163"/>
    <p:sldId id="5493" r:id="rId164"/>
    <p:sldId id="434" r:id="rId165"/>
    <p:sldId id="696" r:id="rId166"/>
    <p:sldId id="415" r:id="rId167"/>
    <p:sldId id="512" r:id="rId16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Chapters" id="{3A2B3468-5A3D-E14F-A5FF-AB57C7449E8E}">
          <p14:sldIdLst>
            <p14:sldId id="256"/>
            <p14:sldId id="335"/>
            <p14:sldId id="5456"/>
            <p14:sldId id="433"/>
            <p14:sldId id="2289"/>
            <p14:sldId id="5457"/>
            <p14:sldId id="674"/>
            <p14:sldId id="5476"/>
            <p14:sldId id="5209"/>
            <p14:sldId id="5459"/>
            <p14:sldId id="5458"/>
            <p14:sldId id="432"/>
            <p14:sldId id="258"/>
            <p14:sldId id="388"/>
            <p14:sldId id="5475"/>
            <p14:sldId id="5268"/>
            <p14:sldId id="5270"/>
            <p14:sldId id="5477"/>
            <p14:sldId id="612"/>
            <p14:sldId id="4657"/>
            <p14:sldId id="525"/>
            <p14:sldId id="4690"/>
            <p14:sldId id="4681"/>
            <p14:sldId id="5464"/>
            <p14:sldId id="2428"/>
            <p14:sldId id="305"/>
            <p14:sldId id="306"/>
            <p14:sldId id="274"/>
            <p14:sldId id="277"/>
            <p14:sldId id="275"/>
            <p14:sldId id="276"/>
            <p14:sldId id="2429"/>
            <p14:sldId id="259"/>
            <p14:sldId id="262"/>
            <p14:sldId id="2430"/>
            <p14:sldId id="263"/>
            <p14:sldId id="866"/>
            <p14:sldId id="3990"/>
            <p14:sldId id="3991"/>
            <p14:sldId id="315"/>
            <p14:sldId id="3992"/>
            <p14:sldId id="3993"/>
            <p14:sldId id="3994"/>
            <p14:sldId id="356"/>
            <p14:sldId id="268"/>
            <p14:sldId id="269"/>
            <p14:sldId id="1987"/>
            <p14:sldId id="5469"/>
            <p14:sldId id="310"/>
            <p14:sldId id="589"/>
            <p14:sldId id="491"/>
            <p14:sldId id="5478"/>
            <p14:sldId id="5479"/>
            <p14:sldId id="620"/>
            <p14:sldId id="5480"/>
            <p14:sldId id="5481"/>
            <p14:sldId id="5482"/>
            <p14:sldId id="5483"/>
            <p14:sldId id="553"/>
            <p14:sldId id="554"/>
            <p14:sldId id="550"/>
            <p14:sldId id="558"/>
            <p14:sldId id="559"/>
            <p14:sldId id="560"/>
            <p14:sldId id="561"/>
            <p14:sldId id="562"/>
            <p14:sldId id="563"/>
            <p14:sldId id="564"/>
            <p14:sldId id="590"/>
            <p14:sldId id="549"/>
            <p14:sldId id="5484"/>
            <p14:sldId id="566"/>
            <p14:sldId id="5485"/>
            <p14:sldId id="492"/>
            <p14:sldId id="568"/>
            <p14:sldId id="569"/>
            <p14:sldId id="591"/>
            <p14:sldId id="570"/>
            <p14:sldId id="873"/>
            <p14:sldId id="592"/>
            <p14:sldId id="5486"/>
            <p14:sldId id="5487"/>
            <p14:sldId id="5488"/>
            <p14:sldId id="5489"/>
            <p14:sldId id="572"/>
            <p14:sldId id="307"/>
            <p14:sldId id="331"/>
            <p14:sldId id="624"/>
            <p14:sldId id="625"/>
            <p14:sldId id="573"/>
            <p14:sldId id="5490"/>
            <p14:sldId id="5452"/>
            <p14:sldId id="5467"/>
            <p14:sldId id="4502"/>
            <p14:sldId id="1193"/>
            <p14:sldId id="5470"/>
            <p14:sldId id="5460"/>
            <p14:sldId id="869"/>
            <p14:sldId id="641"/>
            <p14:sldId id="642"/>
            <p14:sldId id="643"/>
            <p14:sldId id="644"/>
            <p14:sldId id="5491"/>
            <p14:sldId id="5492"/>
            <p14:sldId id="360"/>
            <p14:sldId id="347"/>
            <p14:sldId id="617"/>
            <p14:sldId id="534"/>
            <p14:sldId id="4027"/>
            <p14:sldId id="4028"/>
            <p14:sldId id="540"/>
            <p14:sldId id="536"/>
            <p14:sldId id="537"/>
            <p14:sldId id="539"/>
          </p14:sldIdLst>
        </p14:section>
        <p14:section name="Conclusion" id="{8DB54D57-DD72-DB4B-85D9-5D1A2F2B9B90}">
          <p14:sldIdLst>
            <p14:sldId id="2427"/>
            <p14:sldId id="472"/>
            <p14:sldId id="473"/>
            <p14:sldId id="474"/>
            <p14:sldId id="695"/>
            <p14:sldId id="5472"/>
            <p14:sldId id="5473"/>
            <p14:sldId id="5493"/>
            <p14:sldId id="434"/>
            <p14:sldId id="696"/>
            <p14:sldId id="415"/>
            <p14:sldId id="51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BAFC"/>
    <a:srgbClr val="FFFFFF"/>
    <a:srgbClr val="76140C"/>
    <a:srgbClr val="0432FF"/>
    <a:srgbClr val="5C3F21"/>
    <a:srgbClr val="000000"/>
    <a:srgbClr val="77EB8A"/>
    <a:srgbClr val="73D993"/>
    <a:srgbClr val="333399"/>
    <a:srgbClr val="F9493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96" autoAdjust="0"/>
    <p:restoredTop sz="96797" autoAdjust="0"/>
  </p:normalViewPr>
  <p:slideViewPr>
    <p:cSldViewPr>
      <p:cViewPr>
        <p:scale>
          <a:sx n="123" d="100"/>
          <a:sy n="123" d="100"/>
        </p:scale>
        <p:origin x="592" y="848"/>
      </p:cViewPr>
      <p:guideLst>
        <p:guide orient="horz" pos="2160"/>
        <p:guide pos="2880"/>
      </p:guideLst>
    </p:cSldViewPr>
  </p:slideViewPr>
  <p:outlineViewPr>
    <p:cViewPr>
      <p:scale>
        <a:sx n="33" d="100"/>
        <a:sy n="33" d="100"/>
      </p:scale>
      <p:origin x="0" y="32424"/>
    </p:cViewPr>
  </p:outlineViewPr>
  <p:notesTextViewPr>
    <p:cViewPr>
      <p:scale>
        <a:sx n="100" d="100"/>
        <a:sy n="100" d="100"/>
      </p:scale>
      <p:origin x="0" y="0"/>
    </p:cViewPr>
  </p:notesTextViewPr>
  <p:sorterViewPr>
    <p:cViewPr>
      <p:scale>
        <a:sx n="1" d="1"/>
        <a:sy n="1" d="1"/>
      </p:scale>
      <p:origin x="0" y="1696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5.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21.xml"/><Relationship Id="rId84" Type="http://schemas.openxmlformats.org/officeDocument/2006/relationships/slide" Target="slides/slide42.xml"/><Relationship Id="rId138" Type="http://schemas.openxmlformats.org/officeDocument/2006/relationships/slide" Target="slides/slide96.xml"/><Relationship Id="rId159" Type="http://schemas.openxmlformats.org/officeDocument/2006/relationships/slide" Target="slides/slide117.xml"/><Relationship Id="rId170" Type="http://schemas.openxmlformats.org/officeDocument/2006/relationships/handoutMaster" Target="handoutMasters/handoutMaster1.xml"/><Relationship Id="rId107" Type="http://schemas.openxmlformats.org/officeDocument/2006/relationships/slide" Target="slides/slide6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1.xml"/><Relationship Id="rId74" Type="http://schemas.openxmlformats.org/officeDocument/2006/relationships/slide" Target="slides/slide32.xml"/><Relationship Id="rId128" Type="http://schemas.openxmlformats.org/officeDocument/2006/relationships/slide" Target="slides/slide86.xml"/><Relationship Id="rId149" Type="http://schemas.openxmlformats.org/officeDocument/2006/relationships/slide" Target="slides/slide107.xml"/><Relationship Id="rId5" Type="http://schemas.openxmlformats.org/officeDocument/2006/relationships/slideMaster" Target="slideMasters/slideMaster5.xml"/><Relationship Id="rId95" Type="http://schemas.openxmlformats.org/officeDocument/2006/relationships/slide" Target="slides/slide53.xml"/><Relationship Id="rId160" Type="http://schemas.openxmlformats.org/officeDocument/2006/relationships/slide" Target="slides/slide118.xml"/><Relationship Id="rId22" Type="http://schemas.openxmlformats.org/officeDocument/2006/relationships/slideMaster" Target="slideMasters/slideMaster22.xml"/><Relationship Id="rId43" Type="http://schemas.openxmlformats.org/officeDocument/2006/relationships/slide" Target="slides/slide1.xml"/><Relationship Id="rId64" Type="http://schemas.openxmlformats.org/officeDocument/2006/relationships/slide" Target="slides/slide22.xml"/><Relationship Id="rId118" Type="http://schemas.openxmlformats.org/officeDocument/2006/relationships/slide" Target="slides/slide76.xml"/><Relationship Id="rId139" Type="http://schemas.openxmlformats.org/officeDocument/2006/relationships/slide" Target="slides/slide97.xml"/><Relationship Id="rId85" Type="http://schemas.openxmlformats.org/officeDocument/2006/relationships/slide" Target="slides/slide43.xml"/><Relationship Id="rId150" Type="http://schemas.openxmlformats.org/officeDocument/2006/relationships/slide" Target="slides/slide108.xml"/><Relationship Id="rId171" Type="http://schemas.openxmlformats.org/officeDocument/2006/relationships/presProps" Target="presProp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6.xml"/><Relationship Id="rId129" Type="http://schemas.openxmlformats.org/officeDocument/2006/relationships/slide" Target="slides/slide87.xml"/><Relationship Id="rId54" Type="http://schemas.openxmlformats.org/officeDocument/2006/relationships/slide" Target="slides/slide12.xml"/><Relationship Id="rId75" Type="http://schemas.openxmlformats.org/officeDocument/2006/relationships/slide" Target="slides/slide33.xml"/><Relationship Id="rId96" Type="http://schemas.openxmlformats.org/officeDocument/2006/relationships/slide" Target="slides/slide54.xml"/><Relationship Id="rId140" Type="http://schemas.openxmlformats.org/officeDocument/2006/relationships/slide" Target="slides/slide98.xml"/><Relationship Id="rId161" Type="http://schemas.openxmlformats.org/officeDocument/2006/relationships/slide" Target="slides/slide11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7.xml"/><Relationship Id="rId114" Type="http://schemas.openxmlformats.org/officeDocument/2006/relationships/slide" Target="slides/slide72.xml"/><Relationship Id="rId119" Type="http://schemas.openxmlformats.org/officeDocument/2006/relationships/slide" Target="slides/slide77.xml"/><Relationship Id="rId44" Type="http://schemas.openxmlformats.org/officeDocument/2006/relationships/slide" Target="slides/slide2.xml"/><Relationship Id="rId60" Type="http://schemas.openxmlformats.org/officeDocument/2006/relationships/slide" Target="slides/slide18.xml"/><Relationship Id="rId65" Type="http://schemas.openxmlformats.org/officeDocument/2006/relationships/slide" Target="slides/slide23.xml"/><Relationship Id="rId81" Type="http://schemas.openxmlformats.org/officeDocument/2006/relationships/slide" Target="slides/slide39.xml"/><Relationship Id="rId86" Type="http://schemas.openxmlformats.org/officeDocument/2006/relationships/slide" Target="slides/slide44.xml"/><Relationship Id="rId130" Type="http://schemas.openxmlformats.org/officeDocument/2006/relationships/slide" Target="slides/slide88.xml"/><Relationship Id="rId135" Type="http://schemas.openxmlformats.org/officeDocument/2006/relationships/slide" Target="slides/slide93.xml"/><Relationship Id="rId151" Type="http://schemas.openxmlformats.org/officeDocument/2006/relationships/slide" Target="slides/slide109.xml"/><Relationship Id="rId156" Type="http://schemas.openxmlformats.org/officeDocument/2006/relationships/slide" Target="slides/slide114.xml"/><Relationship Id="rId172"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7.xml"/><Relationship Id="rId34" Type="http://schemas.openxmlformats.org/officeDocument/2006/relationships/slideMaster" Target="slideMasters/slideMaster34.xml"/><Relationship Id="rId50" Type="http://schemas.openxmlformats.org/officeDocument/2006/relationships/slide" Target="slides/slide8.xml"/><Relationship Id="rId55" Type="http://schemas.openxmlformats.org/officeDocument/2006/relationships/slide" Target="slides/slide13.xml"/><Relationship Id="rId76" Type="http://schemas.openxmlformats.org/officeDocument/2006/relationships/slide" Target="slides/slide34.xml"/><Relationship Id="rId97" Type="http://schemas.openxmlformats.org/officeDocument/2006/relationships/slide" Target="slides/slide55.xml"/><Relationship Id="rId104" Type="http://schemas.openxmlformats.org/officeDocument/2006/relationships/slide" Target="slides/slide62.xml"/><Relationship Id="rId120" Type="http://schemas.openxmlformats.org/officeDocument/2006/relationships/slide" Target="slides/slide78.xml"/><Relationship Id="rId125" Type="http://schemas.openxmlformats.org/officeDocument/2006/relationships/slide" Target="slides/slide83.xml"/><Relationship Id="rId141" Type="http://schemas.openxmlformats.org/officeDocument/2006/relationships/slide" Target="slides/slide99.xml"/><Relationship Id="rId146" Type="http://schemas.openxmlformats.org/officeDocument/2006/relationships/slide" Target="slides/slide104.xml"/><Relationship Id="rId167" Type="http://schemas.openxmlformats.org/officeDocument/2006/relationships/slide" Target="slides/slide125.xml"/><Relationship Id="rId7" Type="http://schemas.openxmlformats.org/officeDocument/2006/relationships/slideMaster" Target="slideMasters/slideMaster7.xml"/><Relationship Id="rId71" Type="http://schemas.openxmlformats.org/officeDocument/2006/relationships/slide" Target="slides/slide29.xml"/><Relationship Id="rId92" Type="http://schemas.openxmlformats.org/officeDocument/2006/relationships/slide" Target="slides/slide50.xml"/><Relationship Id="rId162" Type="http://schemas.openxmlformats.org/officeDocument/2006/relationships/slide" Target="slides/slide12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3.xml"/><Relationship Id="rId66" Type="http://schemas.openxmlformats.org/officeDocument/2006/relationships/slide" Target="slides/slide24.xml"/><Relationship Id="rId87" Type="http://schemas.openxmlformats.org/officeDocument/2006/relationships/slide" Target="slides/slide45.xml"/><Relationship Id="rId110" Type="http://schemas.openxmlformats.org/officeDocument/2006/relationships/slide" Target="slides/slide68.xml"/><Relationship Id="rId115" Type="http://schemas.openxmlformats.org/officeDocument/2006/relationships/slide" Target="slides/slide73.xml"/><Relationship Id="rId131" Type="http://schemas.openxmlformats.org/officeDocument/2006/relationships/slide" Target="slides/slide89.xml"/><Relationship Id="rId136" Type="http://schemas.openxmlformats.org/officeDocument/2006/relationships/slide" Target="slides/slide94.xml"/><Relationship Id="rId157" Type="http://schemas.openxmlformats.org/officeDocument/2006/relationships/slide" Target="slides/slide115.xml"/><Relationship Id="rId61" Type="http://schemas.openxmlformats.org/officeDocument/2006/relationships/slide" Target="slides/slide19.xml"/><Relationship Id="rId82" Type="http://schemas.openxmlformats.org/officeDocument/2006/relationships/slide" Target="slides/slide40.xml"/><Relationship Id="rId152" Type="http://schemas.openxmlformats.org/officeDocument/2006/relationships/slide" Target="slides/slide110.xml"/><Relationship Id="rId173"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4.xml"/><Relationship Id="rId77" Type="http://schemas.openxmlformats.org/officeDocument/2006/relationships/slide" Target="slides/slide35.xml"/><Relationship Id="rId100" Type="http://schemas.openxmlformats.org/officeDocument/2006/relationships/slide" Target="slides/slide58.xml"/><Relationship Id="rId105" Type="http://schemas.openxmlformats.org/officeDocument/2006/relationships/slide" Target="slides/slide63.xml"/><Relationship Id="rId126" Type="http://schemas.openxmlformats.org/officeDocument/2006/relationships/slide" Target="slides/slide84.xml"/><Relationship Id="rId147" Type="http://schemas.openxmlformats.org/officeDocument/2006/relationships/slide" Target="slides/slide105.xml"/><Relationship Id="rId168" Type="http://schemas.openxmlformats.org/officeDocument/2006/relationships/slide" Target="slides/slide126.xml"/><Relationship Id="rId8" Type="http://schemas.openxmlformats.org/officeDocument/2006/relationships/slideMaster" Target="slideMasters/slideMaster8.xml"/><Relationship Id="rId51" Type="http://schemas.openxmlformats.org/officeDocument/2006/relationships/slide" Target="slides/slide9.xml"/><Relationship Id="rId72" Type="http://schemas.openxmlformats.org/officeDocument/2006/relationships/slide" Target="slides/slide30.xml"/><Relationship Id="rId93" Type="http://schemas.openxmlformats.org/officeDocument/2006/relationships/slide" Target="slides/slide51.xml"/><Relationship Id="rId98" Type="http://schemas.openxmlformats.org/officeDocument/2006/relationships/slide" Target="slides/slide56.xml"/><Relationship Id="rId121" Type="http://schemas.openxmlformats.org/officeDocument/2006/relationships/slide" Target="slides/slide79.xml"/><Relationship Id="rId142" Type="http://schemas.openxmlformats.org/officeDocument/2006/relationships/slide" Target="slides/slide100.xml"/><Relationship Id="rId163" Type="http://schemas.openxmlformats.org/officeDocument/2006/relationships/slide" Target="slides/slide12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4.xml"/><Relationship Id="rId67" Type="http://schemas.openxmlformats.org/officeDocument/2006/relationships/slide" Target="slides/slide25.xml"/><Relationship Id="rId116" Type="http://schemas.openxmlformats.org/officeDocument/2006/relationships/slide" Target="slides/slide74.xml"/><Relationship Id="rId137" Type="http://schemas.openxmlformats.org/officeDocument/2006/relationships/slide" Target="slides/slide95.xml"/><Relationship Id="rId158" Type="http://schemas.openxmlformats.org/officeDocument/2006/relationships/slide" Target="slides/slide11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0.xml"/><Relationship Id="rId83" Type="http://schemas.openxmlformats.org/officeDocument/2006/relationships/slide" Target="slides/slide41.xml"/><Relationship Id="rId88" Type="http://schemas.openxmlformats.org/officeDocument/2006/relationships/slide" Target="slides/slide46.xml"/><Relationship Id="rId111" Type="http://schemas.openxmlformats.org/officeDocument/2006/relationships/slide" Target="slides/slide69.xml"/><Relationship Id="rId132" Type="http://schemas.openxmlformats.org/officeDocument/2006/relationships/slide" Target="slides/slide90.xml"/><Relationship Id="rId153" Type="http://schemas.openxmlformats.org/officeDocument/2006/relationships/slide" Target="slides/slide111.xml"/><Relationship Id="rId174"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5.xml"/><Relationship Id="rId106" Type="http://schemas.openxmlformats.org/officeDocument/2006/relationships/slide" Target="slides/slide64.xml"/><Relationship Id="rId127" Type="http://schemas.openxmlformats.org/officeDocument/2006/relationships/slide" Target="slides/slide8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0.xml"/><Relationship Id="rId73" Type="http://schemas.openxmlformats.org/officeDocument/2006/relationships/slide" Target="slides/slide31.xml"/><Relationship Id="rId78" Type="http://schemas.openxmlformats.org/officeDocument/2006/relationships/slide" Target="slides/slide36.xml"/><Relationship Id="rId94" Type="http://schemas.openxmlformats.org/officeDocument/2006/relationships/slide" Target="slides/slide52.xml"/><Relationship Id="rId99" Type="http://schemas.openxmlformats.org/officeDocument/2006/relationships/slide" Target="slides/slide57.xml"/><Relationship Id="rId101" Type="http://schemas.openxmlformats.org/officeDocument/2006/relationships/slide" Target="slides/slide59.xml"/><Relationship Id="rId122" Type="http://schemas.openxmlformats.org/officeDocument/2006/relationships/slide" Target="slides/slide80.xml"/><Relationship Id="rId143" Type="http://schemas.openxmlformats.org/officeDocument/2006/relationships/slide" Target="slides/slide101.xml"/><Relationship Id="rId148" Type="http://schemas.openxmlformats.org/officeDocument/2006/relationships/slide" Target="slides/slide106.xml"/><Relationship Id="rId164" Type="http://schemas.openxmlformats.org/officeDocument/2006/relationships/slide" Target="slides/slide122.xml"/><Relationship Id="rId16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5.xml"/><Relationship Id="rId68" Type="http://schemas.openxmlformats.org/officeDocument/2006/relationships/slide" Target="slides/slide26.xml"/><Relationship Id="rId89" Type="http://schemas.openxmlformats.org/officeDocument/2006/relationships/slide" Target="slides/slide47.xml"/><Relationship Id="rId112" Type="http://schemas.openxmlformats.org/officeDocument/2006/relationships/slide" Target="slides/slide70.xml"/><Relationship Id="rId133" Type="http://schemas.openxmlformats.org/officeDocument/2006/relationships/slide" Target="slides/slide91.xml"/><Relationship Id="rId154" Type="http://schemas.openxmlformats.org/officeDocument/2006/relationships/slide" Target="slides/slide112.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6.xml"/><Relationship Id="rId79" Type="http://schemas.openxmlformats.org/officeDocument/2006/relationships/slide" Target="slides/slide37.xml"/><Relationship Id="rId102" Type="http://schemas.openxmlformats.org/officeDocument/2006/relationships/slide" Target="slides/slide60.xml"/><Relationship Id="rId123" Type="http://schemas.openxmlformats.org/officeDocument/2006/relationships/slide" Target="slides/slide81.xml"/><Relationship Id="rId144" Type="http://schemas.openxmlformats.org/officeDocument/2006/relationships/slide" Target="slides/slide102.xml"/><Relationship Id="rId90" Type="http://schemas.openxmlformats.org/officeDocument/2006/relationships/slide" Target="slides/slide48.xml"/><Relationship Id="rId165" Type="http://schemas.openxmlformats.org/officeDocument/2006/relationships/slide" Target="slides/slide123.xml"/><Relationship Id="rId27" Type="http://schemas.openxmlformats.org/officeDocument/2006/relationships/slideMaster" Target="slideMasters/slideMaster27.xml"/><Relationship Id="rId48" Type="http://schemas.openxmlformats.org/officeDocument/2006/relationships/slide" Target="slides/slide6.xml"/><Relationship Id="rId69" Type="http://schemas.openxmlformats.org/officeDocument/2006/relationships/slide" Target="slides/slide27.xml"/><Relationship Id="rId113" Type="http://schemas.openxmlformats.org/officeDocument/2006/relationships/slide" Target="slides/slide71.xml"/><Relationship Id="rId134" Type="http://schemas.openxmlformats.org/officeDocument/2006/relationships/slide" Target="slides/slide92.xml"/><Relationship Id="rId80" Type="http://schemas.openxmlformats.org/officeDocument/2006/relationships/slide" Target="slides/slide38.xml"/><Relationship Id="rId155" Type="http://schemas.openxmlformats.org/officeDocument/2006/relationships/slide" Target="slides/slide11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7.xml"/><Relationship Id="rId103" Type="http://schemas.openxmlformats.org/officeDocument/2006/relationships/slide" Target="slides/slide61.xml"/><Relationship Id="rId124" Type="http://schemas.openxmlformats.org/officeDocument/2006/relationships/slide" Target="slides/slide82.xml"/><Relationship Id="rId70" Type="http://schemas.openxmlformats.org/officeDocument/2006/relationships/slide" Target="slides/slide28.xml"/><Relationship Id="rId91" Type="http://schemas.openxmlformats.org/officeDocument/2006/relationships/slide" Target="slides/slide49.xml"/><Relationship Id="rId145" Type="http://schemas.openxmlformats.org/officeDocument/2006/relationships/slide" Target="slides/slide103.xml"/><Relationship Id="rId166" Type="http://schemas.openxmlformats.org/officeDocument/2006/relationships/slide" Target="slides/slide12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34013D0B-37A9-D547-B96D-F344D14553C0}" type="presOf" srcId="{591E9484-33B2-714C-AA5D-D47E80DA12F9}" destId="{CDA9BE8C-41E5-BF45-BAB4-5B91BDDEFF8D}" srcOrd="0" destOrd="0" presId="urn:microsoft.com/office/officeart/2005/8/layout/cycle1"/>
    <dgm:cxn modelId="{7C1D2F15-9C65-E142-94BA-FDBB5803D2D4}" type="presOf" srcId="{54471214-3ABC-B64E-8935-4F53AC7091F5}" destId="{2257407E-2335-6E46-9533-50F1A4869162}" srcOrd="0" destOrd="0" presId="urn:microsoft.com/office/officeart/2005/8/layout/cycle1"/>
    <dgm:cxn modelId="{19CAE91A-68FB-874A-BF5D-4F0941F0930D}" type="presOf" srcId="{CCCC52AB-CFB4-904A-B94C-E1998826B4F9}" destId="{7C0589C6-43EC-854D-966B-B0C5FE9A8192}" srcOrd="0" destOrd="0" presId="urn:microsoft.com/office/officeart/2005/8/layout/cycle1"/>
    <dgm:cxn modelId="{9B77FD1D-17E1-074C-8CE2-4DA89D85ACC0}" type="presOf" srcId="{580AAA11-E1E4-FC4E-A546-63E521F462A7}" destId="{DAE7F6D9-575B-6C47-9F2C-6177EB4BA541}" srcOrd="0" destOrd="0" presId="urn:microsoft.com/office/officeart/2005/8/layout/cycle1"/>
    <dgm:cxn modelId="{ADC4F01F-C06B-A943-97F6-D00287A8C7BE}" type="presOf" srcId="{527799A3-6798-F14C-9108-A99B044124B3}" destId="{CE064FAD-9527-C04A-986D-ADE7F29D4AAF}"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22AEB830-FC43-6F44-BEE2-5CDBF6204467}" type="presOf" srcId="{D7E87DE1-03EB-D748-89C5-D76845DF9F58}" destId="{12C576B8-5B2D-B04B-98C4-29D5E499FD8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9C9D7639-6570-FE40-B750-7D368EA60060}" type="presOf" srcId="{610909C5-6334-264F-93E0-189A71FB6993}" destId="{54CDBF4B-9D09-3242-A1D5-0506BD1712C5}"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A5C4793A-A2CA-BB40-BE2E-16BCF166B673}" type="presOf" srcId="{D548EBB6-B1A8-4E4A-94F3-38AFF917AA13}" destId="{A85B6194-0CD3-0046-9C07-12EA626BEFA3}" srcOrd="0" destOrd="0" presId="urn:microsoft.com/office/officeart/2005/8/layout/cycle1"/>
    <dgm:cxn modelId="{C0276940-3680-B44F-B006-D041B8C11BC4}" type="presOf" srcId="{63159F5F-19C4-974F-B4D9-6A8388E3A179}" destId="{DC85BF06-3190-2C49-B38C-CC01414F9567}" srcOrd="0" destOrd="0" presId="urn:microsoft.com/office/officeart/2005/8/layout/cycle1"/>
    <dgm:cxn modelId="{33A2B140-C5E5-9D42-A3C9-8BAEB4645F05}" type="presOf" srcId="{12600BCB-5734-3F4B-9543-0CB09A3EC940}" destId="{92DA8A36-05F4-4B4C-B207-6FB4CBC9688F}" srcOrd="0" destOrd="0" presId="urn:microsoft.com/office/officeart/2005/8/layout/cycle1"/>
    <dgm:cxn modelId="{52EE8247-4716-004A-AE27-91D73731FCA3}" type="presOf" srcId="{D805A741-31F4-6D45-A082-4AD4C7B066F1}" destId="{7D368AA8-A897-6A44-B2ED-5420DBBF55CD}"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C0C37849-B348-234A-9EF8-5487B36CB228}" type="presOf" srcId="{55E743FA-081E-B447-B4F2-DEEACC6857BC}" destId="{36444405-91CC-BC45-909E-8AE477F1EC7C}" srcOrd="0" destOrd="0" presId="urn:microsoft.com/office/officeart/2005/8/layout/cycle1"/>
    <dgm:cxn modelId="{1E06DC4B-0889-0E48-B5B7-22365F8EE854}" type="presOf" srcId="{8E1255C9-F847-A440-83FF-7AA254CCB896}" destId="{974F300E-4386-5845-9047-D2E50BE5B9DF}" srcOrd="0" destOrd="0" presId="urn:microsoft.com/office/officeart/2005/8/layout/cycle1"/>
    <dgm:cxn modelId="{4365B14F-CFFC-CB41-AE46-8F64F72C5B37}" type="presOf" srcId="{931AD6AD-68AD-1F4D-802F-C6CD780A0CDB}" destId="{19DCBC3D-EF34-4444-B52C-E59D1C44CC9D}" srcOrd="0" destOrd="0" presId="urn:microsoft.com/office/officeart/2005/8/layout/cycle1"/>
    <dgm:cxn modelId="{1C143E62-8AF0-B943-A0CC-A0BB2D30B371}" type="presOf" srcId="{B6065800-F57E-6842-B73C-614AFBC2DE05}" destId="{2990F259-A510-7044-A15A-189FB55AE5CB}" srcOrd="0" destOrd="0" presId="urn:microsoft.com/office/officeart/2005/8/layout/cycle1"/>
    <dgm:cxn modelId="{47754266-E3E3-C94F-A7F5-A576E6D6FF9D}" type="presOf" srcId="{B7792F1E-795A-8A40-9AF9-CBB036406804}" destId="{0EBEA1BD-8C57-A847-A4A1-BD492A397D4A}" srcOrd="0" destOrd="0" presId="urn:microsoft.com/office/officeart/2005/8/layout/cycle1"/>
    <dgm:cxn modelId="{664E056E-2C1E-1848-9EF6-A947B15B2638}" type="presOf" srcId="{F73B3211-1799-3F44-92B6-7CEE57ECB2D3}" destId="{BF6C208F-01F8-574D-980A-D40F886CF760}" srcOrd="0" destOrd="0" presId="urn:microsoft.com/office/officeart/2005/8/layout/cycle1"/>
    <dgm:cxn modelId="{EDFC977F-A4FE-1541-A55B-D485D6315DA9}" type="presOf" srcId="{6533DBF9-2933-D44A-B9F0-8FC24EC06F20}" destId="{C4FE94AE-AFAE-8743-9525-171FDA850E0F}" srcOrd="0" destOrd="0" presId="urn:microsoft.com/office/officeart/2005/8/layout/cycle1"/>
    <dgm:cxn modelId="{C229E686-0482-E942-8D67-63455A821D19}" type="presOf" srcId="{0858D728-97B0-1A41-82DA-1572CE14754F}" destId="{9BE0E30D-6CC1-3143-BC4A-4FF2C5039316}" srcOrd="0" destOrd="0" presId="urn:microsoft.com/office/officeart/2005/8/layout/cycle1"/>
    <dgm:cxn modelId="{0027EC8A-E0D6-AA49-800E-2CF68CF83983}" type="presOf" srcId="{325DB5A0-FE7A-8245-9663-7B515E4DF4C8}" destId="{EAEA7D1D-8D8A-4A4B-812D-D24179AFED27}"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9D179EA7-3A49-544A-83DE-69B7A779502D}" srcId="{8E1255C9-F847-A440-83FF-7AA254CCB896}" destId="{D548EBB6-B1A8-4E4A-94F3-38AFF917AA13}" srcOrd="3" destOrd="0" parTransId="{9C2C1551-390F-D644-9FE4-C7360EFD93EC}" sibTransId="{55B5CCF6-1B65-AC49-B1EC-CD09807E71EF}"/>
    <dgm:cxn modelId="{892DC5AE-2076-9345-8F22-DC59128F403D}" type="presOf" srcId="{81D20D5D-F15B-B844-BCE7-07FE2E88C5B6}" destId="{2467F156-8EB3-F044-8664-8B186FD19D40}"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D1719DC1-82A6-EC48-A65B-1F8578C8E0F3}" type="presOf" srcId="{55B5CCF6-1B65-AC49-B1EC-CD09807E71EF}" destId="{76EDA6DC-5A32-7640-86D9-A3D1F65AC2D3}"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1699A4DF-E91B-5B49-BCE7-4518188314C4}" type="presOf" srcId="{A9914442-2057-0542-A0EA-F935FCA28993}" destId="{B4CE740F-E5F8-1040-9068-3C0CA6A81D60}" srcOrd="0" destOrd="0" presId="urn:microsoft.com/office/officeart/2005/8/layout/cycle1"/>
    <dgm:cxn modelId="{E4EBB9E0-10F7-8144-AF8C-C6D3AD27F6F4}" type="presOf" srcId="{19401D75-4FA1-2642-9C39-67D34D8AB9EC}" destId="{37E24780-EDFC-1D4D-B756-C90BE821441B}" srcOrd="0" destOrd="0" presId="urn:microsoft.com/office/officeart/2005/8/layout/cycle1"/>
    <dgm:cxn modelId="{9F342CE4-520A-0344-A352-467497F8D4B1}" type="presOf" srcId="{C62D126D-D94F-0A45-AAB3-A4A2804A9AA5}" destId="{49452468-AA65-834B-B75D-72A0A7810E13}" srcOrd="0" destOrd="0" presId="urn:microsoft.com/office/officeart/2005/8/layout/cycle1"/>
    <dgm:cxn modelId="{8AA3D3C7-5398-C244-9747-21A801CCF9D3}" type="presParOf" srcId="{974F300E-4386-5845-9047-D2E50BE5B9DF}" destId="{BF1A72C0-4F23-214E-B2C0-EC3432C35438}" srcOrd="0" destOrd="0" presId="urn:microsoft.com/office/officeart/2005/8/layout/cycle1"/>
    <dgm:cxn modelId="{033A5BC2-4D49-E041-BC58-18B6914919B0}" type="presParOf" srcId="{974F300E-4386-5845-9047-D2E50BE5B9DF}" destId="{92DA8A36-05F4-4B4C-B207-6FB4CBC9688F}" srcOrd="1" destOrd="0" presId="urn:microsoft.com/office/officeart/2005/8/layout/cycle1"/>
    <dgm:cxn modelId="{4E10BCBE-BEA3-3941-88A4-1D795774DB91}" type="presParOf" srcId="{974F300E-4386-5845-9047-D2E50BE5B9DF}" destId="{2990F259-A510-7044-A15A-189FB55AE5CB}" srcOrd="2" destOrd="0" presId="urn:microsoft.com/office/officeart/2005/8/layout/cycle1"/>
    <dgm:cxn modelId="{B8CB0CC0-5728-6E49-8BA2-7F640099A534}" type="presParOf" srcId="{974F300E-4386-5845-9047-D2E50BE5B9DF}" destId="{A7A1548F-03D0-7F43-8C4C-631804CE4126}" srcOrd="3" destOrd="0" presId="urn:microsoft.com/office/officeart/2005/8/layout/cycle1"/>
    <dgm:cxn modelId="{8C42E2B3-96A8-2A4B-B6C8-71998F0C6347}" type="presParOf" srcId="{974F300E-4386-5845-9047-D2E50BE5B9DF}" destId="{EAEA7D1D-8D8A-4A4B-812D-D24179AFED27}" srcOrd="4" destOrd="0" presId="urn:microsoft.com/office/officeart/2005/8/layout/cycle1"/>
    <dgm:cxn modelId="{99A71424-6D6F-6741-A808-EEBFA3B1ABE2}" type="presParOf" srcId="{974F300E-4386-5845-9047-D2E50BE5B9DF}" destId="{2257407E-2335-6E46-9533-50F1A4869162}" srcOrd="5" destOrd="0" presId="urn:microsoft.com/office/officeart/2005/8/layout/cycle1"/>
    <dgm:cxn modelId="{2AD5C983-9974-934E-86E0-0A205A74E3FF}" type="presParOf" srcId="{974F300E-4386-5845-9047-D2E50BE5B9DF}" destId="{3467B5D4-61EB-4C46-BB87-881C0920F2D1}" srcOrd="6" destOrd="0" presId="urn:microsoft.com/office/officeart/2005/8/layout/cycle1"/>
    <dgm:cxn modelId="{188FAA23-3EC6-BD41-AE5C-8F78C75E0300}" type="presParOf" srcId="{974F300E-4386-5845-9047-D2E50BE5B9DF}" destId="{2467F156-8EB3-F044-8664-8B186FD19D40}" srcOrd="7" destOrd="0" presId="urn:microsoft.com/office/officeart/2005/8/layout/cycle1"/>
    <dgm:cxn modelId="{516C3347-D7DA-514A-B03E-2B2CB72D85FC}" type="presParOf" srcId="{974F300E-4386-5845-9047-D2E50BE5B9DF}" destId="{DC85BF06-3190-2C49-B38C-CC01414F9567}" srcOrd="8" destOrd="0" presId="urn:microsoft.com/office/officeart/2005/8/layout/cycle1"/>
    <dgm:cxn modelId="{91985693-F77F-6F46-AB0A-AF2A97D59A69}" type="presParOf" srcId="{974F300E-4386-5845-9047-D2E50BE5B9DF}" destId="{818521AB-CB19-3245-AC47-32330EC1D05A}" srcOrd="9" destOrd="0" presId="urn:microsoft.com/office/officeart/2005/8/layout/cycle1"/>
    <dgm:cxn modelId="{105F757B-6691-384B-9469-1B77E6BEE6F4}" type="presParOf" srcId="{974F300E-4386-5845-9047-D2E50BE5B9DF}" destId="{A85B6194-0CD3-0046-9C07-12EA626BEFA3}" srcOrd="10" destOrd="0" presId="urn:microsoft.com/office/officeart/2005/8/layout/cycle1"/>
    <dgm:cxn modelId="{A4C9AAF4-2B81-F74E-BA45-23FBDDA23449}" type="presParOf" srcId="{974F300E-4386-5845-9047-D2E50BE5B9DF}" destId="{76EDA6DC-5A32-7640-86D9-A3D1F65AC2D3}" srcOrd="11" destOrd="0" presId="urn:microsoft.com/office/officeart/2005/8/layout/cycle1"/>
    <dgm:cxn modelId="{3798D4EF-107C-0549-9FC8-6E27C5A07842}" type="presParOf" srcId="{974F300E-4386-5845-9047-D2E50BE5B9DF}" destId="{5FEB966B-5E78-494C-B5A1-6F18B3A362B7}" srcOrd="12" destOrd="0" presId="urn:microsoft.com/office/officeart/2005/8/layout/cycle1"/>
    <dgm:cxn modelId="{B8C76688-CA6D-FF49-9C1C-5D2879DAF4DA}" type="presParOf" srcId="{974F300E-4386-5845-9047-D2E50BE5B9DF}" destId="{9BE0E30D-6CC1-3143-BC4A-4FF2C5039316}" srcOrd="13" destOrd="0" presId="urn:microsoft.com/office/officeart/2005/8/layout/cycle1"/>
    <dgm:cxn modelId="{02E7C695-0701-6A4C-8EC6-536355830BB3}" type="presParOf" srcId="{974F300E-4386-5845-9047-D2E50BE5B9DF}" destId="{37E24780-EDFC-1D4D-B756-C90BE821441B}" srcOrd="14" destOrd="0" presId="urn:microsoft.com/office/officeart/2005/8/layout/cycle1"/>
    <dgm:cxn modelId="{5874EB2A-8866-D241-8FAD-5AC4B9CB2615}" type="presParOf" srcId="{974F300E-4386-5845-9047-D2E50BE5B9DF}" destId="{788B510C-5C6F-7E4F-BD2A-4B0F37349509}" srcOrd="15" destOrd="0" presId="urn:microsoft.com/office/officeart/2005/8/layout/cycle1"/>
    <dgm:cxn modelId="{B54FE730-01B7-F64A-A80D-910CBC6732C3}" type="presParOf" srcId="{974F300E-4386-5845-9047-D2E50BE5B9DF}" destId="{BF6C208F-01F8-574D-980A-D40F886CF760}" srcOrd="16" destOrd="0" presId="urn:microsoft.com/office/officeart/2005/8/layout/cycle1"/>
    <dgm:cxn modelId="{9290544C-BE0E-524D-AED8-5AABA858DF21}" type="presParOf" srcId="{974F300E-4386-5845-9047-D2E50BE5B9DF}" destId="{DAE7F6D9-575B-6C47-9F2C-6177EB4BA541}" srcOrd="17" destOrd="0" presId="urn:microsoft.com/office/officeart/2005/8/layout/cycle1"/>
    <dgm:cxn modelId="{AA1571B2-BF22-CF48-AA3F-657F07AAD56D}" type="presParOf" srcId="{974F300E-4386-5845-9047-D2E50BE5B9DF}" destId="{3AD74439-13B4-6B4C-A74C-96BE28333D49}" srcOrd="18" destOrd="0" presId="urn:microsoft.com/office/officeart/2005/8/layout/cycle1"/>
    <dgm:cxn modelId="{EDC3BC0F-5C94-5F4D-986C-A9E9F05B8A29}" type="presParOf" srcId="{974F300E-4386-5845-9047-D2E50BE5B9DF}" destId="{B4CE740F-E5F8-1040-9068-3C0CA6A81D60}" srcOrd="19" destOrd="0" presId="urn:microsoft.com/office/officeart/2005/8/layout/cycle1"/>
    <dgm:cxn modelId="{F3634A46-FD55-C04A-9B28-119A5526A08C}" type="presParOf" srcId="{974F300E-4386-5845-9047-D2E50BE5B9DF}" destId="{7D368AA8-A897-6A44-B2ED-5420DBBF55CD}" srcOrd="20" destOrd="0" presId="urn:microsoft.com/office/officeart/2005/8/layout/cycle1"/>
    <dgm:cxn modelId="{CA41CDE0-F4A6-3E4D-9B30-0E1906326C56}" type="presParOf" srcId="{974F300E-4386-5845-9047-D2E50BE5B9DF}" destId="{256A8A82-B1CB-EF43-AB66-A3D1C8A54B59}" srcOrd="21" destOrd="0" presId="urn:microsoft.com/office/officeart/2005/8/layout/cycle1"/>
    <dgm:cxn modelId="{852ABEF0-2CD7-BB46-86F0-E15C1E12E40C}" type="presParOf" srcId="{974F300E-4386-5845-9047-D2E50BE5B9DF}" destId="{36444405-91CC-BC45-909E-8AE477F1EC7C}" srcOrd="22" destOrd="0" presId="urn:microsoft.com/office/officeart/2005/8/layout/cycle1"/>
    <dgm:cxn modelId="{3795E666-C68E-984A-AC25-C2CE271ACBB3}" type="presParOf" srcId="{974F300E-4386-5845-9047-D2E50BE5B9DF}" destId="{0EBEA1BD-8C57-A847-A4A1-BD492A397D4A}" srcOrd="23" destOrd="0" presId="urn:microsoft.com/office/officeart/2005/8/layout/cycle1"/>
    <dgm:cxn modelId="{00612A4D-85B8-9C4C-8DC4-45375D3123A4}" type="presParOf" srcId="{974F300E-4386-5845-9047-D2E50BE5B9DF}" destId="{A1257670-91AA-B74E-AFCB-48382C466D43}" srcOrd="24" destOrd="0" presId="urn:microsoft.com/office/officeart/2005/8/layout/cycle1"/>
    <dgm:cxn modelId="{97A83E1B-06C4-5A45-9F9F-9ABC3A48C354}" type="presParOf" srcId="{974F300E-4386-5845-9047-D2E50BE5B9DF}" destId="{19DCBC3D-EF34-4444-B52C-E59D1C44CC9D}" srcOrd="25" destOrd="0" presId="urn:microsoft.com/office/officeart/2005/8/layout/cycle1"/>
    <dgm:cxn modelId="{AA29CC4A-8462-BE48-91AC-00C6BE7CCE1B}" type="presParOf" srcId="{974F300E-4386-5845-9047-D2E50BE5B9DF}" destId="{CDA9BE8C-41E5-BF45-BAB4-5B91BDDEFF8D}" srcOrd="26" destOrd="0" presId="urn:microsoft.com/office/officeart/2005/8/layout/cycle1"/>
    <dgm:cxn modelId="{539EB5A8-937F-3248-AE4C-29C12EAA0486}" type="presParOf" srcId="{974F300E-4386-5845-9047-D2E50BE5B9DF}" destId="{731680F6-F070-374C-97C4-FB0156E03231}" srcOrd="27" destOrd="0" presId="urn:microsoft.com/office/officeart/2005/8/layout/cycle1"/>
    <dgm:cxn modelId="{9B2D6BB9-30BD-FA4E-817B-F611F3B8FB79}" type="presParOf" srcId="{974F300E-4386-5845-9047-D2E50BE5B9DF}" destId="{12C576B8-5B2D-B04B-98C4-29D5E499FD83}" srcOrd="28" destOrd="0" presId="urn:microsoft.com/office/officeart/2005/8/layout/cycle1"/>
    <dgm:cxn modelId="{0A488656-B639-D64D-9213-B679DEAE0C06}" type="presParOf" srcId="{974F300E-4386-5845-9047-D2E50BE5B9DF}" destId="{C4FE94AE-AFAE-8743-9525-171FDA850E0F}" srcOrd="29" destOrd="0" presId="urn:microsoft.com/office/officeart/2005/8/layout/cycle1"/>
    <dgm:cxn modelId="{8BA4F14B-E284-9245-BAFA-317A8B7DB980}" type="presParOf" srcId="{974F300E-4386-5845-9047-D2E50BE5B9DF}" destId="{FBD4D212-3E98-9843-8795-297F9EDDD657}" srcOrd="30" destOrd="0" presId="urn:microsoft.com/office/officeart/2005/8/layout/cycle1"/>
    <dgm:cxn modelId="{F59F1729-F1B9-684C-9D0B-7A90F4D44EDD}" type="presParOf" srcId="{974F300E-4386-5845-9047-D2E50BE5B9DF}" destId="{54CDBF4B-9D09-3242-A1D5-0506BD1712C5}" srcOrd="31" destOrd="0" presId="urn:microsoft.com/office/officeart/2005/8/layout/cycle1"/>
    <dgm:cxn modelId="{BB6E2F40-D7B7-5F4D-8364-AF272B755788}" type="presParOf" srcId="{974F300E-4386-5845-9047-D2E50BE5B9DF}" destId="{49452468-AA65-834B-B75D-72A0A7810E13}" srcOrd="32" destOrd="0" presId="urn:microsoft.com/office/officeart/2005/8/layout/cycle1"/>
    <dgm:cxn modelId="{AA10A8B4-A973-6043-B1CA-17E8D5399EFB}" type="presParOf" srcId="{974F300E-4386-5845-9047-D2E50BE5B9DF}" destId="{B0C742D0-6463-FF41-BE88-36D0AF1ED5D5}" srcOrd="33" destOrd="0" presId="urn:microsoft.com/office/officeart/2005/8/layout/cycle1"/>
    <dgm:cxn modelId="{1E47DC8C-4FAB-DD49-8011-49B136B6612A}" type="presParOf" srcId="{974F300E-4386-5845-9047-D2E50BE5B9DF}" destId="{CE064FAD-9527-C04A-986D-ADE7F29D4AAF}" srcOrd="34" destOrd="0" presId="urn:microsoft.com/office/officeart/2005/8/layout/cycle1"/>
    <dgm:cxn modelId="{4E1066B7-0076-BF4A-9B86-87A68E65A4D1}"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3A2D624-36A7-0349-8165-2080658490D3}" srcId="{8E1255C9-F847-A440-83FF-7AA254CCB896}" destId="{A9914442-2057-0542-A0EA-F935FCA28993}" srcOrd="6" destOrd="0" parTransId="{7C8B2F9C-9DC8-B341-9185-DD1FDBDEC5E5}" sibTransId="{D805A741-31F4-6D45-A082-4AD4C7B066F1}"/>
    <dgm:cxn modelId="{D2EDAA29-7D40-3B46-AFAC-033E841C77BE}" type="presOf" srcId="{55B5CCF6-1B65-AC49-B1EC-CD09807E71EF}" destId="{76EDA6DC-5A32-7640-86D9-A3D1F65AC2D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F0534F46-E4D8-5D4B-B59D-EE340BE9B8E7}" type="presOf" srcId="{8E1255C9-F847-A440-83FF-7AA254CCB896}" destId="{974F300E-4386-5845-9047-D2E50BE5B9DF}"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3AB98749-EE35-584F-A925-0BE4CACD8DF9}" type="presOf" srcId="{931AD6AD-68AD-1F4D-802F-C6CD780A0CDB}" destId="{19DCBC3D-EF34-4444-B52C-E59D1C44CC9D}" srcOrd="0" destOrd="0" presId="urn:microsoft.com/office/officeart/2005/8/layout/cycle1"/>
    <dgm:cxn modelId="{5DFE2954-3B7A-0349-921A-424505DD9A36}" type="presOf" srcId="{C62D126D-D94F-0A45-AAB3-A4A2804A9AA5}" destId="{49452468-AA65-834B-B75D-72A0A7810E13}" srcOrd="0" destOrd="0" presId="urn:microsoft.com/office/officeart/2005/8/layout/cycle1"/>
    <dgm:cxn modelId="{05103257-45D0-FA48-859D-04F5C1B8A921}" type="presOf" srcId="{19401D75-4FA1-2642-9C39-67D34D8AB9EC}" destId="{37E24780-EDFC-1D4D-B756-C90BE821441B}" srcOrd="0" destOrd="0" presId="urn:microsoft.com/office/officeart/2005/8/layout/cycle1"/>
    <dgm:cxn modelId="{79B3725C-403A-494E-BC6B-9FD217245347}" type="presOf" srcId="{81D20D5D-F15B-B844-BCE7-07FE2E88C5B6}" destId="{2467F156-8EB3-F044-8664-8B186FD19D40}" srcOrd="0" destOrd="0" presId="urn:microsoft.com/office/officeart/2005/8/layout/cycle1"/>
    <dgm:cxn modelId="{26B9BB72-BC9A-FE4E-89AD-DCEE03E2A3E4}" type="presOf" srcId="{591E9484-33B2-714C-AA5D-D47E80DA12F9}" destId="{CDA9BE8C-41E5-BF45-BAB4-5B91BDDEFF8D}" srcOrd="0" destOrd="0" presId="urn:microsoft.com/office/officeart/2005/8/layout/cycle1"/>
    <dgm:cxn modelId="{3E93E577-B27D-9744-A021-CF53C0BCE628}" type="presOf" srcId="{0858D728-97B0-1A41-82DA-1572CE14754F}" destId="{9BE0E30D-6CC1-3143-BC4A-4FF2C5039316}" srcOrd="0" destOrd="0" presId="urn:microsoft.com/office/officeart/2005/8/layout/cycle1"/>
    <dgm:cxn modelId="{34412278-05A4-A44B-A0EC-C340B5DCAA21}" type="presOf" srcId="{610909C5-6334-264F-93E0-189A71FB6993}" destId="{54CDBF4B-9D09-3242-A1D5-0506BD1712C5}" srcOrd="0" destOrd="0" presId="urn:microsoft.com/office/officeart/2005/8/layout/cycle1"/>
    <dgm:cxn modelId="{4717C77F-8A22-B941-BC28-EFCF563990F8}" type="presOf" srcId="{54471214-3ABC-B64E-8935-4F53AC7091F5}" destId="{2257407E-2335-6E46-9533-50F1A4869162}"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7E6D359E-8840-7943-A031-1E2B4FBE8636}" type="presOf" srcId="{CCCC52AB-CFB4-904A-B94C-E1998826B4F9}" destId="{7C0589C6-43EC-854D-966B-B0C5FE9A8192}" srcOrd="0" destOrd="0" presId="urn:microsoft.com/office/officeart/2005/8/layout/cycle1"/>
    <dgm:cxn modelId="{34D0639F-6DE5-174C-A67C-C49429500A7A}" type="presOf" srcId="{A9914442-2057-0542-A0EA-F935FCA28993}" destId="{B4CE740F-E5F8-1040-9068-3C0CA6A81D6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ABEBEDAE-10FE-9541-A2A2-D00D16A13A5C}" type="presOf" srcId="{63159F5F-19C4-974F-B4D9-6A8388E3A179}" destId="{DC85BF06-3190-2C49-B38C-CC01414F9567}" srcOrd="0" destOrd="0" presId="urn:microsoft.com/office/officeart/2005/8/layout/cycle1"/>
    <dgm:cxn modelId="{6AB2EFB2-9F78-0343-B3BB-CF0562E50CD7}" type="presOf" srcId="{F73B3211-1799-3F44-92B6-7CEE57ECB2D3}" destId="{BF6C208F-01F8-574D-980A-D40F886CF760}" srcOrd="0" destOrd="0" presId="urn:microsoft.com/office/officeart/2005/8/layout/cycle1"/>
    <dgm:cxn modelId="{163CA6B8-913E-074E-A80B-D0326F9E62AE}" type="presOf" srcId="{12600BCB-5734-3F4B-9543-0CB09A3EC940}" destId="{92DA8A36-05F4-4B4C-B207-6FB4CBC9688F}"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21B02CBA-1284-4D42-BDA2-0AFDAF054EF0}" type="presOf" srcId="{B6065800-F57E-6842-B73C-614AFBC2DE05}" destId="{2990F259-A510-7044-A15A-189FB55AE5CB}"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02C4EAC5-EF82-CB4C-92F6-6A8AB1172F2B}" type="presOf" srcId="{527799A3-6798-F14C-9108-A99B044124B3}" destId="{CE064FAD-9527-C04A-986D-ADE7F29D4AAF}" srcOrd="0" destOrd="0" presId="urn:microsoft.com/office/officeart/2005/8/layout/cycle1"/>
    <dgm:cxn modelId="{4E35AEC7-F951-3F43-9FDF-55F04E26818E}" type="presOf" srcId="{D805A741-31F4-6D45-A082-4AD4C7B066F1}" destId="{7D368AA8-A897-6A44-B2ED-5420DBBF55CD}" srcOrd="0" destOrd="0" presId="urn:microsoft.com/office/officeart/2005/8/layout/cycle1"/>
    <dgm:cxn modelId="{8EEDB8C7-62DA-FD4A-90F8-E765C6C7CA1E}" type="presOf" srcId="{D548EBB6-B1A8-4E4A-94F3-38AFF917AA13}" destId="{A85B6194-0CD3-0046-9C07-12EA626BEFA3}"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3D9322CB-CC80-4A40-8D98-57CB7B8BF74F}" type="presOf" srcId="{55E743FA-081E-B447-B4F2-DEEACC6857BC}" destId="{36444405-91CC-BC45-909E-8AE477F1EC7C}"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A731D6E0-2C1F-774B-9E55-2674F52D5E15}" type="presOf" srcId="{580AAA11-E1E4-FC4E-A546-63E521F462A7}" destId="{DAE7F6D9-575B-6C47-9F2C-6177EB4BA541}" srcOrd="0" destOrd="0" presId="urn:microsoft.com/office/officeart/2005/8/layout/cycle1"/>
    <dgm:cxn modelId="{B1F000E5-3D6F-434D-B155-803C19DC859B}" type="presOf" srcId="{325DB5A0-FE7A-8245-9663-7B515E4DF4C8}" destId="{EAEA7D1D-8D8A-4A4B-812D-D24179AFED27}" srcOrd="0" destOrd="0" presId="urn:microsoft.com/office/officeart/2005/8/layout/cycle1"/>
    <dgm:cxn modelId="{077B44E6-C4AB-664E-8726-C0F2543330CC}" type="presOf" srcId="{D7E87DE1-03EB-D748-89C5-D76845DF9F58}" destId="{12C576B8-5B2D-B04B-98C4-29D5E499FD83}" srcOrd="0" destOrd="0" presId="urn:microsoft.com/office/officeart/2005/8/layout/cycle1"/>
    <dgm:cxn modelId="{66C8C5E9-70E2-3E4E-A925-30F9D7F001C2}" type="presOf" srcId="{B7792F1E-795A-8A40-9AF9-CBB036406804}" destId="{0EBEA1BD-8C57-A847-A4A1-BD492A397D4A}" srcOrd="0" destOrd="0" presId="urn:microsoft.com/office/officeart/2005/8/layout/cycle1"/>
    <dgm:cxn modelId="{FAFF28FB-B313-7D4F-97F8-3090CF9D8E9F}" type="presOf" srcId="{6533DBF9-2933-D44A-B9F0-8FC24EC06F20}" destId="{C4FE94AE-AFAE-8743-9525-171FDA850E0F}" srcOrd="0" destOrd="0" presId="urn:microsoft.com/office/officeart/2005/8/layout/cycle1"/>
    <dgm:cxn modelId="{F32AC4A8-6D11-B345-B603-AF6CC009A691}" type="presParOf" srcId="{974F300E-4386-5845-9047-D2E50BE5B9DF}" destId="{BF1A72C0-4F23-214E-B2C0-EC3432C35438}" srcOrd="0" destOrd="0" presId="urn:microsoft.com/office/officeart/2005/8/layout/cycle1"/>
    <dgm:cxn modelId="{D46924B2-9B90-9C4E-B50F-6284AE455BDB}" type="presParOf" srcId="{974F300E-4386-5845-9047-D2E50BE5B9DF}" destId="{92DA8A36-05F4-4B4C-B207-6FB4CBC9688F}" srcOrd="1" destOrd="0" presId="urn:microsoft.com/office/officeart/2005/8/layout/cycle1"/>
    <dgm:cxn modelId="{2347971D-8FA3-B344-BB36-D56A6164F71C}" type="presParOf" srcId="{974F300E-4386-5845-9047-D2E50BE5B9DF}" destId="{2990F259-A510-7044-A15A-189FB55AE5CB}" srcOrd="2" destOrd="0" presId="urn:microsoft.com/office/officeart/2005/8/layout/cycle1"/>
    <dgm:cxn modelId="{068C2335-207E-774D-8451-3695B0665693}" type="presParOf" srcId="{974F300E-4386-5845-9047-D2E50BE5B9DF}" destId="{A7A1548F-03D0-7F43-8C4C-631804CE4126}" srcOrd="3" destOrd="0" presId="urn:microsoft.com/office/officeart/2005/8/layout/cycle1"/>
    <dgm:cxn modelId="{A626B1DE-9ED4-E946-A669-721DBD73A0EA}" type="presParOf" srcId="{974F300E-4386-5845-9047-D2E50BE5B9DF}" destId="{EAEA7D1D-8D8A-4A4B-812D-D24179AFED27}" srcOrd="4" destOrd="0" presId="urn:microsoft.com/office/officeart/2005/8/layout/cycle1"/>
    <dgm:cxn modelId="{3E577371-D923-2C48-9BA7-FACBB13D0D1B}" type="presParOf" srcId="{974F300E-4386-5845-9047-D2E50BE5B9DF}" destId="{2257407E-2335-6E46-9533-50F1A4869162}" srcOrd="5" destOrd="0" presId="urn:microsoft.com/office/officeart/2005/8/layout/cycle1"/>
    <dgm:cxn modelId="{29DDA557-D4F7-C944-9777-C386A6DE8EA1}" type="presParOf" srcId="{974F300E-4386-5845-9047-D2E50BE5B9DF}" destId="{3467B5D4-61EB-4C46-BB87-881C0920F2D1}" srcOrd="6" destOrd="0" presId="urn:microsoft.com/office/officeart/2005/8/layout/cycle1"/>
    <dgm:cxn modelId="{0B4A490D-36CD-9241-B583-B3A92EFF243F}" type="presParOf" srcId="{974F300E-4386-5845-9047-D2E50BE5B9DF}" destId="{2467F156-8EB3-F044-8664-8B186FD19D40}" srcOrd="7" destOrd="0" presId="urn:microsoft.com/office/officeart/2005/8/layout/cycle1"/>
    <dgm:cxn modelId="{078B82A6-F397-3346-9559-53D13EA23887}" type="presParOf" srcId="{974F300E-4386-5845-9047-D2E50BE5B9DF}" destId="{DC85BF06-3190-2C49-B38C-CC01414F9567}" srcOrd="8" destOrd="0" presId="urn:microsoft.com/office/officeart/2005/8/layout/cycle1"/>
    <dgm:cxn modelId="{377ECD8A-2DEB-1E46-BB24-672CD081697E}" type="presParOf" srcId="{974F300E-4386-5845-9047-D2E50BE5B9DF}" destId="{818521AB-CB19-3245-AC47-32330EC1D05A}" srcOrd="9" destOrd="0" presId="urn:microsoft.com/office/officeart/2005/8/layout/cycle1"/>
    <dgm:cxn modelId="{784AE7EF-1E52-EF48-B9FA-2E1B24A1253C}" type="presParOf" srcId="{974F300E-4386-5845-9047-D2E50BE5B9DF}" destId="{A85B6194-0CD3-0046-9C07-12EA626BEFA3}" srcOrd="10" destOrd="0" presId="urn:microsoft.com/office/officeart/2005/8/layout/cycle1"/>
    <dgm:cxn modelId="{0EE28AF6-450A-414F-BB13-82A3C6B7EE81}" type="presParOf" srcId="{974F300E-4386-5845-9047-D2E50BE5B9DF}" destId="{76EDA6DC-5A32-7640-86D9-A3D1F65AC2D3}" srcOrd="11" destOrd="0" presId="urn:microsoft.com/office/officeart/2005/8/layout/cycle1"/>
    <dgm:cxn modelId="{5603715A-8FA2-2644-A7EE-0029F0FA864D}" type="presParOf" srcId="{974F300E-4386-5845-9047-D2E50BE5B9DF}" destId="{5FEB966B-5E78-494C-B5A1-6F18B3A362B7}" srcOrd="12" destOrd="0" presId="urn:microsoft.com/office/officeart/2005/8/layout/cycle1"/>
    <dgm:cxn modelId="{291BAF08-00DB-4E4B-9F70-D4C4F605A7E9}" type="presParOf" srcId="{974F300E-4386-5845-9047-D2E50BE5B9DF}" destId="{9BE0E30D-6CC1-3143-BC4A-4FF2C5039316}" srcOrd="13" destOrd="0" presId="urn:microsoft.com/office/officeart/2005/8/layout/cycle1"/>
    <dgm:cxn modelId="{2BF2D153-53BA-7A4C-9779-A6A533A6466A}" type="presParOf" srcId="{974F300E-4386-5845-9047-D2E50BE5B9DF}" destId="{37E24780-EDFC-1D4D-B756-C90BE821441B}" srcOrd="14" destOrd="0" presId="urn:microsoft.com/office/officeart/2005/8/layout/cycle1"/>
    <dgm:cxn modelId="{90221567-3ED5-B441-A269-F241B92C01FA}" type="presParOf" srcId="{974F300E-4386-5845-9047-D2E50BE5B9DF}" destId="{788B510C-5C6F-7E4F-BD2A-4B0F37349509}" srcOrd="15" destOrd="0" presId="urn:microsoft.com/office/officeart/2005/8/layout/cycle1"/>
    <dgm:cxn modelId="{27F60B58-159D-7A46-978D-06BD7127D3F0}" type="presParOf" srcId="{974F300E-4386-5845-9047-D2E50BE5B9DF}" destId="{BF6C208F-01F8-574D-980A-D40F886CF760}" srcOrd="16" destOrd="0" presId="urn:microsoft.com/office/officeart/2005/8/layout/cycle1"/>
    <dgm:cxn modelId="{2C676C3F-3034-3844-9D23-CEE80DA67E0C}" type="presParOf" srcId="{974F300E-4386-5845-9047-D2E50BE5B9DF}" destId="{DAE7F6D9-575B-6C47-9F2C-6177EB4BA541}" srcOrd="17" destOrd="0" presId="urn:microsoft.com/office/officeart/2005/8/layout/cycle1"/>
    <dgm:cxn modelId="{0DCD67D1-944D-154D-A5A1-81EE8468A1DA}" type="presParOf" srcId="{974F300E-4386-5845-9047-D2E50BE5B9DF}" destId="{3AD74439-13B4-6B4C-A74C-96BE28333D49}" srcOrd="18" destOrd="0" presId="urn:microsoft.com/office/officeart/2005/8/layout/cycle1"/>
    <dgm:cxn modelId="{B8563A5E-0D5A-684B-9E86-91F7C115928E}" type="presParOf" srcId="{974F300E-4386-5845-9047-D2E50BE5B9DF}" destId="{B4CE740F-E5F8-1040-9068-3C0CA6A81D60}" srcOrd="19" destOrd="0" presId="urn:microsoft.com/office/officeart/2005/8/layout/cycle1"/>
    <dgm:cxn modelId="{91C22623-A7D7-3B48-B995-EA2EAC58F2AA}" type="presParOf" srcId="{974F300E-4386-5845-9047-D2E50BE5B9DF}" destId="{7D368AA8-A897-6A44-B2ED-5420DBBF55CD}" srcOrd="20" destOrd="0" presId="urn:microsoft.com/office/officeart/2005/8/layout/cycle1"/>
    <dgm:cxn modelId="{61252BED-9482-A645-8EAE-069951F848DF}" type="presParOf" srcId="{974F300E-4386-5845-9047-D2E50BE5B9DF}" destId="{256A8A82-B1CB-EF43-AB66-A3D1C8A54B59}" srcOrd="21" destOrd="0" presId="urn:microsoft.com/office/officeart/2005/8/layout/cycle1"/>
    <dgm:cxn modelId="{34638354-2473-7F48-9ECF-697438E79201}" type="presParOf" srcId="{974F300E-4386-5845-9047-D2E50BE5B9DF}" destId="{36444405-91CC-BC45-909E-8AE477F1EC7C}" srcOrd="22" destOrd="0" presId="urn:microsoft.com/office/officeart/2005/8/layout/cycle1"/>
    <dgm:cxn modelId="{FC4B239D-5359-CA4B-A4D4-01CC740C83F2}" type="presParOf" srcId="{974F300E-4386-5845-9047-D2E50BE5B9DF}" destId="{0EBEA1BD-8C57-A847-A4A1-BD492A397D4A}" srcOrd="23" destOrd="0" presId="urn:microsoft.com/office/officeart/2005/8/layout/cycle1"/>
    <dgm:cxn modelId="{A3C459AB-AF70-8E4D-AD74-36CD7746E3F5}" type="presParOf" srcId="{974F300E-4386-5845-9047-D2E50BE5B9DF}" destId="{A1257670-91AA-B74E-AFCB-48382C466D43}" srcOrd="24" destOrd="0" presId="urn:microsoft.com/office/officeart/2005/8/layout/cycle1"/>
    <dgm:cxn modelId="{4D3BFEFD-1377-3743-ADB2-93E9614A2DBC}" type="presParOf" srcId="{974F300E-4386-5845-9047-D2E50BE5B9DF}" destId="{19DCBC3D-EF34-4444-B52C-E59D1C44CC9D}" srcOrd="25" destOrd="0" presId="urn:microsoft.com/office/officeart/2005/8/layout/cycle1"/>
    <dgm:cxn modelId="{9A657781-D918-DD41-8B3E-E46F57D4A6E6}" type="presParOf" srcId="{974F300E-4386-5845-9047-D2E50BE5B9DF}" destId="{CDA9BE8C-41E5-BF45-BAB4-5B91BDDEFF8D}" srcOrd="26" destOrd="0" presId="urn:microsoft.com/office/officeart/2005/8/layout/cycle1"/>
    <dgm:cxn modelId="{CB252118-9E3A-4342-9E34-0B2E72486AA1}" type="presParOf" srcId="{974F300E-4386-5845-9047-D2E50BE5B9DF}" destId="{731680F6-F070-374C-97C4-FB0156E03231}" srcOrd="27" destOrd="0" presId="urn:microsoft.com/office/officeart/2005/8/layout/cycle1"/>
    <dgm:cxn modelId="{8473F5C1-C47F-A548-B2E4-F95B1DE2F1A2}" type="presParOf" srcId="{974F300E-4386-5845-9047-D2E50BE5B9DF}" destId="{12C576B8-5B2D-B04B-98C4-29D5E499FD83}" srcOrd="28" destOrd="0" presId="urn:microsoft.com/office/officeart/2005/8/layout/cycle1"/>
    <dgm:cxn modelId="{9A8CC1B8-7BEE-1341-A9EA-4271FF88554F}" type="presParOf" srcId="{974F300E-4386-5845-9047-D2E50BE5B9DF}" destId="{C4FE94AE-AFAE-8743-9525-171FDA850E0F}" srcOrd="29" destOrd="0" presId="urn:microsoft.com/office/officeart/2005/8/layout/cycle1"/>
    <dgm:cxn modelId="{9D845B63-242F-914A-99AB-26D30027B4A1}" type="presParOf" srcId="{974F300E-4386-5845-9047-D2E50BE5B9DF}" destId="{FBD4D212-3E98-9843-8795-297F9EDDD657}" srcOrd="30" destOrd="0" presId="urn:microsoft.com/office/officeart/2005/8/layout/cycle1"/>
    <dgm:cxn modelId="{4CC01E41-4D25-B246-A81B-BFC02EA04EFE}" type="presParOf" srcId="{974F300E-4386-5845-9047-D2E50BE5B9DF}" destId="{54CDBF4B-9D09-3242-A1D5-0506BD1712C5}" srcOrd="31" destOrd="0" presId="urn:microsoft.com/office/officeart/2005/8/layout/cycle1"/>
    <dgm:cxn modelId="{E4574537-560C-9A4A-8E71-17DDBFB02BD2}" type="presParOf" srcId="{974F300E-4386-5845-9047-D2E50BE5B9DF}" destId="{49452468-AA65-834B-B75D-72A0A7810E13}" srcOrd="32" destOrd="0" presId="urn:microsoft.com/office/officeart/2005/8/layout/cycle1"/>
    <dgm:cxn modelId="{A2BDD22B-AC3C-7D4E-85E0-4DBF7DDAF8EA}" type="presParOf" srcId="{974F300E-4386-5845-9047-D2E50BE5B9DF}" destId="{B0C742D0-6463-FF41-BE88-36D0AF1ED5D5}" srcOrd="33" destOrd="0" presId="urn:microsoft.com/office/officeart/2005/8/layout/cycle1"/>
    <dgm:cxn modelId="{BB79B356-955F-F640-AA63-F0D90CD4B158}" type="presParOf" srcId="{974F300E-4386-5845-9047-D2E50BE5B9DF}" destId="{CE064FAD-9527-C04A-986D-ADE7F29D4AAF}" srcOrd="34" destOrd="0" presId="urn:microsoft.com/office/officeart/2005/8/layout/cycle1"/>
    <dgm:cxn modelId="{1762EB12-BDA6-B14C-BFF2-14BA53BD9E9D}"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5E0F702-B722-B240-8170-124BA9DB3719}" type="presOf" srcId="{0858D728-97B0-1A41-82DA-1572CE14754F}" destId="{9BE0E30D-6CC1-3143-BC4A-4FF2C5039316}" srcOrd="0" destOrd="0" presId="urn:microsoft.com/office/officeart/2005/8/layout/cycle1"/>
    <dgm:cxn modelId="{6BACD118-8641-B24B-A6B5-4AB2A7DD7100}" type="presOf" srcId="{B7792F1E-795A-8A40-9AF9-CBB036406804}" destId="{0EBEA1BD-8C57-A847-A4A1-BD492A397D4A}" srcOrd="0" destOrd="0" presId="urn:microsoft.com/office/officeart/2005/8/layout/cycle1"/>
    <dgm:cxn modelId="{B8924B21-2B27-3745-9D11-5D5482929753}" type="presOf" srcId="{931AD6AD-68AD-1F4D-802F-C6CD780A0CDB}" destId="{19DCBC3D-EF34-4444-B52C-E59D1C44CC9D}"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1E783828-44B7-0848-B767-666807124F48}" type="presOf" srcId="{D805A741-31F4-6D45-A082-4AD4C7B066F1}" destId="{7D368AA8-A897-6A44-B2ED-5420DBBF55CD}" srcOrd="0" destOrd="0" presId="urn:microsoft.com/office/officeart/2005/8/layout/cycle1"/>
    <dgm:cxn modelId="{FEF4DC2D-8DE3-AE4B-937D-66A8CB0C9509}" type="presOf" srcId="{63159F5F-19C4-974F-B4D9-6A8388E3A179}" destId="{DC85BF06-3190-2C49-B38C-CC01414F9567}" srcOrd="0" destOrd="0" presId="urn:microsoft.com/office/officeart/2005/8/layout/cycle1"/>
    <dgm:cxn modelId="{750D4431-3D8F-C246-B58F-0B0C9613C1CD}" type="presOf" srcId="{CCCC52AB-CFB4-904A-B94C-E1998826B4F9}" destId="{7C0589C6-43EC-854D-966B-B0C5FE9A8192}"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4F22BE34-2F01-5D49-A6AC-ACE876F56CB4}" type="presOf" srcId="{610909C5-6334-264F-93E0-189A71FB6993}" destId="{54CDBF4B-9D09-3242-A1D5-0506BD1712C5}"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7C03633B-2354-3947-8AC8-A3E30D456701}" type="presOf" srcId="{55E743FA-081E-B447-B4F2-DEEACC6857BC}" destId="{36444405-91CC-BC45-909E-8AE477F1EC7C}"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E09EC34F-6D7F-3C45-843A-DCC0BA7C816F}" type="presOf" srcId="{19401D75-4FA1-2642-9C39-67D34D8AB9EC}" destId="{37E24780-EDFC-1D4D-B756-C90BE821441B}" srcOrd="0" destOrd="0" presId="urn:microsoft.com/office/officeart/2005/8/layout/cycle1"/>
    <dgm:cxn modelId="{8DEA345B-857F-A24A-8869-302361D3C5E0}" type="presOf" srcId="{D7E87DE1-03EB-D748-89C5-D76845DF9F58}" destId="{12C576B8-5B2D-B04B-98C4-29D5E499FD83}" srcOrd="0" destOrd="0" presId="urn:microsoft.com/office/officeart/2005/8/layout/cycle1"/>
    <dgm:cxn modelId="{1226C26C-F0F3-B842-99F1-8FF7224AA2B2}" type="presOf" srcId="{B6065800-F57E-6842-B73C-614AFBC2DE05}" destId="{2990F259-A510-7044-A15A-189FB55AE5CB}" srcOrd="0" destOrd="0" presId="urn:microsoft.com/office/officeart/2005/8/layout/cycle1"/>
    <dgm:cxn modelId="{5DC47B79-6546-3244-B75F-3CE49069ADE3}" type="presOf" srcId="{55B5CCF6-1B65-AC49-B1EC-CD09807E71EF}" destId="{76EDA6DC-5A32-7640-86D9-A3D1F65AC2D3}" srcOrd="0" destOrd="0" presId="urn:microsoft.com/office/officeart/2005/8/layout/cycle1"/>
    <dgm:cxn modelId="{24966F8A-E3F5-2A4B-8C73-BD4112E029C7}" type="presOf" srcId="{12600BCB-5734-3F4B-9543-0CB09A3EC940}" destId="{92DA8A36-05F4-4B4C-B207-6FB4CBC9688F}"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FDF64A93-8CF9-0D45-BE9F-C42F6D186B32}" type="presOf" srcId="{6533DBF9-2933-D44A-B9F0-8FC24EC06F20}" destId="{C4FE94AE-AFAE-8743-9525-171FDA850E0F}" srcOrd="0" destOrd="0" presId="urn:microsoft.com/office/officeart/2005/8/layout/cycle1"/>
    <dgm:cxn modelId="{6C171C9A-5D2B-7344-ADEC-06684D26AEA8}" type="presOf" srcId="{54471214-3ABC-B64E-8935-4F53AC7091F5}" destId="{2257407E-2335-6E46-9533-50F1A4869162}" srcOrd="0" destOrd="0" presId="urn:microsoft.com/office/officeart/2005/8/layout/cycle1"/>
    <dgm:cxn modelId="{6DBCAE9F-3427-6340-AE78-A8DEE6960CCD}" type="presOf" srcId="{81D20D5D-F15B-B844-BCE7-07FE2E88C5B6}" destId="{2467F156-8EB3-F044-8664-8B186FD19D4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491783CA-A3DB-5D41-A04B-EA6C043BD44E}" type="presOf" srcId="{8E1255C9-F847-A440-83FF-7AA254CCB896}" destId="{974F300E-4386-5845-9047-D2E50BE5B9DF}" srcOrd="0" destOrd="0" presId="urn:microsoft.com/office/officeart/2005/8/layout/cycle1"/>
    <dgm:cxn modelId="{8078D4CD-CC90-9749-BEB4-E0036B6B1DF4}" type="presOf" srcId="{591E9484-33B2-714C-AA5D-D47E80DA12F9}" destId="{CDA9BE8C-41E5-BF45-BAB4-5B91BDDEFF8D}"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33D9BAD3-D0DA-EF48-8F40-CA6FD27101E0}" type="presOf" srcId="{D548EBB6-B1A8-4E4A-94F3-38AFF917AA13}" destId="{A85B6194-0CD3-0046-9C07-12EA626BEFA3}"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CE22CDDC-4746-9F4E-95DF-DD12BAFDAE04}" type="presOf" srcId="{C62D126D-D94F-0A45-AAB3-A4A2804A9AA5}" destId="{49452468-AA65-834B-B75D-72A0A7810E13}" srcOrd="0" destOrd="0" presId="urn:microsoft.com/office/officeart/2005/8/layout/cycle1"/>
    <dgm:cxn modelId="{A33D2FE8-8898-1F40-A720-1A006490231E}" type="presOf" srcId="{527799A3-6798-F14C-9108-A99B044124B3}" destId="{CE064FAD-9527-C04A-986D-ADE7F29D4AAF}" srcOrd="0" destOrd="0" presId="urn:microsoft.com/office/officeart/2005/8/layout/cycle1"/>
    <dgm:cxn modelId="{967EBBEA-7B8F-C140-8624-E9C02F685D1F}" type="presOf" srcId="{F73B3211-1799-3F44-92B6-7CEE57ECB2D3}" destId="{BF6C208F-01F8-574D-980A-D40F886CF760}" srcOrd="0" destOrd="0" presId="urn:microsoft.com/office/officeart/2005/8/layout/cycle1"/>
    <dgm:cxn modelId="{4B4883EC-BE32-3147-BF57-AC839B1CAEB7}" type="presOf" srcId="{325DB5A0-FE7A-8245-9663-7B515E4DF4C8}" destId="{EAEA7D1D-8D8A-4A4B-812D-D24179AFED27}" srcOrd="0" destOrd="0" presId="urn:microsoft.com/office/officeart/2005/8/layout/cycle1"/>
    <dgm:cxn modelId="{9BC47BF5-1DFA-B844-8553-D7EF554E379E}" type="presOf" srcId="{580AAA11-E1E4-FC4E-A546-63E521F462A7}" destId="{DAE7F6D9-575B-6C47-9F2C-6177EB4BA541}" srcOrd="0" destOrd="0" presId="urn:microsoft.com/office/officeart/2005/8/layout/cycle1"/>
    <dgm:cxn modelId="{D4B666F8-4828-854F-A1BA-373998BB49C7}" type="presOf" srcId="{A9914442-2057-0542-A0EA-F935FCA28993}" destId="{B4CE740F-E5F8-1040-9068-3C0CA6A81D60}" srcOrd="0" destOrd="0" presId="urn:microsoft.com/office/officeart/2005/8/layout/cycle1"/>
    <dgm:cxn modelId="{44594FB6-9783-2145-BFEE-FD385FD31C4B}" type="presParOf" srcId="{974F300E-4386-5845-9047-D2E50BE5B9DF}" destId="{BF1A72C0-4F23-214E-B2C0-EC3432C35438}" srcOrd="0" destOrd="0" presId="urn:microsoft.com/office/officeart/2005/8/layout/cycle1"/>
    <dgm:cxn modelId="{F7315D7C-0445-ED4C-B2BA-DA9D04FA2A16}" type="presParOf" srcId="{974F300E-4386-5845-9047-D2E50BE5B9DF}" destId="{92DA8A36-05F4-4B4C-B207-6FB4CBC9688F}" srcOrd="1" destOrd="0" presId="urn:microsoft.com/office/officeart/2005/8/layout/cycle1"/>
    <dgm:cxn modelId="{2DD26705-0E50-FA45-B43D-DC1DC61909D1}" type="presParOf" srcId="{974F300E-4386-5845-9047-D2E50BE5B9DF}" destId="{2990F259-A510-7044-A15A-189FB55AE5CB}" srcOrd="2" destOrd="0" presId="urn:microsoft.com/office/officeart/2005/8/layout/cycle1"/>
    <dgm:cxn modelId="{38FCB68A-88D5-A149-AEBE-39F15C97EEE1}" type="presParOf" srcId="{974F300E-4386-5845-9047-D2E50BE5B9DF}" destId="{A7A1548F-03D0-7F43-8C4C-631804CE4126}" srcOrd="3" destOrd="0" presId="urn:microsoft.com/office/officeart/2005/8/layout/cycle1"/>
    <dgm:cxn modelId="{7DFD3AE9-C6E2-2C4D-9B09-A57288C6594F}" type="presParOf" srcId="{974F300E-4386-5845-9047-D2E50BE5B9DF}" destId="{EAEA7D1D-8D8A-4A4B-812D-D24179AFED27}" srcOrd="4" destOrd="0" presId="urn:microsoft.com/office/officeart/2005/8/layout/cycle1"/>
    <dgm:cxn modelId="{920A2BAE-A891-604B-88F0-99F4E4AF6619}" type="presParOf" srcId="{974F300E-4386-5845-9047-D2E50BE5B9DF}" destId="{2257407E-2335-6E46-9533-50F1A4869162}" srcOrd="5" destOrd="0" presId="urn:microsoft.com/office/officeart/2005/8/layout/cycle1"/>
    <dgm:cxn modelId="{BC36012C-19CE-7045-AA8B-543F12D80701}" type="presParOf" srcId="{974F300E-4386-5845-9047-D2E50BE5B9DF}" destId="{3467B5D4-61EB-4C46-BB87-881C0920F2D1}" srcOrd="6" destOrd="0" presId="urn:microsoft.com/office/officeart/2005/8/layout/cycle1"/>
    <dgm:cxn modelId="{CA9DB017-E642-8E4E-8C3F-4FC7F1303C27}" type="presParOf" srcId="{974F300E-4386-5845-9047-D2E50BE5B9DF}" destId="{2467F156-8EB3-F044-8664-8B186FD19D40}" srcOrd="7" destOrd="0" presId="urn:microsoft.com/office/officeart/2005/8/layout/cycle1"/>
    <dgm:cxn modelId="{9D1356E7-2770-7747-92E1-01BDBB597719}" type="presParOf" srcId="{974F300E-4386-5845-9047-D2E50BE5B9DF}" destId="{DC85BF06-3190-2C49-B38C-CC01414F9567}" srcOrd="8" destOrd="0" presId="urn:microsoft.com/office/officeart/2005/8/layout/cycle1"/>
    <dgm:cxn modelId="{E0BF4578-B4EC-E346-B032-81E0C1805CD8}" type="presParOf" srcId="{974F300E-4386-5845-9047-D2E50BE5B9DF}" destId="{818521AB-CB19-3245-AC47-32330EC1D05A}" srcOrd="9" destOrd="0" presId="urn:microsoft.com/office/officeart/2005/8/layout/cycle1"/>
    <dgm:cxn modelId="{B9CEDE0F-637F-0D46-B534-09078152047B}" type="presParOf" srcId="{974F300E-4386-5845-9047-D2E50BE5B9DF}" destId="{A85B6194-0CD3-0046-9C07-12EA626BEFA3}" srcOrd="10" destOrd="0" presId="urn:microsoft.com/office/officeart/2005/8/layout/cycle1"/>
    <dgm:cxn modelId="{028CB672-4C65-C243-826A-5AB80DD43EEF}" type="presParOf" srcId="{974F300E-4386-5845-9047-D2E50BE5B9DF}" destId="{76EDA6DC-5A32-7640-86D9-A3D1F65AC2D3}" srcOrd="11" destOrd="0" presId="urn:microsoft.com/office/officeart/2005/8/layout/cycle1"/>
    <dgm:cxn modelId="{8EB1585A-AD94-9B42-B908-8770CA5933CD}" type="presParOf" srcId="{974F300E-4386-5845-9047-D2E50BE5B9DF}" destId="{5FEB966B-5E78-494C-B5A1-6F18B3A362B7}" srcOrd="12" destOrd="0" presId="urn:microsoft.com/office/officeart/2005/8/layout/cycle1"/>
    <dgm:cxn modelId="{F4AEDC5E-D4E5-0747-B81B-BCD21FBA76FE}" type="presParOf" srcId="{974F300E-4386-5845-9047-D2E50BE5B9DF}" destId="{9BE0E30D-6CC1-3143-BC4A-4FF2C5039316}" srcOrd="13" destOrd="0" presId="urn:microsoft.com/office/officeart/2005/8/layout/cycle1"/>
    <dgm:cxn modelId="{D1D3B75D-F8EB-2045-9C5A-9C46B1556502}" type="presParOf" srcId="{974F300E-4386-5845-9047-D2E50BE5B9DF}" destId="{37E24780-EDFC-1D4D-B756-C90BE821441B}" srcOrd="14" destOrd="0" presId="urn:microsoft.com/office/officeart/2005/8/layout/cycle1"/>
    <dgm:cxn modelId="{0CCCEDCD-E920-6342-B1CE-CD12C090826C}" type="presParOf" srcId="{974F300E-4386-5845-9047-D2E50BE5B9DF}" destId="{788B510C-5C6F-7E4F-BD2A-4B0F37349509}" srcOrd="15" destOrd="0" presId="urn:microsoft.com/office/officeart/2005/8/layout/cycle1"/>
    <dgm:cxn modelId="{274DFE1B-E993-2B4F-AB31-78E9A8691E23}" type="presParOf" srcId="{974F300E-4386-5845-9047-D2E50BE5B9DF}" destId="{BF6C208F-01F8-574D-980A-D40F886CF760}" srcOrd="16" destOrd="0" presId="urn:microsoft.com/office/officeart/2005/8/layout/cycle1"/>
    <dgm:cxn modelId="{F78835CC-B552-3748-9CCB-BC3CC93AF665}" type="presParOf" srcId="{974F300E-4386-5845-9047-D2E50BE5B9DF}" destId="{DAE7F6D9-575B-6C47-9F2C-6177EB4BA541}" srcOrd="17" destOrd="0" presId="urn:microsoft.com/office/officeart/2005/8/layout/cycle1"/>
    <dgm:cxn modelId="{4EB79E1B-AC31-3949-B782-D31899CE7E50}" type="presParOf" srcId="{974F300E-4386-5845-9047-D2E50BE5B9DF}" destId="{3AD74439-13B4-6B4C-A74C-96BE28333D49}" srcOrd="18" destOrd="0" presId="urn:microsoft.com/office/officeart/2005/8/layout/cycle1"/>
    <dgm:cxn modelId="{F691AB7E-C11B-1445-8985-E411B5490E1F}" type="presParOf" srcId="{974F300E-4386-5845-9047-D2E50BE5B9DF}" destId="{B4CE740F-E5F8-1040-9068-3C0CA6A81D60}" srcOrd="19" destOrd="0" presId="urn:microsoft.com/office/officeart/2005/8/layout/cycle1"/>
    <dgm:cxn modelId="{50F5E37E-18A2-9A45-AD9A-68D7D87BE660}" type="presParOf" srcId="{974F300E-4386-5845-9047-D2E50BE5B9DF}" destId="{7D368AA8-A897-6A44-B2ED-5420DBBF55CD}" srcOrd="20" destOrd="0" presId="urn:microsoft.com/office/officeart/2005/8/layout/cycle1"/>
    <dgm:cxn modelId="{E70B0AF1-C6DD-494A-A521-7E3CCBBFAF94}" type="presParOf" srcId="{974F300E-4386-5845-9047-D2E50BE5B9DF}" destId="{256A8A82-B1CB-EF43-AB66-A3D1C8A54B59}" srcOrd="21" destOrd="0" presId="urn:microsoft.com/office/officeart/2005/8/layout/cycle1"/>
    <dgm:cxn modelId="{DFC49983-1F0D-6A4B-AA4A-7BB02C067E35}" type="presParOf" srcId="{974F300E-4386-5845-9047-D2E50BE5B9DF}" destId="{36444405-91CC-BC45-909E-8AE477F1EC7C}" srcOrd="22" destOrd="0" presId="urn:microsoft.com/office/officeart/2005/8/layout/cycle1"/>
    <dgm:cxn modelId="{F86D59C4-143E-D744-85BE-BCDD94923DF1}" type="presParOf" srcId="{974F300E-4386-5845-9047-D2E50BE5B9DF}" destId="{0EBEA1BD-8C57-A847-A4A1-BD492A397D4A}" srcOrd="23" destOrd="0" presId="urn:microsoft.com/office/officeart/2005/8/layout/cycle1"/>
    <dgm:cxn modelId="{F7643DB3-6B85-A542-B1C8-B61A9A8D5657}" type="presParOf" srcId="{974F300E-4386-5845-9047-D2E50BE5B9DF}" destId="{A1257670-91AA-B74E-AFCB-48382C466D43}" srcOrd="24" destOrd="0" presId="urn:microsoft.com/office/officeart/2005/8/layout/cycle1"/>
    <dgm:cxn modelId="{7AD3F559-D18D-284B-8D3D-389A6B868ECA}" type="presParOf" srcId="{974F300E-4386-5845-9047-D2E50BE5B9DF}" destId="{19DCBC3D-EF34-4444-B52C-E59D1C44CC9D}" srcOrd="25" destOrd="0" presId="urn:microsoft.com/office/officeart/2005/8/layout/cycle1"/>
    <dgm:cxn modelId="{53EBE856-8A4A-CC43-97E0-83E9F93C53F5}" type="presParOf" srcId="{974F300E-4386-5845-9047-D2E50BE5B9DF}" destId="{CDA9BE8C-41E5-BF45-BAB4-5B91BDDEFF8D}" srcOrd="26" destOrd="0" presId="urn:microsoft.com/office/officeart/2005/8/layout/cycle1"/>
    <dgm:cxn modelId="{7959673A-6CB5-5C4E-9A9E-70446789A57A}" type="presParOf" srcId="{974F300E-4386-5845-9047-D2E50BE5B9DF}" destId="{731680F6-F070-374C-97C4-FB0156E03231}" srcOrd="27" destOrd="0" presId="urn:microsoft.com/office/officeart/2005/8/layout/cycle1"/>
    <dgm:cxn modelId="{EC6B1E54-7915-8C4B-9CB9-50C537190730}" type="presParOf" srcId="{974F300E-4386-5845-9047-D2E50BE5B9DF}" destId="{12C576B8-5B2D-B04B-98C4-29D5E499FD83}" srcOrd="28" destOrd="0" presId="urn:microsoft.com/office/officeart/2005/8/layout/cycle1"/>
    <dgm:cxn modelId="{25779E3B-9F80-7542-90F3-46ED9EF57B3D}" type="presParOf" srcId="{974F300E-4386-5845-9047-D2E50BE5B9DF}" destId="{C4FE94AE-AFAE-8743-9525-171FDA850E0F}" srcOrd="29" destOrd="0" presId="urn:microsoft.com/office/officeart/2005/8/layout/cycle1"/>
    <dgm:cxn modelId="{BCB203C5-A2B8-D14C-A10B-4F7EF90CAD6B}" type="presParOf" srcId="{974F300E-4386-5845-9047-D2E50BE5B9DF}" destId="{FBD4D212-3E98-9843-8795-297F9EDDD657}" srcOrd="30" destOrd="0" presId="urn:microsoft.com/office/officeart/2005/8/layout/cycle1"/>
    <dgm:cxn modelId="{F3FA5660-0C85-BB47-8EE4-4EBEB2AC0EB9}" type="presParOf" srcId="{974F300E-4386-5845-9047-D2E50BE5B9DF}" destId="{54CDBF4B-9D09-3242-A1D5-0506BD1712C5}" srcOrd="31" destOrd="0" presId="urn:microsoft.com/office/officeart/2005/8/layout/cycle1"/>
    <dgm:cxn modelId="{2685A17D-DD19-A04D-BF60-B38A372EB8CF}" type="presParOf" srcId="{974F300E-4386-5845-9047-D2E50BE5B9DF}" destId="{49452468-AA65-834B-B75D-72A0A7810E13}" srcOrd="32" destOrd="0" presId="urn:microsoft.com/office/officeart/2005/8/layout/cycle1"/>
    <dgm:cxn modelId="{F46FB27A-22E4-2E45-BD38-5B69A1957FF6}" type="presParOf" srcId="{974F300E-4386-5845-9047-D2E50BE5B9DF}" destId="{B0C742D0-6463-FF41-BE88-36D0AF1ED5D5}" srcOrd="33" destOrd="0" presId="urn:microsoft.com/office/officeart/2005/8/layout/cycle1"/>
    <dgm:cxn modelId="{870ACB5E-30F8-2947-8112-71EC44241A7A}" type="presParOf" srcId="{974F300E-4386-5845-9047-D2E50BE5B9DF}" destId="{CE064FAD-9527-C04A-986D-ADE7F29D4AAF}" srcOrd="34" destOrd="0" presId="urn:microsoft.com/office/officeart/2005/8/layout/cycle1"/>
    <dgm:cxn modelId="{235305DD-2AF2-9D4F-9C2C-D6D40091FD53}"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en-US" sz="1600" dirty="0" err="1">
              <a:solidFill>
                <a:srgbClr val="FFFFFF">
                  <a:hueOff val="0"/>
                  <a:satOff val="0"/>
                  <a:lumOff val="0"/>
                  <a:alphaOff val="0"/>
                </a:srgbClr>
              </a:solidFill>
              <a:latin typeface="Tahoma"/>
              <a:ea typeface="+mn-ea"/>
              <a:cs typeface="+mn-cs"/>
            </a:rPr>
            <a:t>Ellul</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C701103-DAD2-0641-9821-776B6785D08A}" type="presOf" srcId="{F73B3211-1799-3F44-92B6-7CEE57ECB2D3}" destId="{BF6C208F-01F8-574D-980A-D40F886CF760}" srcOrd="0" destOrd="0" presId="urn:microsoft.com/office/officeart/2005/8/layout/cycle1"/>
    <dgm:cxn modelId="{408B3D06-F061-DF45-BBCB-50E6E5B434A2}" type="presOf" srcId="{580AAA11-E1E4-FC4E-A546-63E521F462A7}" destId="{DAE7F6D9-575B-6C47-9F2C-6177EB4BA541}" srcOrd="0" destOrd="0" presId="urn:microsoft.com/office/officeart/2005/8/layout/cycle1"/>
    <dgm:cxn modelId="{56A88008-0D2F-3645-A4A4-093FFF018152}" type="presOf" srcId="{D548EBB6-B1A8-4E4A-94F3-38AFF917AA13}" destId="{A85B6194-0CD3-0046-9C07-12EA626BEFA3}" srcOrd="0" destOrd="0" presId="urn:microsoft.com/office/officeart/2005/8/layout/cycle1"/>
    <dgm:cxn modelId="{2F142524-828A-094E-B925-832DC0FC746B}" type="presOf" srcId="{CCCC52AB-CFB4-904A-B94C-E1998826B4F9}" destId="{7C0589C6-43EC-854D-966B-B0C5FE9A819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7DFF12B-F390-0645-9EA4-5AB671B90ADC}" type="presOf" srcId="{325DB5A0-FE7A-8245-9663-7B515E4DF4C8}" destId="{EAEA7D1D-8D8A-4A4B-812D-D24179AFED2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992A534-D0CA-A941-82DB-D8C1E9BFA92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2DB84354-5423-4547-BCD5-9AE5D0AFFA75}" type="presOf" srcId="{19401D75-4FA1-2642-9C39-67D34D8AB9EC}" destId="{37E24780-EDFC-1D4D-B756-C90BE821441B}" srcOrd="0" destOrd="0" presId="urn:microsoft.com/office/officeart/2005/8/layout/cycle1"/>
    <dgm:cxn modelId="{5F336B55-543A-0E4D-81C1-C276F809AB46}" type="presOf" srcId="{6533DBF9-2933-D44A-B9F0-8FC24EC06F20}" destId="{C4FE94AE-AFAE-8743-9525-171FDA850E0F}" srcOrd="0" destOrd="0" presId="urn:microsoft.com/office/officeart/2005/8/layout/cycle1"/>
    <dgm:cxn modelId="{222E4556-F1EB-0949-B1CF-7606E6A9285D}" type="presOf" srcId="{610909C5-6334-264F-93E0-189A71FB6993}" destId="{54CDBF4B-9D09-3242-A1D5-0506BD1712C5}" srcOrd="0" destOrd="0" presId="urn:microsoft.com/office/officeart/2005/8/layout/cycle1"/>
    <dgm:cxn modelId="{5C92195E-7E8A-3740-AE09-D6C3A5251600}" type="presOf" srcId="{0858D728-97B0-1A41-82DA-1572CE14754F}" destId="{9BE0E30D-6CC1-3143-BC4A-4FF2C5039316}" srcOrd="0" destOrd="0" presId="urn:microsoft.com/office/officeart/2005/8/layout/cycle1"/>
    <dgm:cxn modelId="{3ACB0A71-BF86-2345-99AE-404731E7165C}" type="presOf" srcId="{B6065800-F57E-6842-B73C-614AFBC2DE05}" destId="{2990F259-A510-7044-A15A-189FB55AE5CB}" srcOrd="0" destOrd="0" presId="urn:microsoft.com/office/officeart/2005/8/layout/cycle1"/>
    <dgm:cxn modelId="{C76AB684-2476-4C49-A72F-4826CAECD0F7}" type="presOf" srcId="{54471214-3ABC-B64E-8935-4F53AC7091F5}" destId="{2257407E-2335-6E46-9533-50F1A4869162}" srcOrd="0" destOrd="0" presId="urn:microsoft.com/office/officeart/2005/8/layout/cycle1"/>
    <dgm:cxn modelId="{D3219185-05FF-3F45-9153-9CE9F54B8BC7}"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407D090-23EF-614B-8BB9-ECCEBD4FFE39}" type="presOf" srcId="{55E743FA-081E-B447-B4F2-DEEACC6857BC}" destId="{36444405-91CC-BC45-909E-8AE477F1EC7C}" srcOrd="0" destOrd="0" presId="urn:microsoft.com/office/officeart/2005/8/layout/cycle1"/>
    <dgm:cxn modelId="{BF028298-3956-6742-9F3B-24D489D6ABE3}" type="presOf" srcId="{591E9484-33B2-714C-AA5D-D47E80DA12F9}" destId="{CDA9BE8C-41E5-BF45-BAB4-5B91BDDEFF8D}" srcOrd="0" destOrd="0" presId="urn:microsoft.com/office/officeart/2005/8/layout/cycle1"/>
    <dgm:cxn modelId="{E216BE98-C195-654D-859A-318BEF23F332}" type="presOf" srcId="{55B5CCF6-1B65-AC49-B1EC-CD09807E71EF}" destId="{76EDA6DC-5A32-7640-86D9-A3D1F65AC2D3}" srcOrd="0" destOrd="0" presId="urn:microsoft.com/office/officeart/2005/8/layout/cycle1"/>
    <dgm:cxn modelId="{08A8169E-A1D8-7E40-94D8-AE64DC7374FB}" type="presOf" srcId="{81D20D5D-F15B-B844-BCE7-07FE2E88C5B6}" destId="{2467F156-8EB3-F044-8664-8B186FD19D40}" srcOrd="0" destOrd="0" presId="urn:microsoft.com/office/officeart/2005/8/layout/cycle1"/>
    <dgm:cxn modelId="{63C4A7A1-9D89-0D4C-9BCB-6C196B65A6AA}"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597190BA-BFA0-7E41-A079-BC9310B7A693}" type="presOf" srcId="{C62D126D-D94F-0A45-AAB3-A4A2804A9AA5}" destId="{49452468-AA65-834B-B75D-72A0A7810E13}" srcOrd="0" destOrd="0" presId="urn:microsoft.com/office/officeart/2005/8/layout/cycle1"/>
    <dgm:cxn modelId="{654CEFBF-7B51-A140-903C-FFF5BDC2ECDC}"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EEADFBC7-2C3B-9347-918A-711F1B88AF2B}" type="presOf" srcId="{931AD6AD-68AD-1F4D-802F-C6CD780A0CDB}" destId="{19DCBC3D-EF34-4444-B52C-E59D1C44CC9D}"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DB6D3D3-D0BB-344A-BA7B-6263A3988DA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432613E4-1B9B-C548-8536-EEEE71566C23}" type="presOf" srcId="{8E1255C9-F847-A440-83FF-7AA254CCB896}" destId="{974F300E-4386-5845-9047-D2E50BE5B9DF}" srcOrd="0" destOrd="0" presId="urn:microsoft.com/office/officeart/2005/8/layout/cycle1"/>
    <dgm:cxn modelId="{7B9BB9ED-6905-9E40-A59E-891503028970}" type="presOf" srcId="{63159F5F-19C4-974F-B4D9-6A8388E3A179}" destId="{DC85BF06-3190-2C49-B38C-CC01414F9567}" srcOrd="0" destOrd="0" presId="urn:microsoft.com/office/officeart/2005/8/layout/cycle1"/>
    <dgm:cxn modelId="{6A132AF5-D2E6-2C43-95FD-4DE7942AD16B}" type="presOf" srcId="{A9914442-2057-0542-A0EA-F935FCA28993}" destId="{B4CE740F-E5F8-1040-9068-3C0CA6A81D60}" srcOrd="0" destOrd="0" presId="urn:microsoft.com/office/officeart/2005/8/layout/cycle1"/>
    <dgm:cxn modelId="{64F603A4-3DF9-D743-9456-B1A7DD7E23AC}" type="presParOf" srcId="{974F300E-4386-5845-9047-D2E50BE5B9DF}" destId="{BF1A72C0-4F23-214E-B2C0-EC3432C35438}" srcOrd="0" destOrd="0" presId="urn:microsoft.com/office/officeart/2005/8/layout/cycle1"/>
    <dgm:cxn modelId="{1D8D8CE9-7645-A74E-A6DA-7F2CD738AF0E}" type="presParOf" srcId="{974F300E-4386-5845-9047-D2E50BE5B9DF}" destId="{92DA8A36-05F4-4B4C-B207-6FB4CBC9688F}" srcOrd="1" destOrd="0" presId="urn:microsoft.com/office/officeart/2005/8/layout/cycle1"/>
    <dgm:cxn modelId="{A9743C6B-7229-174B-8FF5-7BED709563FD}" type="presParOf" srcId="{974F300E-4386-5845-9047-D2E50BE5B9DF}" destId="{2990F259-A510-7044-A15A-189FB55AE5CB}" srcOrd="2" destOrd="0" presId="urn:microsoft.com/office/officeart/2005/8/layout/cycle1"/>
    <dgm:cxn modelId="{EDDDECBB-A8EB-444B-9926-8D4455330219}" type="presParOf" srcId="{974F300E-4386-5845-9047-D2E50BE5B9DF}" destId="{A7A1548F-03D0-7F43-8C4C-631804CE4126}" srcOrd="3" destOrd="0" presId="urn:microsoft.com/office/officeart/2005/8/layout/cycle1"/>
    <dgm:cxn modelId="{2662D22F-DB91-E24D-98E6-617124040ED3}" type="presParOf" srcId="{974F300E-4386-5845-9047-D2E50BE5B9DF}" destId="{EAEA7D1D-8D8A-4A4B-812D-D24179AFED27}" srcOrd="4" destOrd="0" presId="urn:microsoft.com/office/officeart/2005/8/layout/cycle1"/>
    <dgm:cxn modelId="{98551DCE-DBDF-3B4E-8652-D45A126F56C7}" type="presParOf" srcId="{974F300E-4386-5845-9047-D2E50BE5B9DF}" destId="{2257407E-2335-6E46-9533-50F1A4869162}" srcOrd="5" destOrd="0" presId="urn:microsoft.com/office/officeart/2005/8/layout/cycle1"/>
    <dgm:cxn modelId="{CA691579-E369-1F49-8A6A-8E1520E03D34}" type="presParOf" srcId="{974F300E-4386-5845-9047-D2E50BE5B9DF}" destId="{3467B5D4-61EB-4C46-BB87-881C0920F2D1}" srcOrd="6" destOrd="0" presId="urn:microsoft.com/office/officeart/2005/8/layout/cycle1"/>
    <dgm:cxn modelId="{1F8E2425-4E0C-1340-95C2-258ED42EF01B}" type="presParOf" srcId="{974F300E-4386-5845-9047-D2E50BE5B9DF}" destId="{2467F156-8EB3-F044-8664-8B186FD19D40}" srcOrd="7" destOrd="0" presId="urn:microsoft.com/office/officeart/2005/8/layout/cycle1"/>
    <dgm:cxn modelId="{0F9867AA-B561-D045-9722-7E63128C8157}" type="presParOf" srcId="{974F300E-4386-5845-9047-D2E50BE5B9DF}" destId="{DC85BF06-3190-2C49-B38C-CC01414F9567}" srcOrd="8" destOrd="0" presId="urn:microsoft.com/office/officeart/2005/8/layout/cycle1"/>
    <dgm:cxn modelId="{177983A8-41D6-4541-9860-DF079234CACD}" type="presParOf" srcId="{974F300E-4386-5845-9047-D2E50BE5B9DF}" destId="{818521AB-CB19-3245-AC47-32330EC1D05A}" srcOrd="9" destOrd="0" presId="urn:microsoft.com/office/officeart/2005/8/layout/cycle1"/>
    <dgm:cxn modelId="{A0ECF373-7935-F946-A314-2C802D9628B2}" type="presParOf" srcId="{974F300E-4386-5845-9047-D2E50BE5B9DF}" destId="{A85B6194-0CD3-0046-9C07-12EA626BEFA3}" srcOrd="10" destOrd="0" presId="urn:microsoft.com/office/officeart/2005/8/layout/cycle1"/>
    <dgm:cxn modelId="{4B676FE6-4E1E-B84F-8C87-7D4725EFA74E}" type="presParOf" srcId="{974F300E-4386-5845-9047-D2E50BE5B9DF}" destId="{76EDA6DC-5A32-7640-86D9-A3D1F65AC2D3}" srcOrd="11" destOrd="0" presId="urn:microsoft.com/office/officeart/2005/8/layout/cycle1"/>
    <dgm:cxn modelId="{026FE1C4-A1EC-8742-83B2-9F5978338424}" type="presParOf" srcId="{974F300E-4386-5845-9047-D2E50BE5B9DF}" destId="{5FEB966B-5E78-494C-B5A1-6F18B3A362B7}" srcOrd="12" destOrd="0" presId="urn:microsoft.com/office/officeart/2005/8/layout/cycle1"/>
    <dgm:cxn modelId="{971B8227-5DF3-B543-8DB6-D29A6709CC17}" type="presParOf" srcId="{974F300E-4386-5845-9047-D2E50BE5B9DF}" destId="{9BE0E30D-6CC1-3143-BC4A-4FF2C5039316}" srcOrd="13" destOrd="0" presId="urn:microsoft.com/office/officeart/2005/8/layout/cycle1"/>
    <dgm:cxn modelId="{6EC4DED5-BD9C-4446-81B2-AA20308D5992}" type="presParOf" srcId="{974F300E-4386-5845-9047-D2E50BE5B9DF}" destId="{37E24780-EDFC-1D4D-B756-C90BE821441B}" srcOrd="14" destOrd="0" presId="urn:microsoft.com/office/officeart/2005/8/layout/cycle1"/>
    <dgm:cxn modelId="{D792213A-F07A-EF46-A453-2CFD50D83F46}" type="presParOf" srcId="{974F300E-4386-5845-9047-D2E50BE5B9DF}" destId="{788B510C-5C6F-7E4F-BD2A-4B0F37349509}" srcOrd="15" destOrd="0" presId="urn:microsoft.com/office/officeart/2005/8/layout/cycle1"/>
    <dgm:cxn modelId="{1106F403-E994-1B4A-A74B-390E0F468C28}" type="presParOf" srcId="{974F300E-4386-5845-9047-D2E50BE5B9DF}" destId="{BF6C208F-01F8-574D-980A-D40F886CF760}" srcOrd="16" destOrd="0" presId="urn:microsoft.com/office/officeart/2005/8/layout/cycle1"/>
    <dgm:cxn modelId="{9EE930E6-A892-9644-9346-0FF8A27533F6}" type="presParOf" srcId="{974F300E-4386-5845-9047-D2E50BE5B9DF}" destId="{DAE7F6D9-575B-6C47-9F2C-6177EB4BA541}" srcOrd="17" destOrd="0" presId="urn:microsoft.com/office/officeart/2005/8/layout/cycle1"/>
    <dgm:cxn modelId="{3AB4A945-30D7-8347-A918-88591D7E2298}" type="presParOf" srcId="{974F300E-4386-5845-9047-D2E50BE5B9DF}" destId="{3AD74439-13B4-6B4C-A74C-96BE28333D49}" srcOrd="18" destOrd="0" presId="urn:microsoft.com/office/officeart/2005/8/layout/cycle1"/>
    <dgm:cxn modelId="{6CDC6821-67D7-084C-B1A3-1CC0D3F524DF}" type="presParOf" srcId="{974F300E-4386-5845-9047-D2E50BE5B9DF}" destId="{B4CE740F-E5F8-1040-9068-3C0CA6A81D60}" srcOrd="19" destOrd="0" presId="urn:microsoft.com/office/officeart/2005/8/layout/cycle1"/>
    <dgm:cxn modelId="{DD5C3B1F-15F2-C643-9C16-B18EC7D97EEB}" type="presParOf" srcId="{974F300E-4386-5845-9047-D2E50BE5B9DF}" destId="{7D368AA8-A897-6A44-B2ED-5420DBBF55CD}" srcOrd="20" destOrd="0" presId="urn:microsoft.com/office/officeart/2005/8/layout/cycle1"/>
    <dgm:cxn modelId="{5340EB63-26AB-1748-99FC-72B07DB60A05}" type="presParOf" srcId="{974F300E-4386-5845-9047-D2E50BE5B9DF}" destId="{256A8A82-B1CB-EF43-AB66-A3D1C8A54B59}" srcOrd="21" destOrd="0" presId="urn:microsoft.com/office/officeart/2005/8/layout/cycle1"/>
    <dgm:cxn modelId="{CB391420-3679-FB43-BBBD-EB9EB1C7B15F}" type="presParOf" srcId="{974F300E-4386-5845-9047-D2E50BE5B9DF}" destId="{36444405-91CC-BC45-909E-8AE477F1EC7C}" srcOrd="22" destOrd="0" presId="urn:microsoft.com/office/officeart/2005/8/layout/cycle1"/>
    <dgm:cxn modelId="{566B39C7-4DD6-B843-B966-C91F7F1A2D49}" type="presParOf" srcId="{974F300E-4386-5845-9047-D2E50BE5B9DF}" destId="{0EBEA1BD-8C57-A847-A4A1-BD492A397D4A}" srcOrd="23" destOrd="0" presId="urn:microsoft.com/office/officeart/2005/8/layout/cycle1"/>
    <dgm:cxn modelId="{67A1F3AB-C2B7-C844-867F-14D2E3452BBC}" type="presParOf" srcId="{974F300E-4386-5845-9047-D2E50BE5B9DF}" destId="{A1257670-91AA-B74E-AFCB-48382C466D43}" srcOrd="24" destOrd="0" presId="urn:microsoft.com/office/officeart/2005/8/layout/cycle1"/>
    <dgm:cxn modelId="{A5A0C86C-3404-C74A-A474-134FE20B415C}" type="presParOf" srcId="{974F300E-4386-5845-9047-D2E50BE5B9DF}" destId="{19DCBC3D-EF34-4444-B52C-E59D1C44CC9D}" srcOrd="25" destOrd="0" presId="urn:microsoft.com/office/officeart/2005/8/layout/cycle1"/>
    <dgm:cxn modelId="{9F0C5D67-3B02-EF45-B076-C7949C410CB1}" type="presParOf" srcId="{974F300E-4386-5845-9047-D2E50BE5B9DF}" destId="{CDA9BE8C-41E5-BF45-BAB4-5B91BDDEFF8D}" srcOrd="26" destOrd="0" presId="urn:microsoft.com/office/officeart/2005/8/layout/cycle1"/>
    <dgm:cxn modelId="{5162977B-F9A8-5D4B-B7FA-FCFA31FBCE76}" type="presParOf" srcId="{974F300E-4386-5845-9047-D2E50BE5B9DF}" destId="{731680F6-F070-374C-97C4-FB0156E03231}" srcOrd="27" destOrd="0" presId="urn:microsoft.com/office/officeart/2005/8/layout/cycle1"/>
    <dgm:cxn modelId="{D913E1CC-04C1-9F4F-BE10-E13696635178}" type="presParOf" srcId="{974F300E-4386-5845-9047-D2E50BE5B9DF}" destId="{12C576B8-5B2D-B04B-98C4-29D5E499FD83}" srcOrd="28" destOrd="0" presId="urn:microsoft.com/office/officeart/2005/8/layout/cycle1"/>
    <dgm:cxn modelId="{00427817-616B-584C-861E-C18F96BE1355}" type="presParOf" srcId="{974F300E-4386-5845-9047-D2E50BE5B9DF}" destId="{C4FE94AE-AFAE-8743-9525-171FDA850E0F}" srcOrd="29" destOrd="0" presId="urn:microsoft.com/office/officeart/2005/8/layout/cycle1"/>
    <dgm:cxn modelId="{2DC14EB7-6554-5242-AFE3-21E8C6C617D4}" type="presParOf" srcId="{974F300E-4386-5845-9047-D2E50BE5B9DF}" destId="{FBD4D212-3E98-9843-8795-297F9EDDD657}" srcOrd="30" destOrd="0" presId="urn:microsoft.com/office/officeart/2005/8/layout/cycle1"/>
    <dgm:cxn modelId="{B59831BB-A8C2-3D42-86B2-9BBCCAEC6A8C}" type="presParOf" srcId="{974F300E-4386-5845-9047-D2E50BE5B9DF}" destId="{54CDBF4B-9D09-3242-A1D5-0506BD1712C5}" srcOrd="31" destOrd="0" presId="urn:microsoft.com/office/officeart/2005/8/layout/cycle1"/>
    <dgm:cxn modelId="{AB909E75-06E5-F543-A9C5-D15434EC1101}" type="presParOf" srcId="{974F300E-4386-5845-9047-D2E50BE5B9DF}" destId="{49452468-AA65-834B-B75D-72A0A7810E13}" srcOrd="32" destOrd="0" presId="urn:microsoft.com/office/officeart/2005/8/layout/cycle1"/>
    <dgm:cxn modelId="{84A2DFFA-C7B5-674D-B217-F0DFA6EC2172}" type="presParOf" srcId="{974F300E-4386-5845-9047-D2E50BE5B9DF}" destId="{B0C742D0-6463-FF41-BE88-36D0AF1ED5D5}" srcOrd="33" destOrd="0" presId="urn:microsoft.com/office/officeart/2005/8/layout/cycle1"/>
    <dgm:cxn modelId="{5DEC6898-9E6B-C342-90FE-9369DA046E8F}" type="presParOf" srcId="{974F300E-4386-5845-9047-D2E50BE5B9DF}" destId="{CE064FAD-9527-C04A-986D-ADE7F29D4AAF}" srcOrd="34" destOrd="0" presId="urn:microsoft.com/office/officeart/2005/8/layout/cycle1"/>
    <dgm:cxn modelId="{C5D9AAB1-8F0E-2642-A195-0A4E647DF1A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en-US" sz="1600" dirty="0" err="1">
              <a:solidFill>
                <a:srgbClr val="FFFFFF">
                  <a:hueOff val="0"/>
                  <a:satOff val="0"/>
                  <a:lumOff val="0"/>
                  <a:alphaOff val="0"/>
                </a:srgbClr>
              </a:solidFill>
              <a:latin typeface="Tahoma"/>
              <a:ea typeface="+mn-ea"/>
              <a:cs typeface="+mn-cs"/>
            </a:rPr>
            <a:t>Ellul</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34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B4DB6E06-2012-9F44-B378-21699A1B0026}" type="presOf" srcId="{54471214-3ABC-B64E-8935-4F53AC7091F5}" destId="{2257407E-2335-6E46-9533-50F1A4869162}" srcOrd="0" destOrd="0" presId="urn:microsoft.com/office/officeart/2005/8/layout/cycle1"/>
    <dgm:cxn modelId="{DD0FEC0E-B84B-2840-A496-D887C5128AA5}" type="presOf" srcId="{B6065800-F57E-6842-B73C-614AFBC2DE05}" destId="{2990F259-A510-7044-A15A-189FB55AE5CB}" srcOrd="0" destOrd="0" presId="urn:microsoft.com/office/officeart/2005/8/layout/cycle1"/>
    <dgm:cxn modelId="{FBF8B215-D9E4-6547-8CCD-46C189329A9E}" type="presOf" srcId="{8E1255C9-F847-A440-83FF-7AA254CCB896}" destId="{974F300E-4386-5845-9047-D2E50BE5B9DF}" srcOrd="0" destOrd="0" presId="urn:microsoft.com/office/officeart/2005/8/layout/cycle1"/>
    <dgm:cxn modelId="{9D86C81C-7F6C-7A4E-AFA7-A4F203AA65B4}" type="presOf" srcId="{F73B3211-1799-3F44-92B6-7CEE57ECB2D3}" destId="{BF6C208F-01F8-574D-980A-D40F886CF760}"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3607E27-791B-CB4B-992D-6DB99B79B601}" type="presOf" srcId="{580AAA11-E1E4-FC4E-A546-63E521F462A7}" destId="{DAE7F6D9-575B-6C47-9F2C-6177EB4BA541}" srcOrd="0" destOrd="0" presId="urn:microsoft.com/office/officeart/2005/8/layout/cycle1"/>
    <dgm:cxn modelId="{B5BA1833-216D-9D48-AD59-D531FCE089DE}" type="presOf" srcId="{C62D126D-D94F-0A45-AAB3-A4A2804A9AA5}" destId="{49452468-AA65-834B-B75D-72A0A7810E1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FE11C36-33FF-9546-8B35-6BFD83DA736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8D2BCD48-B7F5-0443-9EBF-9B4008172B6A}" type="presOf" srcId="{55E743FA-081E-B447-B4F2-DEEACC6857BC}" destId="{36444405-91CC-BC45-909E-8AE477F1EC7C}" srcOrd="0" destOrd="0" presId="urn:microsoft.com/office/officeart/2005/8/layout/cycle1"/>
    <dgm:cxn modelId="{27ED655A-DAD0-ED41-BB4E-CD674290BB31}" type="presOf" srcId="{931AD6AD-68AD-1F4D-802F-C6CD780A0CDB}" destId="{19DCBC3D-EF34-4444-B52C-E59D1C44CC9D}" srcOrd="0" destOrd="0" presId="urn:microsoft.com/office/officeart/2005/8/layout/cycle1"/>
    <dgm:cxn modelId="{5F62BB5C-EF31-E145-BD0E-F18848FEDB0A}" type="presOf" srcId="{19401D75-4FA1-2642-9C39-67D34D8AB9EC}" destId="{37E24780-EDFC-1D4D-B756-C90BE821441B}" srcOrd="0" destOrd="0" presId="urn:microsoft.com/office/officeart/2005/8/layout/cycle1"/>
    <dgm:cxn modelId="{D2A22760-2A86-C34C-9A79-7EAF05674C7A}" type="presOf" srcId="{0858D728-97B0-1A41-82DA-1572CE14754F}" destId="{9BE0E30D-6CC1-3143-BC4A-4FF2C5039316}" srcOrd="0" destOrd="0" presId="urn:microsoft.com/office/officeart/2005/8/layout/cycle1"/>
    <dgm:cxn modelId="{4FEC9962-0863-CE45-9279-DCDD4052FDEA}" type="presOf" srcId="{CCCC52AB-CFB4-904A-B94C-E1998826B4F9}" destId="{7C0589C6-43EC-854D-966B-B0C5FE9A8192}" srcOrd="0" destOrd="0" presId="urn:microsoft.com/office/officeart/2005/8/layout/cycle1"/>
    <dgm:cxn modelId="{52EEAA67-CDBD-C641-B34E-FC7400DA50AA}" type="presOf" srcId="{12600BCB-5734-3F4B-9543-0CB09A3EC940}" destId="{92DA8A36-05F4-4B4C-B207-6FB4CBC9688F}" srcOrd="0" destOrd="0" presId="urn:microsoft.com/office/officeart/2005/8/layout/cycle1"/>
    <dgm:cxn modelId="{95EFF575-7542-1948-8CC4-36FFAEC51C3C}" type="presOf" srcId="{591E9484-33B2-714C-AA5D-D47E80DA12F9}" destId="{CDA9BE8C-41E5-BF45-BAB4-5B91BDDEFF8D}" srcOrd="0" destOrd="0" presId="urn:microsoft.com/office/officeart/2005/8/layout/cycle1"/>
    <dgm:cxn modelId="{89D8147B-9BEF-5643-BEC3-EA29C9541F8C}" type="presOf" srcId="{D7E87DE1-03EB-D748-89C5-D76845DF9F58}" destId="{12C576B8-5B2D-B04B-98C4-29D5E499FD83}" srcOrd="0" destOrd="0" presId="urn:microsoft.com/office/officeart/2005/8/layout/cycle1"/>
    <dgm:cxn modelId="{5AB62485-5638-0046-95E8-645D5BEC24CA}" type="presOf" srcId="{55B5CCF6-1B65-AC49-B1EC-CD09807E71EF}" destId="{76EDA6DC-5A32-7640-86D9-A3D1F65AC2D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4F4DA692-388C-6643-85F7-AD195C1F1D09}" type="presOf" srcId="{325DB5A0-FE7A-8245-9663-7B515E4DF4C8}" destId="{EAEA7D1D-8D8A-4A4B-812D-D24179AFED27}" srcOrd="0" destOrd="0" presId="urn:microsoft.com/office/officeart/2005/8/layout/cycle1"/>
    <dgm:cxn modelId="{32222C9C-5BCD-0046-BAF9-FBB0D90C2416}"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E3846FB4-66C6-F643-9411-8472AE48CFB9}" type="presOf" srcId="{B7792F1E-795A-8A40-9AF9-CBB036406804}" destId="{0EBEA1BD-8C57-A847-A4A1-BD492A397D4A}"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F42AA1C4-2AAA-A24C-AABB-2AF9132F26D3}" type="presOf" srcId="{610909C5-6334-264F-93E0-189A71FB6993}" destId="{54CDBF4B-9D09-3242-A1D5-0506BD1712C5}"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E6870BCE-67A7-684C-AEE2-4760F969F913}" type="presOf" srcId="{81D20D5D-F15B-B844-BCE7-07FE2E88C5B6}" destId="{2467F156-8EB3-F044-8664-8B186FD19D40}"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7AF271E6-3D80-014A-9FBA-9B22F08DAB82}" type="presOf" srcId="{63159F5F-19C4-974F-B4D9-6A8388E3A179}" destId="{DC85BF06-3190-2C49-B38C-CC01414F9567}" srcOrd="0" destOrd="0" presId="urn:microsoft.com/office/officeart/2005/8/layout/cycle1"/>
    <dgm:cxn modelId="{D7060AE7-B923-924B-ADEC-EAACFCF4835D}" type="presOf" srcId="{A9914442-2057-0542-A0EA-F935FCA28993}" destId="{B4CE740F-E5F8-1040-9068-3C0CA6A81D60}" srcOrd="0" destOrd="0" presId="urn:microsoft.com/office/officeart/2005/8/layout/cycle1"/>
    <dgm:cxn modelId="{445C4EF3-3781-1942-97B7-36F297F3EF05}" type="presOf" srcId="{6533DBF9-2933-D44A-B9F0-8FC24EC06F20}" destId="{C4FE94AE-AFAE-8743-9525-171FDA850E0F}" srcOrd="0" destOrd="0" presId="urn:microsoft.com/office/officeart/2005/8/layout/cycle1"/>
    <dgm:cxn modelId="{84F3BAF3-E767-DD4C-8D7B-E4A94786C2FB}" type="presOf" srcId="{D548EBB6-B1A8-4E4A-94F3-38AFF917AA13}" destId="{A85B6194-0CD3-0046-9C07-12EA626BEFA3}" srcOrd="0" destOrd="0" presId="urn:microsoft.com/office/officeart/2005/8/layout/cycle1"/>
    <dgm:cxn modelId="{33280F48-D6EA-3B4A-BDBE-FF58AEAA4551}" type="presParOf" srcId="{974F300E-4386-5845-9047-D2E50BE5B9DF}" destId="{BF1A72C0-4F23-214E-B2C0-EC3432C35438}" srcOrd="0" destOrd="0" presId="urn:microsoft.com/office/officeart/2005/8/layout/cycle1"/>
    <dgm:cxn modelId="{4D3AA75E-2B53-004C-A362-FF4315CDCFEB}" type="presParOf" srcId="{974F300E-4386-5845-9047-D2E50BE5B9DF}" destId="{92DA8A36-05F4-4B4C-B207-6FB4CBC9688F}" srcOrd="1" destOrd="0" presId="urn:microsoft.com/office/officeart/2005/8/layout/cycle1"/>
    <dgm:cxn modelId="{E97115E8-D927-C647-AEA1-DA39F3533A46}" type="presParOf" srcId="{974F300E-4386-5845-9047-D2E50BE5B9DF}" destId="{2990F259-A510-7044-A15A-189FB55AE5CB}" srcOrd="2" destOrd="0" presId="urn:microsoft.com/office/officeart/2005/8/layout/cycle1"/>
    <dgm:cxn modelId="{92B06590-0F90-E34F-87BB-6C73D9B4BD27}" type="presParOf" srcId="{974F300E-4386-5845-9047-D2E50BE5B9DF}" destId="{A7A1548F-03D0-7F43-8C4C-631804CE4126}" srcOrd="3" destOrd="0" presId="urn:microsoft.com/office/officeart/2005/8/layout/cycle1"/>
    <dgm:cxn modelId="{3B149C97-DA3A-9348-BF8B-424528576092}" type="presParOf" srcId="{974F300E-4386-5845-9047-D2E50BE5B9DF}" destId="{EAEA7D1D-8D8A-4A4B-812D-D24179AFED27}" srcOrd="4" destOrd="0" presId="urn:microsoft.com/office/officeart/2005/8/layout/cycle1"/>
    <dgm:cxn modelId="{C9F39152-7AED-7046-868F-F25E236AAEE5}" type="presParOf" srcId="{974F300E-4386-5845-9047-D2E50BE5B9DF}" destId="{2257407E-2335-6E46-9533-50F1A4869162}" srcOrd="5" destOrd="0" presId="urn:microsoft.com/office/officeart/2005/8/layout/cycle1"/>
    <dgm:cxn modelId="{C3EC311B-0596-B249-9891-32D8DD0420D0}" type="presParOf" srcId="{974F300E-4386-5845-9047-D2E50BE5B9DF}" destId="{3467B5D4-61EB-4C46-BB87-881C0920F2D1}" srcOrd="6" destOrd="0" presId="urn:microsoft.com/office/officeart/2005/8/layout/cycle1"/>
    <dgm:cxn modelId="{3876B70D-2AC0-E547-804D-F7836B732610}" type="presParOf" srcId="{974F300E-4386-5845-9047-D2E50BE5B9DF}" destId="{2467F156-8EB3-F044-8664-8B186FD19D40}" srcOrd="7" destOrd="0" presId="urn:microsoft.com/office/officeart/2005/8/layout/cycle1"/>
    <dgm:cxn modelId="{4DEFECDE-B2C7-9C4A-8C44-76848D94949F}" type="presParOf" srcId="{974F300E-4386-5845-9047-D2E50BE5B9DF}" destId="{DC85BF06-3190-2C49-B38C-CC01414F9567}" srcOrd="8" destOrd="0" presId="urn:microsoft.com/office/officeart/2005/8/layout/cycle1"/>
    <dgm:cxn modelId="{E7D131C3-D1A8-7D48-B08B-8E5270F70898}" type="presParOf" srcId="{974F300E-4386-5845-9047-D2E50BE5B9DF}" destId="{818521AB-CB19-3245-AC47-32330EC1D05A}" srcOrd="9" destOrd="0" presId="urn:microsoft.com/office/officeart/2005/8/layout/cycle1"/>
    <dgm:cxn modelId="{A751ED07-7449-8D45-BA75-3EBC785C676B}" type="presParOf" srcId="{974F300E-4386-5845-9047-D2E50BE5B9DF}" destId="{A85B6194-0CD3-0046-9C07-12EA626BEFA3}" srcOrd="10" destOrd="0" presId="urn:microsoft.com/office/officeart/2005/8/layout/cycle1"/>
    <dgm:cxn modelId="{72363F44-D8C6-1844-B19E-8F49B47A174D}" type="presParOf" srcId="{974F300E-4386-5845-9047-D2E50BE5B9DF}" destId="{76EDA6DC-5A32-7640-86D9-A3D1F65AC2D3}" srcOrd="11" destOrd="0" presId="urn:microsoft.com/office/officeart/2005/8/layout/cycle1"/>
    <dgm:cxn modelId="{FEB8A467-DC5D-1F45-9AD2-0D2F1B9F011E}" type="presParOf" srcId="{974F300E-4386-5845-9047-D2E50BE5B9DF}" destId="{5FEB966B-5E78-494C-B5A1-6F18B3A362B7}" srcOrd="12" destOrd="0" presId="urn:microsoft.com/office/officeart/2005/8/layout/cycle1"/>
    <dgm:cxn modelId="{237A4237-1A71-604B-8213-FE65A7E065FB}" type="presParOf" srcId="{974F300E-4386-5845-9047-D2E50BE5B9DF}" destId="{9BE0E30D-6CC1-3143-BC4A-4FF2C5039316}" srcOrd="13" destOrd="0" presId="urn:microsoft.com/office/officeart/2005/8/layout/cycle1"/>
    <dgm:cxn modelId="{FB317AB0-0F26-C946-B60F-FAC29D12494F}" type="presParOf" srcId="{974F300E-4386-5845-9047-D2E50BE5B9DF}" destId="{37E24780-EDFC-1D4D-B756-C90BE821441B}" srcOrd="14" destOrd="0" presId="urn:microsoft.com/office/officeart/2005/8/layout/cycle1"/>
    <dgm:cxn modelId="{1E3F0CF9-FCC7-0440-BF41-6FC5439F77A4}" type="presParOf" srcId="{974F300E-4386-5845-9047-D2E50BE5B9DF}" destId="{788B510C-5C6F-7E4F-BD2A-4B0F37349509}" srcOrd="15" destOrd="0" presId="urn:microsoft.com/office/officeart/2005/8/layout/cycle1"/>
    <dgm:cxn modelId="{AEB51356-7DC7-C24B-A375-B3EEC092E02E}" type="presParOf" srcId="{974F300E-4386-5845-9047-D2E50BE5B9DF}" destId="{BF6C208F-01F8-574D-980A-D40F886CF760}" srcOrd="16" destOrd="0" presId="urn:microsoft.com/office/officeart/2005/8/layout/cycle1"/>
    <dgm:cxn modelId="{79CC3012-2BBA-BE45-A355-3D093964DE7D}" type="presParOf" srcId="{974F300E-4386-5845-9047-D2E50BE5B9DF}" destId="{DAE7F6D9-575B-6C47-9F2C-6177EB4BA541}" srcOrd="17" destOrd="0" presId="urn:microsoft.com/office/officeart/2005/8/layout/cycle1"/>
    <dgm:cxn modelId="{DBCFE755-4EFB-1841-86D7-2D718D53BD6B}" type="presParOf" srcId="{974F300E-4386-5845-9047-D2E50BE5B9DF}" destId="{3AD74439-13B4-6B4C-A74C-96BE28333D49}" srcOrd="18" destOrd="0" presId="urn:microsoft.com/office/officeart/2005/8/layout/cycle1"/>
    <dgm:cxn modelId="{E557D53A-EF5F-D646-B914-0DA894044ACF}" type="presParOf" srcId="{974F300E-4386-5845-9047-D2E50BE5B9DF}" destId="{B4CE740F-E5F8-1040-9068-3C0CA6A81D60}" srcOrd="19" destOrd="0" presId="urn:microsoft.com/office/officeart/2005/8/layout/cycle1"/>
    <dgm:cxn modelId="{9D437845-E95B-8E4E-8611-B8814C2BFAA1}" type="presParOf" srcId="{974F300E-4386-5845-9047-D2E50BE5B9DF}" destId="{7D368AA8-A897-6A44-B2ED-5420DBBF55CD}" srcOrd="20" destOrd="0" presId="urn:microsoft.com/office/officeart/2005/8/layout/cycle1"/>
    <dgm:cxn modelId="{86C92E08-101C-1741-828E-65B7A75CCD47}" type="presParOf" srcId="{974F300E-4386-5845-9047-D2E50BE5B9DF}" destId="{256A8A82-B1CB-EF43-AB66-A3D1C8A54B59}" srcOrd="21" destOrd="0" presId="urn:microsoft.com/office/officeart/2005/8/layout/cycle1"/>
    <dgm:cxn modelId="{2CF75B91-30F3-9846-B256-29D40162BB2B}" type="presParOf" srcId="{974F300E-4386-5845-9047-D2E50BE5B9DF}" destId="{36444405-91CC-BC45-909E-8AE477F1EC7C}" srcOrd="22" destOrd="0" presId="urn:microsoft.com/office/officeart/2005/8/layout/cycle1"/>
    <dgm:cxn modelId="{932E9499-C988-3049-AAE6-F689B84D3F11}" type="presParOf" srcId="{974F300E-4386-5845-9047-D2E50BE5B9DF}" destId="{0EBEA1BD-8C57-A847-A4A1-BD492A397D4A}" srcOrd="23" destOrd="0" presId="urn:microsoft.com/office/officeart/2005/8/layout/cycle1"/>
    <dgm:cxn modelId="{EEF4A2A3-99B0-FA49-A3BF-59764D9A6989}" type="presParOf" srcId="{974F300E-4386-5845-9047-D2E50BE5B9DF}" destId="{A1257670-91AA-B74E-AFCB-48382C466D43}" srcOrd="24" destOrd="0" presId="urn:microsoft.com/office/officeart/2005/8/layout/cycle1"/>
    <dgm:cxn modelId="{E28F7D7B-FB31-2B4B-9DF6-296755749775}" type="presParOf" srcId="{974F300E-4386-5845-9047-D2E50BE5B9DF}" destId="{19DCBC3D-EF34-4444-B52C-E59D1C44CC9D}" srcOrd="25" destOrd="0" presId="urn:microsoft.com/office/officeart/2005/8/layout/cycle1"/>
    <dgm:cxn modelId="{80C4C4FA-D4A0-D944-A4BD-8FA7C30E4A49}" type="presParOf" srcId="{974F300E-4386-5845-9047-D2E50BE5B9DF}" destId="{CDA9BE8C-41E5-BF45-BAB4-5B91BDDEFF8D}" srcOrd="26" destOrd="0" presId="urn:microsoft.com/office/officeart/2005/8/layout/cycle1"/>
    <dgm:cxn modelId="{47933DF9-527B-FF40-A16C-3DF14CDE96E4}" type="presParOf" srcId="{974F300E-4386-5845-9047-D2E50BE5B9DF}" destId="{731680F6-F070-374C-97C4-FB0156E03231}" srcOrd="27" destOrd="0" presId="urn:microsoft.com/office/officeart/2005/8/layout/cycle1"/>
    <dgm:cxn modelId="{94D98AAA-585E-234D-8825-1905A909B25C}" type="presParOf" srcId="{974F300E-4386-5845-9047-D2E50BE5B9DF}" destId="{12C576B8-5B2D-B04B-98C4-29D5E499FD83}" srcOrd="28" destOrd="0" presId="urn:microsoft.com/office/officeart/2005/8/layout/cycle1"/>
    <dgm:cxn modelId="{F6F8728F-7D99-B145-BEA7-05201C416D04}" type="presParOf" srcId="{974F300E-4386-5845-9047-D2E50BE5B9DF}" destId="{C4FE94AE-AFAE-8743-9525-171FDA850E0F}" srcOrd="29" destOrd="0" presId="urn:microsoft.com/office/officeart/2005/8/layout/cycle1"/>
    <dgm:cxn modelId="{030860F4-4563-6F49-9A9C-E5A7741E91D3}" type="presParOf" srcId="{974F300E-4386-5845-9047-D2E50BE5B9DF}" destId="{FBD4D212-3E98-9843-8795-297F9EDDD657}" srcOrd="30" destOrd="0" presId="urn:microsoft.com/office/officeart/2005/8/layout/cycle1"/>
    <dgm:cxn modelId="{1A78F5E9-1E45-F949-A351-86F97E6A62E0}" type="presParOf" srcId="{974F300E-4386-5845-9047-D2E50BE5B9DF}" destId="{54CDBF4B-9D09-3242-A1D5-0506BD1712C5}" srcOrd="31" destOrd="0" presId="urn:microsoft.com/office/officeart/2005/8/layout/cycle1"/>
    <dgm:cxn modelId="{82494115-211D-F54F-8120-0DD62D2D69E4}" type="presParOf" srcId="{974F300E-4386-5845-9047-D2E50BE5B9DF}" destId="{49452468-AA65-834B-B75D-72A0A7810E13}" srcOrd="32" destOrd="0" presId="urn:microsoft.com/office/officeart/2005/8/layout/cycle1"/>
    <dgm:cxn modelId="{D6EF2528-D49F-8748-B897-6BB120CA6682}" type="presParOf" srcId="{974F300E-4386-5845-9047-D2E50BE5B9DF}" destId="{B0C742D0-6463-FF41-BE88-36D0AF1ED5D5}" srcOrd="33" destOrd="0" presId="urn:microsoft.com/office/officeart/2005/8/layout/cycle1"/>
    <dgm:cxn modelId="{E49E3FFA-C2BE-954B-B610-58252B97F85E}" type="presParOf" srcId="{974F300E-4386-5845-9047-D2E50BE5B9DF}" destId="{CE064FAD-9527-C04A-986D-ADE7F29D4AAF}" srcOrd="34" destOrd="0" presId="urn:microsoft.com/office/officeart/2005/8/layout/cycle1"/>
    <dgm:cxn modelId="{C5E8358E-B993-6C46-B4FD-B0C4ABC6D2D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98233">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760"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34013D0B-37A9-D547-B96D-F344D14553C0}" type="presOf" srcId="{591E9484-33B2-714C-AA5D-D47E80DA12F9}" destId="{CDA9BE8C-41E5-BF45-BAB4-5B91BDDEFF8D}" srcOrd="0" destOrd="0" presId="urn:microsoft.com/office/officeart/2005/8/layout/cycle1"/>
    <dgm:cxn modelId="{7C1D2F15-9C65-E142-94BA-FDBB5803D2D4}" type="presOf" srcId="{54471214-3ABC-B64E-8935-4F53AC7091F5}" destId="{2257407E-2335-6E46-9533-50F1A4869162}" srcOrd="0" destOrd="0" presId="urn:microsoft.com/office/officeart/2005/8/layout/cycle1"/>
    <dgm:cxn modelId="{19CAE91A-68FB-874A-BF5D-4F0941F0930D}" type="presOf" srcId="{CCCC52AB-CFB4-904A-B94C-E1998826B4F9}" destId="{7C0589C6-43EC-854D-966B-B0C5FE9A8192}" srcOrd="0" destOrd="0" presId="urn:microsoft.com/office/officeart/2005/8/layout/cycle1"/>
    <dgm:cxn modelId="{9B77FD1D-17E1-074C-8CE2-4DA89D85ACC0}" type="presOf" srcId="{580AAA11-E1E4-FC4E-A546-63E521F462A7}" destId="{DAE7F6D9-575B-6C47-9F2C-6177EB4BA541}" srcOrd="0" destOrd="0" presId="urn:microsoft.com/office/officeart/2005/8/layout/cycle1"/>
    <dgm:cxn modelId="{ADC4F01F-C06B-A943-97F6-D00287A8C7BE}" type="presOf" srcId="{527799A3-6798-F14C-9108-A99B044124B3}" destId="{CE064FAD-9527-C04A-986D-ADE7F29D4AAF}"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22AEB830-FC43-6F44-BEE2-5CDBF6204467}" type="presOf" srcId="{D7E87DE1-03EB-D748-89C5-D76845DF9F58}" destId="{12C576B8-5B2D-B04B-98C4-29D5E499FD8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9C9D7639-6570-FE40-B750-7D368EA60060}" type="presOf" srcId="{610909C5-6334-264F-93E0-189A71FB6993}" destId="{54CDBF4B-9D09-3242-A1D5-0506BD1712C5}"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A5C4793A-A2CA-BB40-BE2E-16BCF166B673}" type="presOf" srcId="{D548EBB6-B1A8-4E4A-94F3-38AFF917AA13}" destId="{A85B6194-0CD3-0046-9C07-12EA626BEFA3}" srcOrd="0" destOrd="0" presId="urn:microsoft.com/office/officeart/2005/8/layout/cycle1"/>
    <dgm:cxn modelId="{C0276940-3680-B44F-B006-D041B8C11BC4}" type="presOf" srcId="{63159F5F-19C4-974F-B4D9-6A8388E3A179}" destId="{DC85BF06-3190-2C49-B38C-CC01414F9567}" srcOrd="0" destOrd="0" presId="urn:microsoft.com/office/officeart/2005/8/layout/cycle1"/>
    <dgm:cxn modelId="{33A2B140-C5E5-9D42-A3C9-8BAEB4645F05}" type="presOf" srcId="{12600BCB-5734-3F4B-9543-0CB09A3EC940}" destId="{92DA8A36-05F4-4B4C-B207-6FB4CBC9688F}" srcOrd="0" destOrd="0" presId="urn:microsoft.com/office/officeart/2005/8/layout/cycle1"/>
    <dgm:cxn modelId="{52EE8247-4716-004A-AE27-91D73731FCA3}" type="presOf" srcId="{D805A741-31F4-6D45-A082-4AD4C7B066F1}" destId="{7D368AA8-A897-6A44-B2ED-5420DBBF55CD}"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C0C37849-B348-234A-9EF8-5487B36CB228}" type="presOf" srcId="{55E743FA-081E-B447-B4F2-DEEACC6857BC}" destId="{36444405-91CC-BC45-909E-8AE477F1EC7C}" srcOrd="0" destOrd="0" presId="urn:microsoft.com/office/officeart/2005/8/layout/cycle1"/>
    <dgm:cxn modelId="{1E06DC4B-0889-0E48-B5B7-22365F8EE854}" type="presOf" srcId="{8E1255C9-F847-A440-83FF-7AA254CCB896}" destId="{974F300E-4386-5845-9047-D2E50BE5B9DF}" srcOrd="0" destOrd="0" presId="urn:microsoft.com/office/officeart/2005/8/layout/cycle1"/>
    <dgm:cxn modelId="{4365B14F-CFFC-CB41-AE46-8F64F72C5B37}" type="presOf" srcId="{931AD6AD-68AD-1F4D-802F-C6CD780A0CDB}" destId="{19DCBC3D-EF34-4444-B52C-E59D1C44CC9D}" srcOrd="0" destOrd="0" presId="urn:microsoft.com/office/officeart/2005/8/layout/cycle1"/>
    <dgm:cxn modelId="{1C143E62-8AF0-B943-A0CC-A0BB2D30B371}" type="presOf" srcId="{B6065800-F57E-6842-B73C-614AFBC2DE05}" destId="{2990F259-A510-7044-A15A-189FB55AE5CB}" srcOrd="0" destOrd="0" presId="urn:microsoft.com/office/officeart/2005/8/layout/cycle1"/>
    <dgm:cxn modelId="{47754266-E3E3-C94F-A7F5-A576E6D6FF9D}" type="presOf" srcId="{B7792F1E-795A-8A40-9AF9-CBB036406804}" destId="{0EBEA1BD-8C57-A847-A4A1-BD492A397D4A}" srcOrd="0" destOrd="0" presId="urn:microsoft.com/office/officeart/2005/8/layout/cycle1"/>
    <dgm:cxn modelId="{664E056E-2C1E-1848-9EF6-A947B15B2638}" type="presOf" srcId="{F73B3211-1799-3F44-92B6-7CEE57ECB2D3}" destId="{BF6C208F-01F8-574D-980A-D40F886CF760}" srcOrd="0" destOrd="0" presId="urn:microsoft.com/office/officeart/2005/8/layout/cycle1"/>
    <dgm:cxn modelId="{EDFC977F-A4FE-1541-A55B-D485D6315DA9}" type="presOf" srcId="{6533DBF9-2933-D44A-B9F0-8FC24EC06F20}" destId="{C4FE94AE-AFAE-8743-9525-171FDA850E0F}" srcOrd="0" destOrd="0" presId="urn:microsoft.com/office/officeart/2005/8/layout/cycle1"/>
    <dgm:cxn modelId="{C229E686-0482-E942-8D67-63455A821D19}" type="presOf" srcId="{0858D728-97B0-1A41-82DA-1572CE14754F}" destId="{9BE0E30D-6CC1-3143-BC4A-4FF2C5039316}" srcOrd="0" destOrd="0" presId="urn:microsoft.com/office/officeart/2005/8/layout/cycle1"/>
    <dgm:cxn modelId="{0027EC8A-E0D6-AA49-800E-2CF68CF83983}" type="presOf" srcId="{325DB5A0-FE7A-8245-9663-7B515E4DF4C8}" destId="{EAEA7D1D-8D8A-4A4B-812D-D24179AFED27}"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9D179EA7-3A49-544A-83DE-69B7A779502D}" srcId="{8E1255C9-F847-A440-83FF-7AA254CCB896}" destId="{D548EBB6-B1A8-4E4A-94F3-38AFF917AA13}" srcOrd="3" destOrd="0" parTransId="{9C2C1551-390F-D644-9FE4-C7360EFD93EC}" sibTransId="{55B5CCF6-1B65-AC49-B1EC-CD09807E71EF}"/>
    <dgm:cxn modelId="{892DC5AE-2076-9345-8F22-DC59128F403D}" type="presOf" srcId="{81D20D5D-F15B-B844-BCE7-07FE2E88C5B6}" destId="{2467F156-8EB3-F044-8664-8B186FD19D40}"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D1719DC1-82A6-EC48-A65B-1F8578C8E0F3}" type="presOf" srcId="{55B5CCF6-1B65-AC49-B1EC-CD09807E71EF}" destId="{76EDA6DC-5A32-7640-86D9-A3D1F65AC2D3}"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1699A4DF-E91B-5B49-BCE7-4518188314C4}" type="presOf" srcId="{A9914442-2057-0542-A0EA-F935FCA28993}" destId="{B4CE740F-E5F8-1040-9068-3C0CA6A81D60}" srcOrd="0" destOrd="0" presId="urn:microsoft.com/office/officeart/2005/8/layout/cycle1"/>
    <dgm:cxn modelId="{E4EBB9E0-10F7-8144-AF8C-C6D3AD27F6F4}" type="presOf" srcId="{19401D75-4FA1-2642-9C39-67D34D8AB9EC}" destId="{37E24780-EDFC-1D4D-B756-C90BE821441B}" srcOrd="0" destOrd="0" presId="urn:microsoft.com/office/officeart/2005/8/layout/cycle1"/>
    <dgm:cxn modelId="{9F342CE4-520A-0344-A352-467497F8D4B1}" type="presOf" srcId="{C62D126D-D94F-0A45-AAB3-A4A2804A9AA5}" destId="{49452468-AA65-834B-B75D-72A0A7810E13}" srcOrd="0" destOrd="0" presId="urn:microsoft.com/office/officeart/2005/8/layout/cycle1"/>
    <dgm:cxn modelId="{8AA3D3C7-5398-C244-9747-21A801CCF9D3}" type="presParOf" srcId="{974F300E-4386-5845-9047-D2E50BE5B9DF}" destId="{BF1A72C0-4F23-214E-B2C0-EC3432C35438}" srcOrd="0" destOrd="0" presId="urn:microsoft.com/office/officeart/2005/8/layout/cycle1"/>
    <dgm:cxn modelId="{033A5BC2-4D49-E041-BC58-18B6914919B0}" type="presParOf" srcId="{974F300E-4386-5845-9047-D2E50BE5B9DF}" destId="{92DA8A36-05F4-4B4C-B207-6FB4CBC9688F}" srcOrd="1" destOrd="0" presId="urn:microsoft.com/office/officeart/2005/8/layout/cycle1"/>
    <dgm:cxn modelId="{4E10BCBE-BEA3-3941-88A4-1D795774DB91}" type="presParOf" srcId="{974F300E-4386-5845-9047-D2E50BE5B9DF}" destId="{2990F259-A510-7044-A15A-189FB55AE5CB}" srcOrd="2" destOrd="0" presId="urn:microsoft.com/office/officeart/2005/8/layout/cycle1"/>
    <dgm:cxn modelId="{B8CB0CC0-5728-6E49-8BA2-7F640099A534}" type="presParOf" srcId="{974F300E-4386-5845-9047-D2E50BE5B9DF}" destId="{A7A1548F-03D0-7F43-8C4C-631804CE4126}" srcOrd="3" destOrd="0" presId="urn:microsoft.com/office/officeart/2005/8/layout/cycle1"/>
    <dgm:cxn modelId="{8C42E2B3-96A8-2A4B-B6C8-71998F0C6347}" type="presParOf" srcId="{974F300E-4386-5845-9047-D2E50BE5B9DF}" destId="{EAEA7D1D-8D8A-4A4B-812D-D24179AFED27}" srcOrd="4" destOrd="0" presId="urn:microsoft.com/office/officeart/2005/8/layout/cycle1"/>
    <dgm:cxn modelId="{99A71424-6D6F-6741-A808-EEBFA3B1ABE2}" type="presParOf" srcId="{974F300E-4386-5845-9047-D2E50BE5B9DF}" destId="{2257407E-2335-6E46-9533-50F1A4869162}" srcOrd="5" destOrd="0" presId="urn:microsoft.com/office/officeart/2005/8/layout/cycle1"/>
    <dgm:cxn modelId="{2AD5C983-9974-934E-86E0-0A205A74E3FF}" type="presParOf" srcId="{974F300E-4386-5845-9047-D2E50BE5B9DF}" destId="{3467B5D4-61EB-4C46-BB87-881C0920F2D1}" srcOrd="6" destOrd="0" presId="urn:microsoft.com/office/officeart/2005/8/layout/cycle1"/>
    <dgm:cxn modelId="{188FAA23-3EC6-BD41-AE5C-8F78C75E0300}" type="presParOf" srcId="{974F300E-4386-5845-9047-D2E50BE5B9DF}" destId="{2467F156-8EB3-F044-8664-8B186FD19D40}" srcOrd="7" destOrd="0" presId="urn:microsoft.com/office/officeart/2005/8/layout/cycle1"/>
    <dgm:cxn modelId="{516C3347-D7DA-514A-B03E-2B2CB72D85FC}" type="presParOf" srcId="{974F300E-4386-5845-9047-D2E50BE5B9DF}" destId="{DC85BF06-3190-2C49-B38C-CC01414F9567}" srcOrd="8" destOrd="0" presId="urn:microsoft.com/office/officeart/2005/8/layout/cycle1"/>
    <dgm:cxn modelId="{91985693-F77F-6F46-AB0A-AF2A97D59A69}" type="presParOf" srcId="{974F300E-4386-5845-9047-D2E50BE5B9DF}" destId="{818521AB-CB19-3245-AC47-32330EC1D05A}" srcOrd="9" destOrd="0" presId="urn:microsoft.com/office/officeart/2005/8/layout/cycle1"/>
    <dgm:cxn modelId="{105F757B-6691-384B-9469-1B77E6BEE6F4}" type="presParOf" srcId="{974F300E-4386-5845-9047-D2E50BE5B9DF}" destId="{A85B6194-0CD3-0046-9C07-12EA626BEFA3}" srcOrd="10" destOrd="0" presId="urn:microsoft.com/office/officeart/2005/8/layout/cycle1"/>
    <dgm:cxn modelId="{A4C9AAF4-2B81-F74E-BA45-23FBDDA23449}" type="presParOf" srcId="{974F300E-4386-5845-9047-D2E50BE5B9DF}" destId="{76EDA6DC-5A32-7640-86D9-A3D1F65AC2D3}" srcOrd="11" destOrd="0" presId="urn:microsoft.com/office/officeart/2005/8/layout/cycle1"/>
    <dgm:cxn modelId="{3798D4EF-107C-0549-9FC8-6E27C5A07842}" type="presParOf" srcId="{974F300E-4386-5845-9047-D2E50BE5B9DF}" destId="{5FEB966B-5E78-494C-B5A1-6F18B3A362B7}" srcOrd="12" destOrd="0" presId="urn:microsoft.com/office/officeart/2005/8/layout/cycle1"/>
    <dgm:cxn modelId="{B8C76688-CA6D-FF49-9C1C-5D2879DAF4DA}" type="presParOf" srcId="{974F300E-4386-5845-9047-D2E50BE5B9DF}" destId="{9BE0E30D-6CC1-3143-BC4A-4FF2C5039316}" srcOrd="13" destOrd="0" presId="urn:microsoft.com/office/officeart/2005/8/layout/cycle1"/>
    <dgm:cxn modelId="{02E7C695-0701-6A4C-8EC6-536355830BB3}" type="presParOf" srcId="{974F300E-4386-5845-9047-D2E50BE5B9DF}" destId="{37E24780-EDFC-1D4D-B756-C90BE821441B}" srcOrd="14" destOrd="0" presId="urn:microsoft.com/office/officeart/2005/8/layout/cycle1"/>
    <dgm:cxn modelId="{5874EB2A-8866-D241-8FAD-5AC4B9CB2615}" type="presParOf" srcId="{974F300E-4386-5845-9047-D2E50BE5B9DF}" destId="{788B510C-5C6F-7E4F-BD2A-4B0F37349509}" srcOrd="15" destOrd="0" presId="urn:microsoft.com/office/officeart/2005/8/layout/cycle1"/>
    <dgm:cxn modelId="{B54FE730-01B7-F64A-A80D-910CBC6732C3}" type="presParOf" srcId="{974F300E-4386-5845-9047-D2E50BE5B9DF}" destId="{BF6C208F-01F8-574D-980A-D40F886CF760}" srcOrd="16" destOrd="0" presId="urn:microsoft.com/office/officeart/2005/8/layout/cycle1"/>
    <dgm:cxn modelId="{9290544C-BE0E-524D-AED8-5AABA858DF21}" type="presParOf" srcId="{974F300E-4386-5845-9047-D2E50BE5B9DF}" destId="{DAE7F6D9-575B-6C47-9F2C-6177EB4BA541}" srcOrd="17" destOrd="0" presId="urn:microsoft.com/office/officeart/2005/8/layout/cycle1"/>
    <dgm:cxn modelId="{AA1571B2-BF22-CF48-AA3F-657F07AAD56D}" type="presParOf" srcId="{974F300E-4386-5845-9047-D2E50BE5B9DF}" destId="{3AD74439-13B4-6B4C-A74C-96BE28333D49}" srcOrd="18" destOrd="0" presId="urn:microsoft.com/office/officeart/2005/8/layout/cycle1"/>
    <dgm:cxn modelId="{EDC3BC0F-5C94-5F4D-986C-A9E9F05B8A29}" type="presParOf" srcId="{974F300E-4386-5845-9047-D2E50BE5B9DF}" destId="{B4CE740F-E5F8-1040-9068-3C0CA6A81D60}" srcOrd="19" destOrd="0" presId="urn:microsoft.com/office/officeart/2005/8/layout/cycle1"/>
    <dgm:cxn modelId="{F3634A46-FD55-C04A-9B28-119A5526A08C}" type="presParOf" srcId="{974F300E-4386-5845-9047-D2E50BE5B9DF}" destId="{7D368AA8-A897-6A44-B2ED-5420DBBF55CD}" srcOrd="20" destOrd="0" presId="urn:microsoft.com/office/officeart/2005/8/layout/cycle1"/>
    <dgm:cxn modelId="{CA41CDE0-F4A6-3E4D-9B30-0E1906326C56}" type="presParOf" srcId="{974F300E-4386-5845-9047-D2E50BE5B9DF}" destId="{256A8A82-B1CB-EF43-AB66-A3D1C8A54B59}" srcOrd="21" destOrd="0" presId="urn:microsoft.com/office/officeart/2005/8/layout/cycle1"/>
    <dgm:cxn modelId="{852ABEF0-2CD7-BB46-86F0-E15C1E12E40C}" type="presParOf" srcId="{974F300E-4386-5845-9047-D2E50BE5B9DF}" destId="{36444405-91CC-BC45-909E-8AE477F1EC7C}" srcOrd="22" destOrd="0" presId="urn:microsoft.com/office/officeart/2005/8/layout/cycle1"/>
    <dgm:cxn modelId="{3795E666-C68E-984A-AC25-C2CE271ACBB3}" type="presParOf" srcId="{974F300E-4386-5845-9047-D2E50BE5B9DF}" destId="{0EBEA1BD-8C57-A847-A4A1-BD492A397D4A}" srcOrd="23" destOrd="0" presId="urn:microsoft.com/office/officeart/2005/8/layout/cycle1"/>
    <dgm:cxn modelId="{00612A4D-85B8-9C4C-8DC4-45375D3123A4}" type="presParOf" srcId="{974F300E-4386-5845-9047-D2E50BE5B9DF}" destId="{A1257670-91AA-B74E-AFCB-48382C466D43}" srcOrd="24" destOrd="0" presId="urn:microsoft.com/office/officeart/2005/8/layout/cycle1"/>
    <dgm:cxn modelId="{97A83E1B-06C4-5A45-9F9F-9ABC3A48C354}" type="presParOf" srcId="{974F300E-4386-5845-9047-D2E50BE5B9DF}" destId="{19DCBC3D-EF34-4444-B52C-E59D1C44CC9D}" srcOrd="25" destOrd="0" presId="urn:microsoft.com/office/officeart/2005/8/layout/cycle1"/>
    <dgm:cxn modelId="{AA29CC4A-8462-BE48-91AC-00C6BE7CCE1B}" type="presParOf" srcId="{974F300E-4386-5845-9047-D2E50BE5B9DF}" destId="{CDA9BE8C-41E5-BF45-BAB4-5B91BDDEFF8D}" srcOrd="26" destOrd="0" presId="urn:microsoft.com/office/officeart/2005/8/layout/cycle1"/>
    <dgm:cxn modelId="{539EB5A8-937F-3248-AE4C-29C12EAA0486}" type="presParOf" srcId="{974F300E-4386-5845-9047-D2E50BE5B9DF}" destId="{731680F6-F070-374C-97C4-FB0156E03231}" srcOrd="27" destOrd="0" presId="urn:microsoft.com/office/officeart/2005/8/layout/cycle1"/>
    <dgm:cxn modelId="{9B2D6BB9-30BD-FA4E-817B-F611F3B8FB79}" type="presParOf" srcId="{974F300E-4386-5845-9047-D2E50BE5B9DF}" destId="{12C576B8-5B2D-B04B-98C4-29D5E499FD83}" srcOrd="28" destOrd="0" presId="urn:microsoft.com/office/officeart/2005/8/layout/cycle1"/>
    <dgm:cxn modelId="{0A488656-B639-D64D-9213-B679DEAE0C06}" type="presParOf" srcId="{974F300E-4386-5845-9047-D2E50BE5B9DF}" destId="{C4FE94AE-AFAE-8743-9525-171FDA850E0F}" srcOrd="29" destOrd="0" presId="urn:microsoft.com/office/officeart/2005/8/layout/cycle1"/>
    <dgm:cxn modelId="{8BA4F14B-E284-9245-BAFA-317A8B7DB980}" type="presParOf" srcId="{974F300E-4386-5845-9047-D2E50BE5B9DF}" destId="{FBD4D212-3E98-9843-8795-297F9EDDD657}" srcOrd="30" destOrd="0" presId="urn:microsoft.com/office/officeart/2005/8/layout/cycle1"/>
    <dgm:cxn modelId="{F59F1729-F1B9-684C-9D0B-7A90F4D44EDD}" type="presParOf" srcId="{974F300E-4386-5845-9047-D2E50BE5B9DF}" destId="{54CDBF4B-9D09-3242-A1D5-0506BD1712C5}" srcOrd="31" destOrd="0" presId="urn:microsoft.com/office/officeart/2005/8/layout/cycle1"/>
    <dgm:cxn modelId="{BB6E2F40-D7B7-5F4D-8364-AF272B755788}" type="presParOf" srcId="{974F300E-4386-5845-9047-D2E50BE5B9DF}" destId="{49452468-AA65-834B-B75D-72A0A7810E13}" srcOrd="32" destOrd="0" presId="urn:microsoft.com/office/officeart/2005/8/layout/cycle1"/>
    <dgm:cxn modelId="{AA10A8B4-A973-6043-B1CA-17E8D5399EFB}" type="presParOf" srcId="{974F300E-4386-5845-9047-D2E50BE5B9DF}" destId="{B0C742D0-6463-FF41-BE88-36D0AF1ED5D5}" srcOrd="33" destOrd="0" presId="urn:microsoft.com/office/officeart/2005/8/layout/cycle1"/>
    <dgm:cxn modelId="{1E47DC8C-4FAB-DD49-8011-49B136B6612A}" type="presParOf" srcId="{974F300E-4386-5845-9047-D2E50BE5B9DF}" destId="{CE064FAD-9527-C04A-986D-ADE7F29D4AAF}" srcOrd="34" destOrd="0" presId="urn:microsoft.com/office/officeart/2005/8/layout/cycle1"/>
    <dgm:cxn modelId="{4E1066B7-0076-BF4A-9B86-87A68E65A4D1}"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98233">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760"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34013D0B-37A9-D547-B96D-F344D14553C0}" type="presOf" srcId="{591E9484-33B2-714C-AA5D-D47E80DA12F9}" destId="{CDA9BE8C-41E5-BF45-BAB4-5B91BDDEFF8D}" srcOrd="0" destOrd="0" presId="urn:microsoft.com/office/officeart/2005/8/layout/cycle1"/>
    <dgm:cxn modelId="{7C1D2F15-9C65-E142-94BA-FDBB5803D2D4}" type="presOf" srcId="{54471214-3ABC-B64E-8935-4F53AC7091F5}" destId="{2257407E-2335-6E46-9533-50F1A4869162}" srcOrd="0" destOrd="0" presId="urn:microsoft.com/office/officeart/2005/8/layout/cycle1"/>
    <dgm:cxn modelId="{19CAE91A-68FB-874A-BF5D-4F0941F0930D}" type="presOf" srcId="{CCCC52AB-CFB4-904A-B94C-E1998826B4F9}" destId="{7C0589C6-43EC-854D-966B-B0C5FE9A8192}" srcOrd="0" destOrd="0" presId="urn:microsoft.com/office/officeart/2005/8/layout/cycle1"/>
    <dgm:cxn modelId="{9B77FD1D-17E1-074C-8CE2-4DA89D85ACC0}" type="presOf" srcId="{580AAA11-E1E4-FC4E-A546-63E521F462A7}" destId="{DAE7F6D9-575B-6C47-9F2C-6177EB4BA541}" srcOrd="0" destOrd="0" presId="urn:microsoft.com/office/officeart/2005/8/layout/cycle1"/>
    <dgm:cxn modelId="{ADC4F01F-C06B-A943-97F6-D00287A8C7BE}" type="presOf" srcId="{527799A3-6798-F14C-9108-A99B044124B3}" destId="{CE064FAD-9527-C04A-986D-ADE7F29D4AAF}"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22AEB830-FC43-6F44-BEE2-5CDBF6204467}" type="presOf" srcId="{D7E87DE1-03EB-D748-89C5-D76845DF9F58}" destId="{12C576B8-5B2D-B04B-98C4-29D5E499FD8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9C9D7639-6570-FE40-B750-7D368EA60060}" type="presOf" srcId="{610909C5-6334-264F-93E0-189A71FB6993}" destId="{54CDBF4B-9D09-3242-A1D5-0506BD1712C5}"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A5C4793A-A2CA-BB40-BE2E-16BCF166B673}" type="presOf" srcId="{D548EBB6-B1A8-4E4A-94F3-38AFF917AA13}" destId="{A85B6194-0CD3-0046-9C07-12EA626BEFA3}" srcOrd="0" destOrd="0" presId="urn:microsoft.com/office/officeart/2005/8/layout/cycle1"/>
    <dgm:cxn modelId="{C0276940-3680-B44F-B006-D041B8C11BC4}" type="presOf" srcId="{63159F5F-19C4-974F-B4D9-6A8388E3A179}" destId="{DC85BF06-3190-2C49-B38C-CC01414F9567}" srcOrd="0" destOrd="0" presId="urn:microsoft.com/office/officeart/2005/8/layout/cycle1"/>
    <dgm:cxn modelId="{33A2B140-C5E5-9D42-A3C9-8BAEB4645F05}" type="presOf" srcId="{12600BCB-5734-3F4B-9543-0CB09A3EC940}" destId="{92DA8A36-05F4-4B4C-B207-6FB4CBC9688F}" srcOrd="0" destOrd="0" presId="urn:microsoft.com/office/officeart/2005/8/layout/cycle1"/>
    <dgm:cxn modelId="{52EE8247-4716-004A-AE27-91D73731FCA3}" type="presOf" srcId="{D805A741-31F4-6D45-A082-4AD4C7B066F1}" destId="{7D368AA8-A897-6A44-B2ED-5420DBBF55CD}"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C0C37849-B348-234A-9EF8-5487B36CB228}" type="presOf" srcId="{55E743FA-081E-B447-B4F2-DEEACC6857BC}" destId="{36444405-91CC-BC45-909E-8AE477F1EC7C}" srcOrd="0" destOrd="0" presId="urn:microsoft.com/office/officeart/2005/8/layout/cycle1"/>
    <dgm:cxn modelId="{1E06DC4B-0889-0E48-B5B7-22365F8EE854}" type="presOf" srcId="{8E1255C9-F847-A440-83FF-7AA254CCB896}" destId="{974F300E-4386-5845-9047-D2E50BE5B9DF}" srcOrd="0" destOrd="0" presId="urn:microsoft.com/office/officeart/2005/8/layout/cycle1"/>
    <dgm:cxn modelId="{4365B14F-CFFC-CB41-AE46-8F64F72C5B37}" type="presOf" srcId="{931AD6AD-68AD-1F4D-802F-C6CD780A0CDB}" destId="{19DCBC3D-EF34-4444-B52C-E59D1C44CC9D}" srcOrd="0" destOrd="0" presId="urn:microsoft.com/office/officeart/2005/8/layout/cycle1"/>
    <dgm:cxn modelId="{1C143E62-8AF0-B943-A0CC-A0BB2D30B371}" type="presOf" srcId="{B6065800-F57E-6842-B73C-614AFBC2DE05}" destId="{2990F259-A510-7044-A15A-189FB55AE5CB}" srcOrd="0" destOrd="0" presId="urn:microsoft.com/office/officeart/2005/8/layout/cycle1"/>
    <dgm:cxn modelId="{47754266-E3E3-C94F-A7F5-A576E6D6FF9D}" type="presOf" srcId="{B7792F1E-795A-8A40-9AF9-CBB036406804}" destId="{0EBEA1BD-8C57-A847-A4A1-BD492A397D4A}" srcOrd="0" destOrd="0" presId="urn:microsoft.com/office/officeart/2005/8/layout/cycle1"/>
    <dgm:cxn modelId="{664E056E-2C1E-1848-9EF6-A947B15B2638}" type="presOf" srcId="{F73B3211-1799-3F44-92B6-7CEE57ECB2D3}" destId="{BF6C208F-01F8-574D-980A-D40F886CF760}" srcOrd="0" destOrd="0" presId="urn:microsoft.com/office/officeart/2005/8/layout/cycle1"/>
    <dgm:cxn modelId="{EDFC977F-A4FE-1541-A55B-D485D6315DA9}" type="presOf" srcId="{6533DBF9-2933-D44A-B9F0-8FC24EC06F20}" destId="{C4FE94AE-AFAE-8743-9525-171FDA850E0F}" srcOrd="0" destOrd="0" presId="urn:microsoft.com/office/officeart/2005/8/layout/cycle1"/>
    <dgm:cxn modelId="{C229E686-0482-E942-8D67-63455A821D19}" type="presOf" srcId="{0858D728-97B0-1A41-82DA-1572CE14754F}" destId="{9BE0E30D-6CC1-3143-BC4A-4FF2C5039316}" srcOrd="0" destOrd="0" presId="urn:microsoft.com/office/officeart/2005/8/layout/cycle1"/>
    <dgm:cxn modelId="{0027EC8A-E0D6-AA49-800E-2CF68CF83983}" type="presOf" srcId="{325DB5A0-FE7A-8245-9663-7B515E4DF4C8}" destId="{EAEA7D1D-8D8A-4A4B-812D-D24179AFED27}"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9D179EA7-3A49-544A-83DE-69B7A779502D}" srcId="{8E1255C9-F847-A440-83FF-7AA254CCB896}" destId="{D548EBB6-B1A8-4E4A-94F3-38AFF917AA13}" srcOrd="3" destOrd="0" parTransId="{9C2C1551-390F-D644-9FE4-C7360EFD93EC}" sibTransId="{55B5CCF6-1B65-AC49-B1EC-CD09807E71EF}"/>
    <dgm:cxn modelId="{892DC5AE-2076-9345-8F22-DC59128F403D}" type="presOf" srcId="{81D20D5D-F15B-B844-BCE7-07FE2E88C5B6}" destId="{2467F156-8EB3-F044-8664-8B186FD19D40}"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D1719DC1-82A6-EC48-A65B-1F8578C8E0F3}" type="presOf" srcId="{55B5CCF6-1B65-AC49-B1EC-CD09807E71EF}" destId="{76EDA6DC-5A32-7640-86D9-A3D1F65AC2D3}"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1699A4DF-E91B-5B49-BCE7-4518188314C4}" type="presOf" srcId="{A9914442-2057-0542-A0EA-F935FCA28993}" destId="{B4CE740F-E5F8-1040-9068-3C0CA6A81D60}" srcOrd="0" destOrd="0" presId="urn:microsoft.com/office/officeart/2005/8/layout/cycle1"/>
    <dgm:cxn modelId="{E4EBB9E0-10F7-8144-AF8C-C6D3AD27F6F4}" type="presOf" srcId="{19401D75-4FA1-2642-9C39-67D34D8AB9EC}" destId="{37E24780-EDFC-1D4D-B756-C90BE821441B}" srcOrd="0" destOrd="0" presId="urn:microsoft.com/office/officeart/2005/8/layout/cycle1"/>
    <dgm:cxn modelId="{9F342CE4-520A-0344-A352-467497F8D4B1}" type="presOf" srcId="{C62D126D-D94F-0A45-AAB3-A4A2804A9AA5}" destId="{49452468-AA65-834B-B75D-72A0A7810E13}" srcOrd="0" destOrd="0" presId="urn:microsoft.com/office/officeart/2005/8/layout/cycle1"/>
    <dgm:cxn modelId="{8AA3D3C7-5398-C244-9747-21A801CCF9D3}" type="presParOf" srcId="{974F300E-4386-5845-9047-D2E50BE5B9DF}" destId="{BF1A72C0-4F23-214E-B2C0-EC3432C35438}" srcOrd="0" destOrd="0" presId="urn:microsoft.com/office/officeart/2005/8/layout/cycle1"/>
    <dgm:cxn modelId="{033A5BC2-4D49-E041-BC58-18B6914919B0}" type="presParOf" srcId="{974F300E-4386-5845-9047-D2E50BE5B9DF}" destId="{92DA8A36-05F4-4B4C-B207-6FB4CBC9688F}" srcOrd="1" destOrd="0" presId="urn:microsoft.com/office/officeart/2005/8/layout/cycle1"/>
    <dgm:cxn modelId="{4E10BCBE-BEA3-3941-88A4-1D795774DB91}" type="presParOf" srcId="{974F300E-4386-5845-9047-D2E50BE5B9DF}" destId="{2990F259-A510-7044-A15A-189FB55AE5CB}" srcOrd="2" destOrd="0" presId="urn:microsoft.com/office/officeart/2005/8/layout/cycle1"/>
    <dgm:cxn modelId="{B8CB0CC0-5728-6E49-8BA2-7F640099A534}" type="presParOf" srcId="{974F300E-4386-5845-9047-D2E50BE5B9DF}" destId="{A7A1548F-03D0-7F43-8C4C-631804CE4126}" srcOrd="3" destOrd="0" presId="urn:microsoft.com/office/officeart/2005/8/layout/cycle1"/>
    <dgm:cxn modelId="{8C42E2B3-96A8-2A4B-B6C8-71998F0C6347}" type="presParOf" srcId="{974F300E-4386-5845-9047-D2E50BE5B9DF}" destId="{EAEA7D1D-8D8A-4A4B-812D-D24179AFED27}" srcOrd="4" destOrd="0" presId="urn:microsoft.com/office/officeart/2005/8/layout/cycle1"/>
    <dgm:cxn modelId="{99A71424-6D6F-6741-A808-EEBFA3B1ABE2}" type="presParOf" srcId="{974F300E-4386-5845-9047-D2E50BE5B9DF}" destId="{2257407E-2335-6E46-9533-50F1A4869162}" srcOrd="5" destOrd="0" presId="urn:microsoft.com/office/officeart/2005/8/layout/cycle1"/>
    <dgm:cxn modelId="{2AD5C983-9974-934E-86E0-0A205A74E3FF}" type="presParOf" srcId="{974F300E-4386-5845-9047-D2E50BE5B9DF}" destId="{3467B5D4-61EB-4C46-BB87-881C0920F2D1}" srcOrd="6" destOrd="0" presId="urn:microsoft.com/office/officeart/2005/8/layout/cycle1"/>
    <dgm:cxn modelId="{188FAA23-3EC6-BD41-AE5C-8F78C75E0300}" type="presParOf" srcId="{974F300E-4386-5845-9047-D2E50BE5B9DF}" destId="{2467F156-8EB3-F044-8664-8B186FD19D40}" srcOrd="7" destOrd="0" presId="urn:microsoft.com/office/officeart/2005/8/layout/cycle1"/>
    <dgm:cxn modelId="{516C3347-D7DA-514A-B03E-2B2CB72D85FC}" type="presParOf" srcId="{974F300E-4386-5845-9047-D2E50BE5B9DF}" destId="{DC85BF06-3190-2C49-B38C-CC01414F9567}" srcOrd="8" destOrd="0" presId="urn:microsoft.com/office/officeart/2005/8/layout/cycle1"/>
    <dgm:cxn modelId="{91985693-F77F-6F46-AB0A-AF2A97D59A69}" type="presParOf" srcId="{974F300E-4386-5845-9047-D2E50BE5B9DF}" destId="{818521AB-CB19-3245-AC47-32330EC1D05A}" srcOrd="9" destOrd="0" presId="urn:microsoft.com/office/officeart/2005/8/layout/cycle1"/>
    <dgm:cxn modelId="{105F757B-6691-384B-9469-1B77E6BEE6F4}" type="presParOf" srcId="{974F300E-4386-5845-9047-D2E50BE5B9DF}" destId="{A85B6194-0CD3-0046-9C07-12EA626BEFA3}" srcOrd="10" destOrd="0" presId="urn:microsoft.com/office/officeart/2005/8/layout/cycle1"/>
    <dgm:cxn modelId="{A4C9AAF4-2B81-F74E-BA45-23FBDDA23449}" type="presParOf" srcId="{974F300E-4386-5845-9047-D2E50BE5B9DF}" destId="{76EDA6DC-5A32-7640-86D9-A3D1F65AC2D3}" srcOrd="11" destOrd="0" presId="urn:microsoft.com/office/officeart/2005/8/layout/cycle1"/>
    <dgm:cxn modelId="{3798D4EF-107C-0549-9FC8-6E27C5A07842}" type="presParOf" srcId="{974F300E-4386-5845-9047-D2E50BE5B9DF}" destId="{5FEB966B-5E78-494C-B5A1-6F18B3A362B7}" srcOrd="12" destOrd="0" presId="urn:microsoft.com/office/officeart/2005/8/layout/cycle1"/>
    <dgm:cxn modelId="{B8C76688-CA6D-FF49-9C1C-5D2879DAF4DA}" type="presParOf" srcId="{974F300E-4386-5845-9047-D2E50BE5B9DF}" destId="{9BE0E30D-6CC1-3143-BC4A-4FF2C5039316}" srcOrd="13" destOrd="0" presId="urn:microsoft.com/office/officeart/2005/8/layout/cycle1"/>
    <dgm:cxn modelId="{02E7C695-0701-6A4C-8EC6-536355830BB3}" type="presParOf" srcId="{974F300E-4386-5845-9047-D2E50BE5B9DF}" destId="{37E24780-EDFC-1D4D-B756-C90BE821441B}" srcOrd="14" destOrd="0" presId="urn:microsoft.com/office/officeart/2005/8/layout/cycle1"/>
    <dgm:cxn modelId="{5874EB2A-8866-D241-8FAD-5AC4B9CB2615}" type="presParOf" srcId="{974F300E-4386-5845-9047-D2E50BE5B9DF}" destId="{788B510C-5C6F-7E4F-BD2A-4B0F37349509}" srcOrd="15" destOrd="0" presId="urn:microsoft.com/office/officeart/2005/8/layout/cycle1"/>
    <dgm:cxn modelId="{B54FE730-01B7-F64A-A80D-910CBC6732C3}" type="presParOf" srcId="{974F300E-4386-5845-9047-D2E50BE5B9DF}" destId="{BF6C208F-01F8-574D-980A-D40F886CF760}" srcOrd="16" destOrd="0" presId="urn:microsoft.com/office/officeart/2005/8/layout/cycle1"/>
    <dgm:cxn modelId="{9290544C-BE0E-524D-AED8-5AABA858DF21}" type="presParOf" srcId="{974F300E-4386-5845-9047-D2E50BE5B9DF}" destId="{DAE7F6D9-575B-6C47-9F2C-6177EB4BA541}" srcOrd="17" destOrd="0" presId="urn:microsoft.com/office/officeart/2005/8/layout/cycle1"/>
    <dgm:cxn modelId="{AA1571B2-BF22-CF48-AA3F-657F07AAD56D}" type="presParOf" srcId="{974F300E-4386-5845-9047-D2E50BE5B9DF}" destId="{3AD74439-13B4-6B4C-A74C-96BE28333D49}" srcOrd="18" destOrd="0" presId="urn:microsoft.com/office/officeart/2005/8/layout/cycle1"/>
    <dgm:cxn modelId="{EDC3BC0F-5C94-5F4D-986C-A9E9F05B8A29}" type="presParOf" srcId="{974F300E-4386-5845-9047-D2E50BE5B9DF}" destId="{B4CE740F-E5F8-1040-9068-3C0CA6A81D60}" srcOrd="19" destOrd="0" presId="urn:microsoft.com/office/officeart/2005/8/layout/cycle1"/>
    <dgm:cxn modelId="{F3634A46-FD55-C04A-9B28-119A5526A08C}" type="presParOf" srcId="{974F300E-4386-5845-9047-D2E50BE5B9DF}" destId="{7D368AA8-A897-6A44-B2ED-5420DBBF55CD}" srcOrd="20" destOrd="0" presId="urn:microsoft.com/office/officeart/2005/8/layout/cycle1"/>
    <dgm:cxn modelId="{CA41CDE0-F4A6-3E4D-9B30-0E1906326C56}" type="presParOf" srcId="{974F300E-4386-5845-9047-D2E50BE5B9DF}" destId="{256A8A82-B1CB-EF43-AB66-A3D1C8A54B59}" srcOrd="21" destOrd="0" presId="urn:microsoft.com/office/officeart/2005/8/layout/cycle1"/>
    <dgm:cxn modelId="{852ABEF0-2CD7-BB46-86F0-E15C1E12E40C}" type="presParOf" srcId="{974F300E-4386-5845-9047-D2E50BE5B9DF}" destId="{36444405-91CC-BC45-909E-8AE477F1EC7C}" srcOrd="22" destOrd="0" presId="urn:microsoft.com/office/officeart/2005/8/layout/cycle1"/>
    <dgm:cxn modelId="{3795E666-C68E-984A-AC25-C2CE271ACBB3}" type="presParOf" srcId="{974F300E-4386-5845-9047-D2E50BE5B9DF}" destId="{0EBEA1BD-8C57-A847-A4A1-BD492A397D4A}" srcOrd="23" destOrd="0" presId="urn:microsoft.com/office/officeart/2005/8/layout/cycle1"/>
    <dgm:cxn modelId="{00612A4D-85B8-9C4C-8DC4-45375D3123A4}" type="presParOf" srcId="{974F300E-4386-5845-9047-D2E50BE5B9DF}" destId="{A1257670-91AA-B74E-AFCB-48382C466D43}" srcOrd="24" destOrd="0" presId="urn:microsoft.com/office/officeart/2005/8/layout/cycle1"/>
    <dgm:cxn modelId="{97A83E1B-06C4-5A45-9F9F-9ABC3A48C354}" type="presParOf" srcId="{974F300E-4386-5845-9047-D2E50BE5B9DF}" destId="{19DCBC3D-EF34-4444-B52C-E59D1C44CC9D}" srcOrd="25" destOrd="0" presId="urn:microsoft.com/office/officeart/2005/8/layout/cycle1"/>
    <dgm:cxn modelId="{AA29CC4A-8462-BE48-91AC-00C6BE7CCE1B}" type="presParOf" srcId="{974F300E-4386-5845-9047-D2E50BE5B9DF}" destId="{CDA9BE8C-41E5-BF45-BAB4-5B91BDDEFF8D}" srcOrd="26" destOrd="0" presId="urn:microsoft.com/office/officeart/2005/8/layout/cycle1"/>
    <dgm:cxn modelId="{539EB5A8-937F-3248-AE4C-29C12EAA0486}" type="presParOf" srcId="{974F300E-4386-5845-9047-D2E50BE5B9DF}" destId="{731680F6-F070-374C-97C4-FB0156E03231}" srcOrd="27" destOrd="0" presId="urn:microsoft.com/office/officeart/2005/8/layout/cycle1"/>
    <dgm:cxn modelId="{9B2D6BB9-30BD-FA4E-817B-F611F3B8FB79}" type="presParOf" srcId="{974F300E-4386-5845-9047-D2E50BE5B9DF}" destId="{12C576B8-5B2D-B04B-98C4-29D5E499FD83}" srcOrd="28" destOrd="0" presId="urn:microsoft.com/office/officeart/2005/8/layout/cycle1"/>
    <dgm:cxn modelId="{0A488656-B639-D64D-9213-B679DEAE0C06}" type="presParOf" srcId="{974F300E-4386-5845-9047-D2E50BE5B9DF}" destId="{C4FE94AE-AFAE-8743-9525-171FDA850E0F}" srcOrd="29" destOrd="0" presId="urn:microsoft.com/office/officeart/2005/8/layout/cycle1"/>
    <dgm:cxn modelId="{8BA4F14B-E284-9245-BAFA-317A8B7DB980}" type="presParOf" srcId="{974F300E-4386-5845-9047-D2E50BE5B9DF}" destId="{FBD4D212-3E98-9843-8795-297F9EDDD657}" srcOrd="30" destOrd="0" presId="urn:microsoft.com/office/officeart/2005/8/layout/cycle1"/>
    <dgm:cxn modelId="{F59F1729-F1B9-684C-9D0B-7A90F4D44EDD}" type="presParOf" srcId="{974F300E-4386-5845-9047-D2E50BE5B9DF}" destId="{54CDBF4B-9D09-3242-A1D5-0506BD1712C5}" srcOrd="31" destOrd="0" presId="urn:microsoft.com/office/officeart/2005/8/layout/cycle1"/>
    <dgm:cxn modelId="{BB6E2F40-D7B7-5F4D-8364-AF272B755788}" type="presParOf" srcId="{974F300E-4386-5845-9047-D2E50BE5B9DF}" destId="{49452468-AA65-834B-B75D-72A0A7810E13}" srcOrd="32" destOrd="0" presId="urn:microsoft.com/office/officeart/2005/8/layout/cycle1"/>
    <dgm:cxn modelId="{AA10A8B4-A973-6043-B1CA-17E8D5399EFB}" type="presParOf" srcId="{974F300E-4386-5845-9047-D2E50BE5B9DF}" destId="{B0C742D0-6463-FF41-BE88-36D0AF1ED5D5}" srcOrd="33" destOrd="0" presId="urn:microsoft.com/office/officeart/2005/8/layout/cycle1"/>
    <dgm:cxn modelId="{1E47DC8C-4FAB-DD49-8011-49B136B6612A}" type="presParOf" srcId="{974F300E-4386-5845-9047-D2E50BE5B9DF}" destId="{CE064FAD-9527-C04A-986D-ADE7F29D4AAF}" srcOrd="34" destOrd="0" presId="urn:microsoft.com/office/officeart/2005/8/layout/cycle1"/>
    <dgm:cxn modelId="{4E1066B7-0076-BF4A-9B86-87A68E65A4D1}"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en-US" sz="1600" kern="1200" dirty="0" err="1">
              <a:solidFill>
                <a:srgbClr val="FFFFFF">
                  <a:hueOff val="0"/>
                  <a:satOff val="0"/>
                  <a:lumOff val="0"/>
                  <a:alphaOff val="0"/>
                </a:srgbClr>
              </a:solidFill>
              <a:latin typeface="Tahoma"/>
              <a:ea typeface="+mn-ea"/>
              <a:cs typeface="+mn-cs"/>
            </a:rPr>
            <a:t>Ellul</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056779" y="1507"/>
        <a:ext cx="1292496" cy="549175"/>
      </dsp:txXfrm>
    </dsp:sp>
    <dsp:sp modelId="{2990F259-A510-7044-A15A-189FB55AE5CB}">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4160798" y="570686"/>
        <a:ext cx="1056152" cy="549175"/>
      </dsp:txXfrm>
    </dsp:sp>
    <dsp:sp modelId="{2257407E-2335-6E46-9533-50F1A4869162}">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4662730" y="1556533"/>
        <a:ext cx="1190646" cy="549175"/>
      </dsp:txXfrm>
    </dsp:sp>
    <dsp:sp modelId="{DC85BF06-3190-2C49-B38C-CC01414F9567}">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4676064" y="2694890"/>
        <a:ext cx="1163978" cy="549175"/>
      </dsp:txXfrm>
    </dsp:sp>
    <dsp:sp modelId="{76EDA6DC-5A32-7640-86D9-A3D1F65AC2D3}">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000430" y="3680737"/>
        <a:ext cx="1376888" cy="549175"/>
      </dsp:txXfrm>
    </dsp:sp>
    <dsp:sp modelId="{37E24780-EDFC-1D4D-B756-C90BE821441B}">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en-US" sz="1600" kern="1200" dirty="0" err="1">
              <a:solidFill>
                <a:srgbClr val="FFFFFF">
                  <a:hueOff val="0"/>
                  <a:satOff val="0"/>
                  <a:lumOff val="0"/>
                  <a:alphaOff val="0"/>
                </a:srgbClr>
              </a:solidFill>
              <a:latin typeface="Tahoma"/>
              <a:ea typeface="+mn-ea"/>
              <a:cs typeface="+mn-cs"/>
            </a:rPr>
            <a:t>Ellul</a:t>
          </a:r>
          <a:endParaRPr lang="en-US" sz="16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DAE7F6D9-575B-6C47-9F2C-6177EB4BA541}">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124146" y="4249916"/>
        <a:ext cx="881048" cy="549175"/>
      </dsp:txXfrm>
    </dsp:sp>
    <dsp:sp modelId="{7D368AA8-A897-6A44-B2ED-5420DBBF55CD}">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0EBEA1BD-8C57-A847-A4A1-BD492A397D4A}">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402393" y="2694890"/>
        <a:ext cx="1214502" cy="549175"/>
      </dsp:txXfrm>
    </dsp:sp>
    <dsp:sp modelId="{CDA9BE8C-41E5-BF45-BAB4-5B91BDDEFF8D}">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395023" y="1556533"/>
        <a:ext cx="1229242" cy="549175"/>
      </dsp:txXfrm>
    </dsp:sp>
    <dsp:sp modelId="{C4FE94AE-AFAE-8743-9525-171FDA850E0F}">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16442" y="570686"/>
        <a:ext cx="1124761" cy="549175"/>
      </dsp:txXfrm>
    </dsp:sp>
    <dsp:sp modelId="{49452468-AA65-834B-B75D-72A0A7810E13}">
      <dsp:nvSpPr>
        <dsp:cNvPr id="0" name=""/>
        <dsp:cNvSpPr/>
      </dsp:nvSpPr>
      <dsp:spPr>
        <a:xfrm>
          <a:off x="882605" y="40877"/>
          <a:ext cx="4630303" cy="4630303"/>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57826" y="1497"/>
          <a:ext cx="737773"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157826" y="1497"/>
        <a:ext cx="737773" cy="549175"/>
      </dsp:txXfrm>
    </dsp:sp>
    <dsp:sp modelId="{7C0589C6-43EC-854D-966B-B0C5FE9A8192}">
      <dsp:nvSpPr>
        <dsp:cNvPr id="0" name=""/>
        <dsp:cNvSpPr/>
      </dsp:nvSpPr>
      <dsp:spPr>
        <a:xfrm>
          <a:off x="680058" y="85637"/>
          <a:ext cx="4630303" cy="4630303"/>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1898651" y="1193"/>
          <a:ext cx="898751"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1898651" y="1193"/>
        <a:ext cx="898751" cy="381875"/>
      </dsp:txXfrm>
    </dsp:sp>
    <dsp:sp modelId="{2990F259-A510-7044-A15A-189FB55AE5CB}">
      <dsp:nvSpPr>
        <dsp:cNvPr id="0" name=""/>
        <dsp:cNvSpPr/>
      </dsp:nvSpPr>
      <dsp:spPr>
        <a:xfrm>
          <a:off x="342094" y="59346"/>
          <a:ext cx="3220179" cy="3220179"/>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2666442" y="397036"/>
          <a:ext cx="73440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2666442" y="397036"/>
        <a:ext cx="734407" cy="381875"/>
      </dsp:txXfrm>
    </dsp:sp>
    <dsp:sp modelId="{2257407E-2335-6E46-9533-50F1A4869162}">
      <dsp:nvSpPr>
        <dsp:cNvPr id="0" name=""/>
        <dsp:cNvSpPr/>
      </dsp:nvSpPr>
      <dsp:spPr>
        <a:xfrm>
          <a:off x="342094" y="59346"/>
          <a:ext cx="3220179" cy="3220179"/>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3015524" y="1082655"/>
          <a:ext cx="827928"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3015524" y="1082655"/>
        <a:ext cx="827928" cy="381875"/>
      </dsp:txXfrm>
    </dsp:sp>
    <dsp:sp modelId="{DC85BF06-3190-2C49-B38C-CC01414F9567}">
      <dsp:nvSpPr>
        <dsp:cNvPr id="0" name=""/>
        <dsp:cNvSpPr/>
      </dsp:nvSpPr>
      <dsp:spPr>
        <a:xfrm>
          <a:off x="342094" y="59346"/>
          <a:ext cx="3220179" cy="3220179"/>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3024796" y="1874340"/>
          <a:ext cx="80938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3024796" y="1874340"/>
        <a:ext cx="809385" cy="381875"/>
      </dsp:txXfrm>
    </dsp:sp>
    <dsp:sp modelId="{76EDA6DC-5A32-7640-86D9-A3D1F65AC2D3}">
      <dsp:nvSpPr>
        <dsp:cNvPr id="0" name=""/>
        <dsp:cNvSpPr/>
      </dsp:nvSpPr>
      <dsp:spPr>
        <a:xfrm>
          <a:off x="342094" y="59346"/>
          <a:ext cx="3220179" cy="3220179"/>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2554929" y="2559960"/>
          <a:ext cx="957434"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2554929" y="2559960"/>
        <a:ext cx="957434" cy="381875"/>
      </dsp:txXfrm>
    </dsp:sp>
    <dsp:sp modelId="{37E24780-EDFC-1D4D-B756-C90BE821441B}">
      <dsp:nvSpPr>
        <dsp:cNvPr id="0" name=""/>
        <dsp:cNvSpPr/>
      </dsp:nvSpPr>
      <dsp:spPr>
        <a:xfrm>
          <a:off x="342094" y="59346"/>
          <a:ext cx="3220179" cy="3220179"/>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1948184" y="2955803"/>
          <a:ext cx="79968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1948184" y="2955803"/>
        <a:ext cx="799685" cy="381875"/>
      </dsp:txXfrm>
    </dsp:sp>
    <dsp:sp modelId="{DAE7F6D9-575B-6C47-9F2C-6177EB4BA541}">
      <dsp:nvSpPr>
        <dsp:cNvPr id="0" name=""/>
        <dsp:cNvSpPr/>
      </dsp:nvSpPr>
      <dsp:spPr>
        <a:xfrm>
          <a:off x="342094" y="59346"/>
          <a:ext cx="3220179" cy="3220179"/>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1250018" y="2955803"/>
          <a:ext cx="612646"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1250018" y="2955803"/>
        <a:ext cx="612646" cy="381875"/>
      </dsp:txXfrm>
    </dsp:sp>
    <dsp:sp modelId="{7D368AA8-A897-6A44-B2ED-5420DBBF55CD}">
      <dsp:nvSpPr>
        <dsp:cNvPr id="0" name=""/>
        <dsp:cNvSpPr/>
      </dsp:nvSpPr>
      <dsp:spPr>
        <a:xfrm>
          <a:off x="342094" y="59346"/>
          <a:ext cx="3220179" cy="3220179"/>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301283" y="2559960"/>
          <a:ext cx="1138878"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301283" y="2559960"/>
        <a:ext cx="1138878" cy="381875"/>
      </dsp:txXfrm>
    </dsp:sp>
    <dsp:sp modelId="{0EBEA1BD-8C57-A847-A4A1-BD492A397D4A}">
      <dsp:nvSpPr>
        <dsp:cNvPr id="0" name=""/>
        <dsp:cNvSpPr/>
      </dsp:nvSpPr>
      <dsp:spPr>
        <a:xfrm>
          <a:off x="342094" y="59346"/>
          <a:ext cx="3220179" cy="3220179"/>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52620" y="1874340"/>
          <a:ext cx="84451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52620" y="1874340"/>
        <a:ext cx="844517" cy="381875"/>
      </dsp:txXfrm>
    </dsp:sp>
    <dsp:sp modelId="{CDA9BE8C-41E5-BF45-BAB4-5B91BDDEFF8D}">
      <dsp:nvSpPr>
        <dsp:cNvPr id="0" name=""/>
        <dsp:cNvSpPr/>
      </dsp:nvSpPr>
      <dsp:spPr>
        <a:xfrm>
          <a:off x="342094" y="59346"/>
          <a:ext cx="3220179" cy="3220179"/>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47496" y="1082655"/>
          <a:ext cx="85476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47496" y="1082655"/>
        <a:ext cx="854767" cy="381875"/>
      </dsp:txXfrm>
    </dsp:sp>
    <dsp:sp modelId="{C4FE94AE-AFAE-8743-9525-171FDA850E0F}">
      <dsp:nvSpPr>
        <dsp:cNvPr id="0" name=""/>
        <dsp:cNvSpPr/>
      </dsp:nvSpPr>
      <dsp:spPr>
        <a:xfrm>
          <a:off x="342094" y="59346"/>
          <a:ext cx="3220179" cy="3220179"/>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479664" y="397036"/>
          <a:ext cx="78211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479664" y="397036"/>
        <a:ext cx="782115" cy="381875"/>
      </dsp:txXfrm>
    </dsp:sp>
    <dsp:sp modelId="{49452468-AA65-834B-B75D-72A0A7810E13}">
      <dsp:nvSpPr>
        <dsp:cNvPr id="0" name=""/>
        <dsp:cNvSpPr/>
      </dsp:nvSpPr>
      <dsp:spPr>
        <a:xfrm>
          <a:off x="386713" y="28431"/>
          <a:ext cx="3220179" cy="3220179"/>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1272636" y="1186"/>
          <a:ext cx="51461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1272636" y="1186"/>
        <a:ext cx="514615" cy="381875"/>
      </dsp:txXfrm>
    </dsp:sp>
    <dsp:sp modelId="{7C0589C6-43EC-854D-966B-B0C5FE9A8192}">
      <dsp:nvSpPr>
        <dsp:cNvPr id="0" name=""/>
        <dsp:cNvSpPr/>
      </dsp:nvSpPr>
      <dsp:spPr>
        <a:xfrm>
          <a:off x="245074" y="59665"/>
          <a:ext cx="3220179" cy="3220179"/>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1898651" y="1193"/>
          <a:ext cx="898751"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1898651" y="1193"/>
        <a:ext cx="898751" cy="381875"/>
      </dsp:txXfrm>
    </dsp:sp>
    <dsp:sp modelId="{2990F259-A510-7044-A15A-189FB55AE5CB}">
      <dsp:nvSpPr>
        <dsp:cNvPr id="0" name=""/>
        <dsp:cNvSpPr/>
      </dsp:nvSpPr>
      <dsp:spPr>
        <a:xfrm>
          <a:off x="342094" y="59346"/>
          <a:ext cx="3220179" cy="3220179"/>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2666442" y="397036"/>
          <a:ext cx="73440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2666442" y="397036"/>
        <a:ext cx="734407" cy="381875"/>
      </dsp:txXfrm>
    </dsp:sp>
    <dsp:sp modelId="{2257407E-2335-6E46-9533-50F1A4869162}">
      <dsp:nvSpPr>
        <dsp:cNvPr id="0" name=""/>
        <dsp:cNvSpPr/>
      </dsp:nvSpPr>
      <dsp:spPr>
        <a:xfrm>
          <a:off x="342094" y="59346"/>
          <a:ext cx="3220179" cy="3220179"/>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3015524" y="1082655"/>
          <a:ext cx="827928"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3015524" y="1082655"/>
        <a:ext cx="827928" cy="381875"/>
      </dsp:txXfrm>
    </dsp:sp>
    <dsp:sp modelId="{DC85BF06-3190-2C49-B38C-CC01414F9567}">
      <dsp:nvSpPr>
        <dsp:cNvPr id="0" name=""/>
        <dsp:cNvSpPr/>
      </dsp:nvSpPr>
      <dsp:spPr>
        <a:xfrm>
          <a:off x="342094" y="59346"/>
          <a:ext cx="3220179" cy="3220179"/>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3024796" y="1874340"/>
          <a:ext cx="80938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3024796" y="1874340"/>
        <a:ext cx="809385" cy="381875"/>
      </dsp:txXfrm>
    </dsp:sp>
    <dsp:sp modelId="{76EDA6DC-5A32-7640-86D9-A3D1F65AC2D3}">
      <dsp:nvSpPr>
        <dsp:cNvPr id="0" name=""/>
        <dsp:cNvSpPr/>
      </dsp:nvSpPr>
      <dsp:spPr>
        <a:xfrm>
          <a:off x="342094" y="59346"/>
          <a:ext cx="3220179" cy="3220179"/>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2554929" y="2559960"/>
          <a:ext cx="957434"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2554929" y="2559960"/>
        <a:ext cx="957434" cy="381875"/>
      </dsp:txXfrm>
    </dsp:sp>
    <dsp:sp modelId="{37E24780-EDFC-1D4D-B756-C90BE821441B}">
      <dsp:nvSpPr>
        <dsp:cNvPr id="0" name=""/>
        <dsp:cNvSpPr/>
      </dsp:nvSpPr>
      <dsp:spPr>
        <a:xfrm>
          <a:off x="342094" y="59346"/>
          <a:ext cx="3220179" cy="3220179"/>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1948184" y="2955803"/>
          <a:ext cx="79968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1948184" y="2955803"/>
        <a:ext cx="799685" cy="381875"/>
      </dsp:txXfrm>
    </dsp:sp>
    <dsp:sp modelId="{DAE7F6D9-575B-6C47-9F2C-6177EB4BA541}">
      <dsp:nvSpPr>
        <dsp:cNvPr id="0" name=""/>
        <dsp:cNvSpPr/>
      </dsp:nvSpPr>
      <dsp:spPr>
        <a:xfrm>
          <a:off x="342094" y="59346"/>
          <a:ext cx="3220179" cy="3220179"/>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1250018" y="2955803"/>
          <a:ext cx="612646"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1250018" y="2955803"/>
        <a:ext cx="612646" cy="381875"/>
      </dsp:txXfrm>
    </dsp:sp>
    <dsp:sp modelId="{7D368AA8-A897-6A44-B2ED-5420DBBF55CD}">
      <dsp:nvSpPr>
        <dsp:cNvPr id="0" name=""/>
        <dsp:cNvSpPr/>
      </dsp:nvSpPr>
      <dsp:spPr>
        <a:xfrm>
          <a:off x="342094" y="59346"/>
          <a:ext cx="3220179" cy="3220179"/>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301283" y="2559960"/>
          <a:ext cx="1138878"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301283" y="2559960"/>
        <a:ext cx="1138878" cy="381875"/>
      </dsp:txXfrm>
    </dsp:sp>
    <dsp:sp modelId="{0EBEA1BD-8C57-A847-A4A1-BD492A397D4A}">
      <dsp:nvSpPr>
        <dsp:cNvPr id="0" name=""/>
        <dsp:cNvSpPr/>
      </dsp:nvSpPr>
      <dsp:spPr>
        <a:xfrm>
          <a:off x="342094" y="59346"/>
          <a:ext cx="3220179" cy="3220179"/>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52620" y="1874340"/>
          <a:ext cx="84451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52620" y="1874340"/>
        <a:ext cx="844517" cy="381875"/>
      </dsp:txXfrm>
    </dsp:sp>
    <dsp:sp modelId="{CDA9BE8C-41E5-BF45-BAB4-5B91BDDEFF8D}">
      <dsp:nvSpPr>
        <dsp:cNvPr id="0" name=""/>
        <dsp:cNvSpPr/>
      </dsp:nvSpPr>
      <dsp:spPr>
        <a:xfrm>
          <a:off x="342094" y="59346"/>
          <a:ext cx="3220179" cy="3220179"/>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47496" y="1082655"/>
          <a:ext cx="85476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47496" y="1082655"/>
        <a:ext cx="854767" cy="381875"/>
      </dsp:txXfrm>
    </dsp:sp>
    <dsp:sp modelId="{C4FE94AE-AFAE-8743-9525-171FDA850E0F}">
      <dsp:nvSpPr>
        <dsp:cNvPr id="0" name=""/>
        <dsp:cNvSpPr/>
      </dsp:nvSpPr>
      <dsp:spPr>
        <a:xfrm>
          <a:off x="342094" y="59346"/>
          <a:ext cx="3220179" cy="3220179"/>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479664" y="397036"/>
          <a:ext cx="78211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479664" y="397036"/>
        <a:ext cx="782115" cy="381875"/>
      </dsp:txXfrm>
    </dsp:sp>
    <dsp:sp modelId="{49452468-AA65-834B-B75D-72A0A7810E13}">
      <dsp:nvSpPr>
        <dsp:cNvPr id="0" name=""/>
        <dsp:cNvSpPr/>
      </dsp:nvSpPr>
      <dsp:spPr>
        <a:xfrm>
          <a:off x="386713" y="28431"/>
          <a:ext cx="3220179" cy="3220179"/>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1272636" y="1186"/>
          <a:ext cx="51461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1272636" y="1186"/>
        <a:ext cx="514615" cy="381875"/>
      </dsp:txXfrm>
    </dsp:sp>
    <dsp:sp modelId="{7C0589C6-43EC-854D-966B-B0C5FE9A8192}">
      <dsp:nvSpPr>
        <dsp:cNvPr id="0" name=""/>
        <dsp:cNvSpPr/>
      </dsp:nvSpPr>
      <dsp:spPr>
        <a:xfrm>
          <a:off x="245074" y="59665"/>
          <a:ext cx="3220179" cy="3220179"/>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4370"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314371" name="Rectangle 1027"/>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314372" name="Rectangle 1028"/>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314373" name="Rectangle 1029"/>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09CF2999-B449-6941-AE33-E1BC8AB206F6}" type="slidenum">
              <a:rPr lang="en-US"/>
              <a:pPr>
                <a:defRPr/>
              </a:pPr>
              <a:t>‹#›</a:t>
            </a:fld>
            <a:endParaRPr lang="en-US"/>
          </a:p>
        </p:txBody>
      </p:sp>
    </p:spTree>
    <p:extLst>
      <p:ext uri="{BB962C8B-B14F-4D97-AF65-F5344CB8AC3E}">
        <p14:creationId xmlns:p14="http://schemas.microsoft.com/office/powerpoint/2010/main" val="31732602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62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4792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62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62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62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E0A911BB-0D2B-F444-8BE6-CC363B3686C8}" type="slidenum">
              <a:rPr lang="en-US"/>
              <a:pPr>
                <a:defRPr/>
              </a:pPr>
              <a:t>‹#›</a:t>
            </a:fld>
            <a:endParaRPr lang="en-US"/>
          </a:p>
        </p:txBody>
      </p:sp>
    </p:spTree>
    <p:extLst>
      <p:ext uri="{BB962C8B-B14F-4D97-AF65-F5344CB8AC3E}">
        <p14:creationId xmlns:p14="http://schemas.microsoft.com/office/powerpoint/2010/main" val="42940413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Times New Roman" pitchFamily="-108"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8" Type="http://schemas.openxmlformats.org/officeDocument/2006/relationships/hyperlink" Target="https://www.breakingisraelnews.com/113476/temple-institute-certifies-red-heifer/" TargetMode="External"/><Relationship Id="rId3" Type="http://schemas.openxmlformats.org/officeDocument/2006/relationships/hyperlink" Target="https://www1.cbn.com/cbnnews/israel/2016/september/sounding-the-shofar-a-call-to-repentance" TargetMode="External"/><Relationship Id="rId7" Type="http://schemas.openxmlformats.org/officeDocument/2006/relationships/hyperlink" Target="http://www1.cbn.com/cbnnews/israel/2016/september/sounding-the-shofar-a-call-to-repentance" TargetMode="External"/><Relationship Id="rId2" Type="http://schemas.openxmlformats.org/officeDocument/2006/relationships/slide" Target="../slides/slide114.xml"/><Relationship Id="rId1" Type="http://schemas.openxmlformats.org/officeDocument/2006/relationships/notesMaster" Target="../notesMasters/notesMaster1.xml"/><Relationship Id="rId6" Type="http://schemas.openxmlformats.org/officeDocument/2006/relationships/hyperlink" Target="https://www1.cbn.com/cbnnews/us/2018/january/what-is-a-super-blue-blood-moon-and-do-they-have-spiritual-prophetic-significance" TargetMode="External"/><Relationship Id="rId5" Type="http://schemas.openxmlformats.org/officeDocument/2006/relationships/hyperlink" Target="https://www1.cbn.com/cbnnews/entertainment/2018/september/the-trump-prophecy-hitting-theaters-how-god-told-this-firefighter-his-plan-for-america" TargetMode="External"/><Relationship Id="rId10" Type="http://schemas.openxmlformats.org/officeDocument/2006/relationships/hyperlink" Target="https://www1.cbn.com/profiles/root-kayla-0" TargetMode="External"/><Relationship Id="rId4" Type="http://schemas.openxmlformats.org/officeDocument/2006/relationships/hyperlink" Target="https://www1.cbn.com/cbnnews/cwn/2018/july/a-sign-of-the-end-times-another-blood-moon-appears-in-july" TargetMode="External"/><Relationship Id="rId9" Type="http://schemas.openxmlformats.org/officeDocument/2006/relationships/hyperlink" Target="https://www.templeinstitute.org/red_heifer/red_heifer_requirements.htm" TargetMode="Externa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9E9D7C-36DF-D945-93A9-86093858035C}" type="slidenum">
              <a:rPr lang="en-US" sz="1200"/>
              <a:pPr/>
              <a:t>1</a:t>
            </a:fld>
            <a:endParaRPr lang="en-US" sz="1200"/>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God has been faithful to be close to us.</a:t>
            </a:r>
          </a:p>
          <a:p>
            <a:r>
              <a:rPr lang="en-US" dirty="0">
                <a:latin typeface="Arial" panose="020B0604020202020204" pitchFamily="34" charset="0"/>
                <a:cs typeface="Arial" panose="020B0604020202020204" pitchFamily="34" charset="0"/>
              </a:rPr>
              <a:t>Has God been faithful to you in the past? How?</a:t>
            </a:r>
          </a:p>
          <a:p>
            <a:r>
              <a:rPr lang="en-US" dirty="0">
                <a:latin typeface="Arial" panose="020B0604020202020204" pitchFamily="34" charset="0"/>
                <a:cs typeface="Arial" panose="020B0604020202020204" pitchFamily="34" charset="0"/>
              </a:rPr>
              <a:t>He provided forgiveness in Jesus.</a:t>
            </a:r>
          </a:p>
          <a:p>
            <a:r>
              <a:rPr lang="en-US" dirty="0">
                <a:latin typeface="Arial" panose="020B0604020202020204" pitchFamily="34" charset="0"/>
                <a:cs typeface="Arial" panose="020B0604020202020204" pitchFamily="34" charset="0"/>
              </a:rPr>
              <a:t>He has met all my needs.</a:t>
            </a:r>
          </a:p>
          <a:p>
            <a:r>
              <a:rPr lang="en-US" dirty="0">
                <a:latin typeface="Arial" panose="020B0604020202020204" pitchFamily="34" charset="0"/>
                <a:cs typeface="Arial" panose="020B0604020202020204" pitchFamily="34" charset="0"/>
              </a:rPr>
              <a:t>He gave my life purpose.</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319045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ＭＳ Ｐゴシック" pitchFamily="-111" charset="-128"/>
                <a:cs typeface="Arial"/>
              </a:rPr>
              <a:t>The sense of God's</a:t>
            </a:r>
            <a:r>
              <a:rPr lang="en-US" sz="1200" kern="1200" baseline="0" dirty="0">
                <a:solidFill>
                  <a:schemeClr val="tx1"/>
                </a:solidFill>
                <a:effectLst/>
                <a:latin typeface="Arial"/>
                <a:ea typeface="ＭＳ Ｐゴシック" pitchFamily="-111" charset="-128"/>
                <a:cs typeface="Arial"/>
              </a:rPr>
              <a:t> </a:t>
            </a:r>
            <a:r>
              <a:rPr lang="en-US" sz="1200" kern="1200" dirty="0">
                <a:solidFill>
                  <a:schemeClr val="tx1"/>
                </a:solidFill>
                <a:effectLst/>
                <a:latin typeface="Arial"/>
                <a:ea typeface="ＭＳ Ｐゴシック" pitchFamily="-111" charset="-128"/>
                <a:cs typeface="Arial"/>
              </a:rPr>
              <a:t>presence will not remain when we insist on sin</a:t>
            </a:r>
            <a:r>
              <a:rPr lang="en-SG" sz="1200" kern="1200" dirty="0">
                <a:solidFill>
                  <a:schemeClr val="tx1"/>
                </a:solidFill>
                <a:effectLst/>
                <a:latin typeface="Arial"/>
                <a:ea typeface="ＭＳ Ｐゴシック" pitchFamily="-111" charset="-128"/>
                <a:cs typeface="Arial"/>
              </a:rPr>
              <a:t>.</a:t>
            </a:r>
            <a:endParaRPr lang="en-US" dirty="0">
              <a:latin typeface="Arial"/>
              <a:cs typeface="Arial"/>
            </a:endParaRPr>
          </a:p>
        </p:txBody>
      </p:sp>
    </p:spTree>
    <p:extLst>
      <p:ext uri="{BB962C8B-B14F-4D97-AF65-F5344CB8AC3E}">
        <p14:creationId xmlns:p14="http://schemas.microsoft.com/office/powerpoint/2010/main" val="258755747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ＭＳ Ｐゴシック" pitchFamily="-111" charset="-128"/>
                <a:cs typeface="Arial"/>
              </a:rPr>
              <a:t>Know that the </a:t>
            </a:r>
            <a:r>
              <a:rPr lang="en-US" sz="1200" i="1" kern="1200" dirty="0">
                <a:solidFill>
                  <a:schemeClr val="tx1"/>
                </a:solidFill>
                <a:effectLst/>
                <a:latin typeface="Arial"/>
                <a:ea typeface="ＭＳ Ｐゴシック" pitchFamily="-111" charset="-128"/>
                <a:cs typeface="Arial"/>
              </a:rPr>
              <a:t>Shekinah</a:t>
            </a:r>
            <a:r>
              <a:rPr lang="en-US" sz="1200" kern="1200" dirty="0">
                <a:solidFill>
                  <a:schemeClr val="tx1"/>
                </a:solidFill>
                <a:effectLst/>
                <a:latin typeface="Arial"/>
                <a:ea typeface="ＭＳ Ｐゴシック" pitchFamily="-111" charset="-128"/>
                <a:cs typeface="Arial"/>
              </a:rPr>
              <a:t> presence of the LORD will purge all forms of darkness.</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278506633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ＭＳ Ｐゴシック" pitchFamily="-111" charset="-128"/>
                <a:cs typeface="Arial"/>
              </a:rPr>
              <a:t>Live as if the future really does include God’s blessing once again.</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358737108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ＭＳ Ｐゴシック" pitchFamily="-111" charset="-128"/>
                <a:cs typeface="Arial"/>
              </a:rPr>
              <a:t>Live as if the future really does include God’s blessing once again.</a:t>
            </a:r>
            <a:r>
              <a:rPr lang="en-SG" dirty="0">
                <a:effectLst/>
                <a:latin typeface="Arial"/>
                <a:cs typeface="Arial"/>
              </a:rPr>
              <a:t> </a:t>
            </a:r>
          </a:p>
          <a:p>
            <a:r>
              <a:rPr lang="en-SG" dirty="0">
                <a:effectLst/>
                <a:latin typeface="Arial"/>
                <a:cs typeface="Arial"/>
              </a:rPr>
              <a:t>Act like God will transform your present discipline into his future glory.</a:t>
            </a:r>
            <a:endParaRPr lang="en-US" dirty="0">
              <a:latin typeface="Arial"/>
              <a:cs typeface="Arial"/>
            </a:endParaRPr>
          </a:p>
        </p:txBody>
      </p:sp>
    </p:spTree>
    <p:extLst>
      <p:ext uri="{BB962C8B-B14F-4D97-AF65-F5344CB8AC3E}">
        <p14:creationId xmlns:p14="http://schemas.microsoft.com/office/powerpoint/2010/main" val="49205781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This is not the pagan, man-centered "New World Order" espoused today. No, this is God-centered based on his faithful design. So how should we live now?</a:t>
            </a:r>
          </a:p>
        </p:txBody>
      </p:sp>
    </p:spTree>
    <p:extLst>
      <p:ext uri="{BB962C8B-B14F-4D97-AF65-F5344CB8AC3E}">
        <p14:creationId xmlns:p14="http://schemas.microsoft.com/office/powerpoint/2010/main" val="103664019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99E9D7C-36DF-D945-93A9-86093858035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Look forward to God's own presence in a totally new system where sin can still be confessed by those in mortal bodies and where we live together in a fair land allotment.</a:t>
            </a:r>
          </a:p>
        </p:txBody>
      </p:sp>
    </p:spTree>
    <p:extLst>
      <p:ext uri="{BB962C8B-B14F-4D97-AF65-F5344CB8AC3E}">
        <p14:creationId xmlns:p14="http://schemas.microsoft.com/office/powerpoint/2010/main" val="185740542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dirty="0">
                <a:cs typeface="ＭＳ Ｐゴシック" charset="0"/>
              </a:rPr>
              <a:t>God's </a:t>
            </a:r>
            <a:r>
              <a:rPr lang="en-US" b="1" i="1" u="sng" dirty="0">
                <a:cs typeface="ＭＳ Ｐゴシック" charset="0"/>
              </a:rPr>
              <a:t>presence</a:t>
            </a:r>
            <a:r>
              <a:rPr lang="en-US" dirty="0">
                <a:cs typeface="ＭＳ Ｐゴシック" charset="0"/>
              </a:rPr>
              <a:t> will be among us.</a:t>
            </a:r>
          </a:p>
          <a:p>
            <a:r>
              <a:rPr lang="en-US" dirty="0">
                <a:cs typeface="ＭＳ Ｐゴシック" charset="0"/>
              </a:rPr>
              <a:t>God's </a:t>
            </a:r>
            <a:r>
              <a:rPr lang="en-US" b="1" i="1" u="sng" dirty="0">
                <a:cs typeface="ＭＳ Ｐゴシック" charset="0"/>
              </a:rPr>
              <a:t>provision</a:t>
            </a:r>
            <a:r>
              <a:rPr lang="en-US" dirty="0">
                <a:cs typeface="ＭＳ Ｐゴシック" charset="0"/>
              </a:rPr>
              <a:t> for sin will help those in their mortal flesh.</a:t>
            </a:r>
          </a:p>
          <a:p>
            <a:r>
              <a:rPr lang="en-US" dirty="0">
                <a:cs typeface="ＭＳ Ｐゴシック" charset="0"/>
              </a:rPr>
              <a:t>God's </a:t>
            </a:r>
            <a:r>
              <a:rPr lang="en-US" b="1" i="1" u="sng" dirty="0">
                <a:cs typeface="ＭＳ Ｐゴシック" charset="0"/>
              </a:rPr>
              <a:t>place</a:t>
            </a:r>
            <a:r>
              <a:rPr lang="en-US" b="0" i="0" u="none" dirty="0">
                <a:cs typeface="ＭＳ Ｐゴシック" charset="0"/>
              </a:rPr>
              <a:t> of rest will be allocated for Jew and Gentile.</a:t>
            </a:r>
            <a:endParaRPr lang="en-US" dirty="0">
              <a:cs typeface="ＭＳ Ｐゴシック" charset="0"/>
            </a:endParaRPr>
          </a:p>
        </p:txBody>
      </p:sp>
    </p:spTree>
    <p:extLst>
      <p:ext uri="{BB962C8B-B14F-4D97-AF65-F5344CB8AC3E}">
        <p14:creationId xmlns:p14="http://schemas.microsoft.com/office/powerpoint/2010/main" val="349846608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—He is faithful to be the ultimate gentleman who will not force himself into your life.</a:t>
            </a:r>
          </a:p>
          <a:p>
            <a:r>
              <a:rPr lang="en-US" dirty="0">
                <a:cs typeface="ＭＳ Ｐゴシック" charset="0"/>
              </a:rPr>
              <a:t>—But he is also faithful to remain the King of the Universe who does not need your permission.</a:t>
            </a:r>
          </a:p>
          <a:p>
            <a:r>
              <a:rPr lang="en-US" dirty="0">
                <a:cs typeface="ＭＳ Ｐゴシック" charset="0"/>
              </a:rPr>
              <a:t>—Are you drawing closer to God? What evidence is there for that? How is he speaking to you to better anticipate his faithfulness in the future?</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535C55-1CA8-5E42-A948-C0E4E88426C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831490" name="Rectangle 2"/>
          <p:cNvSpPr>
            <a:spLocks noGrp="1" noRot="1" noChangeAspect="1" noChangeArrowheads="1" noTextEdit="1"/>
          </p:cNvSpPr>
          <p:nvPr>
            <p:ph type="sldImg"/>
          </p:nvPr>
        </p:nvSpPr>
        <p:spPr>
          <a:ln/>
        </p:spPr>
      </p:sp>
      <p:sp>
        <p:nvSpPr>
          <p:cNvPr id="831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Are you expectant?</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1735399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126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Will God be faithful to you in the future? How?</a:t>
            </a:r>
          </a:p>
          <a:p>
            <a:r>
              <a:rPr lang="en-US" dirty="0">
                <a:latin typeface="Arial" panose="020B0604020202020204" pitchFamily="34" charset="0"/>
                <a:cs typeface="Arial" panose="020B0604020202020204" pitchFamily="34" charset="0"/>
              </a:rPr>
              <a:t>He will continue to give me eternal life.</a:t>
            </a:r>
          </a:p>
          <a:p>
            <a:r>
              <a:rPr lang="en-US" dirty="0">
                <a:latin typeface="Arial" panose="020B0604020202020204" pitchFamily="34" charset="0"/>
                <a:cs typeface="Arial" panose="020B0604020202020204" pitchFamily="34" charset="0"/>
              </a:rPr>
              <a:t>He will give me a glorified body.</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0507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In what ways will we see the goodness of the LORD in the days ahead?</a:t>
            </a:r>
            <a:r>
              <a:rPr lang="en-US"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15937DB-4F7B-5A4E-ABF6-F6FF05B4934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9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0403"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610975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Rectangle 2"/>
          <p:cNvSpPr>
            <a:spLocks noGrp="1" noRot="1" noChangeAspect="1" noChangeArrowheads="1" noTextEdit="1"/>
          </p:cNvSpPr>
          <p:nvPr>
            <p:ph type="sldImg"/>
          </p:nvPr>
        </p:nvSpPr>
        <p:spPr>
          <a:xfrm>
            <a:off x="1150938" y="692150"/>
            <a:ext cx="4556125" cy="3416300"/>
          </a:xfrm>
          <a:ln/>
        </p:spPr>
      </p:sp>
      <p:sp>
        <p:nvSpPr>
          <p:cNvPr id="48947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latin typeface="Times" charset="0"/>
                <a:ea typeface="ＭＳ Ｐゴシック" charset="0"/>
                <a:cs typeface="ＭＳ Ｐゴシック" charset="0"/>
              </a:rPr>
              <a:t>Then, in the terrible onslaught of 586 BC, JUDAH, herself, </a:t>
            </a:r>
          </a:p>
          <a:p>
            <a:r>
              <a:rPr lang="en-US" b="0" dirty="0">
                <a:latin typeface="Times" charset="0"/>
                <a:ea typeface="ＭＳ Ｐゴシック" charset="0"/>
                <a:cs typeface="ＭＳ Ｐゴシック" charset="0"/>
              </a:rPr>
              <a:t>////	faces the invasion of the BABYLONIANS under King Nebuchadnezzar.  All of Jerusalem -- including SOLOMON</a:t>
            </a:r>
            <a:r>
              <a:rPr lang="fr-FR"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great Temple -- is completely destroyed by the Babylonians.  This is that second and important specific date to remember…586 B.C.</a:t>
            </a:r>
          </a:p>
          <a:p>
            <a:r>
              <a:rPr lang="en-US" b="0" dirty="0">
                <a:latin typeface="Times" charset="0"/>
                <a:ea typeface="ＭＳ Ｐゴシック" charset="0"/>
                <a:cs typeface="ＭＳ Ｐゴシック" charset="0"/>
              </a:rPr>
              <a:t>////	The SOUTHERN KINGDOM OF JUDAH is carried away into the famous Babylonian CAPTIVITY, sometimes called the EXILE.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CABC601-9C9A-CB41-BC6F-E816398FF4A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13378" name="Rectangle 2"/>
          <p:cNvSpPr>
            <a:spLocks noGrp="1" noRot="1" noChangeAspect="1" noChangeArrowheads="1" noTextEdit="1"/>
          </p:cNvSpPr>
          <p:nvPr>
            <p:ph type="sldImg"/>
          </p:nvPr>
        </p:nvSpPr>
        <p:spPr>
          <a:ln/>
        </p:spPr>
      </p:sp>
      <p:sp>
        <p:nvSpPr>
          <p:cNvPr id="613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Then the glory of the Lord moved out from the door of the Temple and hovered above the cherubim.  19 And as I watched, the cherubim flew with their wheels to the east gate of the Lord’s Temple. And the glory of the God of Israel hovered above them</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(Ezek 10:18-19 NLT).</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46027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C10B159-FC2D-434B-B67A-B7834A5A32D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5426" name="Rectangle 1026"/>
          <p:cNvSpPr>
            <a:spLocks noGrp="1" noRot="1" noChangeAspect="1" noChangeArrowheads="1"/>
          </p:cNvSpPr>
          <p:nvPr>
            <p:ph type="sldImg"/>
          </p:nvPr>
        </p:nvSpPr>
        <p:spPr>
          <a:solidFill>
            <a:srgbClr val="FFFFFF"/>
          </a:solidFill>
          <a:ln/>
        </p:spPr>
      </p:sp>
      <p:sp>
        <p:nvSpPr>
          <p:cNvPr id="615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Then the glory of the Lord went up from the city and stopped above the mountain to the east</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(Ezek 11:23 NLT).</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99317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6C607D7-C8A0-1940-807B-4973C3FC56D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1234" name="Rectangle 1026"/>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34499"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3776514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3F5899-97BE-9844-A2BE-0109F8731869}"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23586" name="Rectangle 2"/>
          <p:cNvSpPr>
            <a:spLocks noGrp="1" noRot="1" noChangeAspect="1" noChangeArrowheads="1"/>
          </p:cNvSpPr>
          <p:nvPr>
            <p:ph type="sldImg"/>
          </p:nvPr>
        </p:nvSpPr>
        <p:spPr>
          <a:xfrm>
            <a:off x="1130300" y="674688"/>
            <a:ext cx="4597400" cy="3448050"/>
          </a:xfrm>
          <a:solidFill>
            <a:srgbClr val="FFFFFF"/>
          </a:solidFill>
          <a:ln/>
        </p:spPr>
      </p:sp>
      <p:sp>
        <p:nvSpPr>
          <p:cNvPr id="3235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Yet God’s promise to Abraham remained for a place to live for offspring, a king to rule, and blessing with all people.</a:t>
            </a:r>
          </a:p>
          <a:p>
            <a:pPr eaLnBrk="1" hangingPunct="1"/>
            <a:endParaRPr lang="zh-CN" alt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34360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D8BB5EB-0450-C64C-8493-2E8F1139F8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7042" name="Rectangle 2"/>
          <p:cNvSpPr>
            <a:spLocks noGrp="1" noRot="1" noChangeAspect="1" noChangeArrowheads="1"/>
          </p:cNvSpPr>
          <p:nvPr>
            <p:ph type="sldImg"/>
          </p:nvPr>
        </p:nvSpPr>
        <p:spPr>
          <a:solidFill>
            <a:srgbClr val="FFFFFF"/>
          </a:solidFill>
          <a:ln/>
        </p:spPr>
      </p:sp>
      <p:sp>
        <p:nvSpPr>
          <p:cNvPr id="87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88700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Around</a:t>
            </a:r>
            <a:r>
              <a:rPr lang="en-US" baseline="0" dirty="0">
                <a:latin typeface="Arial"/>
                <a:cs typeface="Arial"/>
              </a:rPr>
              <a:t> 1400 BC, God warned</a:t>
            </a:r>
            <a:r>
              <a:rPr lang="en-US" dirty="0">
                <a:latin typeface="Arial"/>
                <a:cs typeface="Arial"/>
              </a:rPr>
              <a:t> in Deut</a:t>
            </a:r>
            <a:r>
              <a:rPr lang="en-US" baseline="0" dirty="0">
                <a:latin typeface="Arial"/>
                <a:cs typeface="Arial"/>
              </a:rPr>
              <a:t> 28 not to have any other gods</a:t>
            </a:r>
            <a:r>
              <a:rPr lang="mr-IN" baseline="0" dirty="0">
                <a:latin typeface="Arial"/>
                <a:cs typeface="Arial"/>
              </a:rPr>
              <a:t>…</a:t>
            </a:r>
            <a:r>
              <a:rPr lang="en-US" baseline="0" dirty="0">
                <a:latin typeface="Arial"/>
                <a:cs typeface="Arial"/>
              </a:rPr>
              <a:t>.</a:t>
            </a:r>
          </a:p>
          <a:p>
            <a:r>
              <a:rPr lang="en-US" dirty="0">
                <a:latin typeface="Arial"/>
                <a:cs typeface="Arial"/>
              </a:rPr>
              <a:t>The parallels</a:t>
            </a:r>
            <a:r>
              <a:rPr lang="en-US" baseline="0" dirty="0">
                <a:latin typeface="Arial"/>
                <a:cs typeface="Arial"/>
              </a:rPr>
              <a:t> between the individual blessings and cursings are just too obvious!</a:t>
            </a:r>
          </a:p>
          <a:p>
            <a:r>
              <a:rPr lang="en-US" baseline="0" dirty="0">
                <a:latin typeface="Arial"/>
                <a:cs typeface="Arial"/>
              </a:rPr>
              <a:t>———————</a:t>
            </a:r>
          </a:p>
          <a:p>
            <a:r>
              <a:rPr lang="en-US" baseline="0" dirty="0">
                <a:latin typeface="Arial"/>
                <a:cs typeface="Arial"/>
              </a:rPr>
              <a:t>OS-05-Deuteronomy-242</a:t>
            </a:r>
          </a:p>
          <a:p>
            <a:r>
              <a:rPr lang="en-US" baseline="0" dirty="0">
                <a:latin typeface="Arial"/>
                <a:cs typeface="Arial"/>
              </a:rPr>
              <a:t>OS-12-2 Kings-97</a:t>
            </a:r>
          </a:p>
          <a:p>
            <a:r>
              <a:rPr lang="en-US" dirty="0">
                <a:latin typeface="Arial"/>
                <a:cs typeface="Arial"/>
              </a:rPr>
              <a:t>OS-14-2 Chron-62</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7C6446-AAD8-6F49-9520-162935CE385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677451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xfrm>
            <a:off x="8805445" y="6581002"/>
            <a:ext cx="338555" cy="27699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534179-A4B9-F34B-85BE-FD84ED5C21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xfrm>
            <a:off x="1219200" y="3257551"/>
            <a:ext cx="76628675" cy="52963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pPr eaLnBrk="1" hangingPunct="1">
              <a:lnSpc>
                <a:spcPct val="90000"/>
              </a:lnSpc>
              <a:spcBef>
                <a:spcPct val="20000"/>
              </a:spcBef>
              <a:buFont typeface="Wingdings" charset="0"/>
              <a:buNone/>
            </a:pPr>
            <a:r>
              <a:rPr lang="en-US" altLang="zh-CN" sz="1100" b="0" dirty="0">
                <a:solidFill>
                  <a:schemeClr val="tx1"/>
                </a:solidFill>
                <a:latin typeface="Arial"/>
                <a:ea typeface="宋体" charset="0"/>
                <a:cs typeface="Arial"/>
              </a:rPr>
              <a:t>Later in the OT we see justification for God</a:t>
            </a:r>
            <a:r>
              <a:rPr lang="fr-FR" altLang="zh-CN" sz="1100" b="0" dirty="0">
                <a:solidFill>
                  <a:schemeClr val="tx1"/>
                </a:solidFill>
                <a:latin typeface="Arial"/>
                <a:ea typeface="宋体" charset="0"/>
                <a:cs typeface="Arial"/>
              </a:rPr>
              <a:t>'</a:t>
            </a:r>
            <a:r>
              <a:rPr lang="en-US" altLang="zh-CN" sz="1100" b="0" dirty="0">
                <a:solidFill>
                  <a:schemeClr val="tx1"/>
                </a:solidFill>
                <a:latin typeface="Arial"/>
                <a:ea typeface="宋体" charset="0"/>
                <a:cs typeface="Arial"/>
              </a:rPr>
              <a:t>s judgment on Israel. The leaders and the people sinned through ungodliness and idolatry, and true to the curses of Deut. 28, God gave the people the consequences of their obedience</a:t>
            </a:r>
            <a:r>
              <a:rPr lang="en-US" altLang="zh-CN" sz="1100" b="0" baseline="0" dirty="0">
                <a:solidFill>
                  <a:schemeClr val="tx1"/>
                </a:solidFill>
                <a:latin typeface="Arial"/>
                <a:ea typeface="宋体" charset="0"/>
                <a:cs typeface="Arial"/>
              </a:rPr>
              <a:t> by exiling them to Babylon.</a:t>
            </a:r>
          </a:p>
          <a:p>
            <a:r>
              <a:rPr lang="en-US" sz="1100" baseline="0" dirty="0">
                <a:latin typeface="Arial"/>
                <a:cs typeface="Arial"/>
              </a:rPr>
              <a:t>———————</a:t>
            </a:r>
          </a:p>
          <a:p>
            <a:r>
              <a:rPr lang="en-US" sz="1100" baseline="0" dirty="0">
                <a:latin typeface="Arial"/>
                <a:cs typeface="Arial"/>
              </a:rPr>
              <a:t>OS-05-Deuteronomy-243</a:t>
            </a:r>
          </a:p>
          <a:p>
            <a:r>
              <a:rPr lang="en-US" sz="1100" baseline="0" dirty="0">
                <a:latin typeface="Arial"/>
                <a:cs typeface="Arial"/>
              </a:rPr>
              <a:t>OS-12-2 Kings-98</a:t>
            </a:r>
            <a:endParaRPr lang="en-US" sz="1100" b="0" dirty="0">
              <a:solidFill>
                <a:schemeClr val="tx1"/>
              </a:solidFill>
              <a:latin typeface="Arial"/>
              <a:cs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3CAA35-5F9A-574F-B652-A8E0EF39947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His promise to David of his line forever was still valid through their king living among them. </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Even though the king was in exile, he wasn't in prison by himself! Judah's King Jehoiachin fathered SEVEN sons! God was preserving the line of David, just as he said he would until that line came to Jesus.</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______</a:t>
            </a:r>
          </a:p>
          <a:p>
            <a:endParaRPr lang="en-US" sz="120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1Chr. 3:16    The successors of Jehoiakim were his son Jehoiachin and his brother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Zedekiah.</a:t>
            </a:r>
            <a:r>
              <a:rPr lang="en-US" sz="1200" kern="1200" baseline="30000" dirty="0" err="1">
                <a:solidFill>
                  <a:schemeClr val="tx1"/>
                </a:solidFill>
                <a:effectLst/>
                <a:latin typeface="Arial" panose="020B0604020202020204" pitchFamily="34" charset="0"/>
                <a:ea typeface="ＭＳ Ｐゴシック" charset="0"/>
                <a:cs typeface="Arial" panose="020B0604020202020204" pitchFamily="34" charset="0"/>
              </a:rPr>
              <a:t>a</a:t>
            </a:r>
            <a:br>
              <a:rPr lang="en-US" sz="1200" kern="1200" dirty="0">
                <a:solidFill>
                  <a:schemeClr val="tx1"/>
                </a:solidFill>
                <a:effectLst/>
                <a:latin typeface="Arial" panose="020B0604020202020204" pitchFamily="34" charset="0"/>
                <a:ea typeface="ＭＳ Ｐゴシック" charset="0"/>
                <a:cs typeface="Arial" panose="020B0604020202020204" pitchFamily="34" charset="0"/>
              </a:rPr>
            </a:br>
            <a:endParaRPr lang="en-US" sz="120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200" i="1" kern="1200" dirty="0">
                <a:solidFill>
                  <a:schemeClr val="tx1"/>
                </a:solidFill>
                <a:effectLst/>
                <a:latin typeface="Arial" panose="020B0604020202020204" pitchFamily="34" charset="0"/>
                <a:ea typeface="ＭＳ Ｐゴシック" charset="0"/>
                <a:cs typeface="Arial" panose="020B0604020202020204" pitchFamily="34" charset="0"/>
              </a:rPr>
              <a:t>Descendants of Jehoiachin</a:t>
            </a:r>
            <a:br>
              <a:rPr lang="en-US" sz="1200" kern="1200" dirty="0">
                <a:solidFill>
                  <a:schemeClr val="tx1"/>
                </a:solidFill>
                <a:effectLst/>
                <a:latin typeface="Arial" panose="020B0604020202020204" pitchFamily="34" charset="0"/>
                <a:ea typeface="ＭＳ Ｐゴシック" charset="0"/>
                <a:cs typeface="Arial" panose="020B0604020202020204" pitchFamily="34" charset="0"/>
              </a:rPr>
            </a:br>
            <a:endParaRPr lang="en-US" sz="120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1Chr. 3:17    The sons of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Jehoiachin,</a:t>
            </a:r>
            <a:r>
              <a:rPr lang="en-US" sz="1200" kern="1200" baseline="30000" dirty="0" err="1">
                <a:solidFill>
                  <a:schemeClr val="tx1"/>
                </a:solidFill>
                <a:effectLst/>
                <a:latin typeface="Arial" panose="020B0604020202020204" pitchFamily="34" charset="0"/>
                <a:ea typeface="ＭＳ Ｐゴシック" charset="0"/>
                <a:cs typeface="Arial" panose="020B0604020202020204" pitchFamily="34" charset="0"/>
              </a:rPr>
              <a:t>a</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who was taken prisoner by the Babylonians, were Shealtiel, 18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Malkiram</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Pedaiah,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Shenazzar</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Jekamiah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Hoshama</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and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Nedabiah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1Chr. 3:19    The sons of Pedaiah were Zerubbabel and Shimei. </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The sons of Zerubbabel were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Meshullam</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and Hananiah. (Their sister was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Shelomith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20  His five other sons were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Hashubah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Ohel</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Berekiah,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Hasadiah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and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Jushab</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-hesed.</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1Chr. 3:21    The sons of Hananiah were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Pelatiah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and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Jeshaiah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Jeshaiah’s</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son was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Rephaiah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Rephaiah’s</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son was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Arnan</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Arnan’s</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son was Obadiah. Obadiah’s son was Shecaniah.</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1Chr. 3:22    The descendants of Shecaniah were Shemaiah and his sons,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Hattush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Igal</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Bariah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Neariah, and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Shaphat</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—six in all.</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1Chr. 3:23    The sons of Neariah were Elioenai,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Hizkiah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and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Azrikam</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—three in all.</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1Chr. 3:24    The sons of Elioenai were Hodaviah,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Eliashib</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Pelaiah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Akkub</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Johanan,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Delaiah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and Anani—seven in all.</a:t>
            </a:r>
          </a:p>
          <a:p>
            <a:r>
              <a:rPr lang="en-US" dirty="0">
                <a:latin typeface="Arial" panose="020B0604020202020204" pitchFamily="34" charset="0"/>
                <a:cs typeface="Arial" panose="020B0604020202020204" pitchFamily="34" charset="0"/>
              </a:rPr>
              <a:t>_____</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OS-12-2Kings-231</a:t>
            </a:r>
          </a:p>
          <a:p>
            <a:r>
              <a:rPr lang="en-US" dirty="0">
                <a:latin typeface="Arial" panose="020B0604020202020204" pitchFamily="34" charset="0"/>
                <a:cs typeface="Arial" panose="020B0604020202020204" pitchFamily="34" charset="0"/>
              </a:rPr>
              <a:t>OS-14-2Chron-82</a:t>
            </a:r>
          </a:p>
        </p:txBody>
      </p:sp>
    </p:spTree>
    <p:extLst>
      <p:ext uri="{BB962C8B-B14F-4D97-AF65-F5344CB8AC3E}">
        <p14:creationId xmlns:p14="http://schemas.microsoft.com/office/powerpoint/2010/main" val="3512006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This Davidic line actually is recorded in 1 Chronicles for nine generations to the end of OT history. God promised David an eternal dynasty never to be wiped out, so we see if continue here until Matthew 1 and Luke 3 continue it further to Jesus.</a:t>
            </a:r>
          </a:p>
          <a:p>
            <a:r>
              <a:rPr lang="en-US" dirty="0">
                <a:latin typeface="Arial" panose="020B0604020202020204" pitchFamily="34" charset="0"/>
                <a:cs typeface="Arial" panose="020B0604020202020204" pitchFamily="34" charset="0"/>
              </a:rPr>
              <a:t>_____</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It is difficult to tell if 3:21 mentions Hananiah’s 6 sons (Shecaniah + 5 brothers) or whether these 6 men were descendants in 6 generations. As Chronicles ends around 440-400 BC and the above has 9 generations (9 x 25 years old at son’s birth=175 years), this would already bring the account from Jehoiachin’s exile in 597 to around 422 BC (597 – 175 = 422 BC). Adding another 5 generations would bring the genealogy to about 300 BC. This is possible but unlikely and would be problematic to reconcile with the other Bible genealogies.</a:t>
            </a:r>
          </a:p>
          <a:p>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2. DESCENDANTS OF SOLOMON (3:10-24)</a:t>
            </a: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3:10-24</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This list of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Solomon’s</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descendants is in effect a list of Judah’s kings from Solomon through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Zedekiah</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(vv. 10-16) and their exilic and postexilic continuation (vv. 17-24). Athaliah, the queen who ruled between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Ahaziah</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and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Joash,</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is not mentioned (v. 11). That is because she was only a political usurper and was not in the true dynastic succession (cf. 2 Kings 11). Of the sons of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Josiah, Johanan</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(1 Chron. 3:15) is otherwise unknown. He cannot be Jehoahaz (2 Kings 23:31) because Jehoahaz was [Vol. 1, p. 595] younger than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Jehoiakim</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(cf. 2 Kings 23:36). This means that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Shallum</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(1 Chron. 3:15) is identical to Jehoahaz who, though the next-to-youngest son of Josiah, preceded his brothers on the throne (cf. Jer. 22:11-12).</a:t>
            </a: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The remainder of the succession followed by the chronicler is Jeconiah (Heb.; cf. NIV marg. of 1 Chron. 3:16; also known as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Jehoiachin;</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cf. v. 17 and 2 Kings 24:8, and Coniah, Jer. 22:24, marg.). Then came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Pedaiah</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(1 Chron. 3:18),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Zerubbabel</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(v. 19),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Hananiah</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(v. 19),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Shecaniah</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(v. 21),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Shemaiah</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(v. 22),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Elioenai</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(v. 23), and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Hodaviah</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(v. 24).</a:t>
            </a:r>
          </a:p>
          <a:p>
            <a:endParaRPr lang="en-US"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Three difficulties here must be addressed. First, Zerubbabel (v. 19) is elsewhere called the son of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Shealtiel,</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not the son of Pedaiah (Ezra 3:2, 8; 5:2; Neh. 12:1; Hag. 1:12, 14; 2:2, 23; Matt. 1:12; Luke 3:27). Since Shealtiel and Pedaiah were brothers (1 Chron. 3:17-18) the best solution seems to be that Shealtiel died early on and his role of dynastic succession was assumed by his younger brother Pedaiah. The second problem concerns Luke’s account of the genealogy in which he identifies Shealtiel as the son of Neri, whose descent is not from Solomon but from David’s son Nathan (Luke 3:27-31). The answer may lie in the possibility that since Jeconiah had no male heir to sit on the throne (cf. Jer. 22:30), a daughter of Jeconiah married Neri, son of Melki (Luke 3:27-28; not the Melki of Luke 3:24), of the line of Nathan. Legally Shealtiel, as grandson of Jeconiah, would continue the Davidic dynasty through Solomon, a viewpoint espoused by Matthew (Matt. 1:6-12).</a:t>
            </a:r>
          </a:p>
          <a:p>
            <a:endParaRPr lang="en-US"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The third conflict appears in Zerubbabel’s line. The chronicler lists Zerubbabel’s seven sons and one daughter (1 Chron. 3:19b-20). But none of them is mentioned in the genealogies of either Matthew or Luke. Matthew, who traces Jesus’ descent from David through Solomon, wrote that the son of Zerubbabel was </a:t>
            </a:r>
            <a:r>
              <a:rPr lang="en-US" sz="1200" kern="1200" dirty="0" err="1">
                <a:solidFill>
                  <a:schemeClr val="tx1"/>
                </a:solidFill>
                <a:effectLst/>
                <a:latin typeface="Arial" panose="020B0604020202020204" pitchFamily="34" charset="0"/>
                <a:ea typeface="ＭＳ Ｐゴシック" charset="-128"/>
                <a:cs typeface="Arial" panose="020B0604020202020204" pitchFamily="34" charset="0"/>
              </a:rPr>
              <a:t>Abiud</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(Matt. 1:13). Luke, viewing it through Nathan, said </a:t>
            </a:r>
            <a:r>
              <a:rPr lang="en-US" sz="1200" kern="1200" dirty="0" err="1">
                <a:solidFill>
                  <a:schemeClr val="tx1"/>
                </a:solidFill>
                <a:effectLst/>
                <a:latin typeface="Arial" panose="020B0604020202020204" pitchFamily="34" charset="0"/>
                <a:ea typeface="ＭＳ Ｐゴシック" charset="-128"/>
                <a:cs typeface="Arial" panose="020B0604020202020204" pitchFamily="34" charset="0"/>
              </a:rPr>
              <a:t>Rhesa</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was that son (Luke 3:27). It is entirely possible, of course, that the Shealtiel and Zerubbabel of Luke are not the same as those of 1 Chronicles and that Luke preserves a genealogy of Mary straight from David through Nathan, a line of succession that has no other connection with the chronicler’s genealogy (cf. comments on Luke 3:27). This would preclude the suggested solution to the second problem previously mentioned (and would, in fact, eliminate the problem altogether). This still leaves the variance between 1 Chronicles 3:19b-20 and Matthew 1:13. One may conjecture that </a:t>
            </a:r>
            <a:r>
              <a:rPr lang="en-US" sz="1200" kern="1200" dirty="0" err="1">
                <a:solidFill>
                  <a:schemeClr val="tx1"/>
                </a:solidFill>
                <a:effectLst/>
                <a:latin typeface="Arial" panose="020B0604020202020204" pitchFamily="34" charset="0"/>
                <a:ea typeface="ＭＳ Ｐゴシック" charset="-128"/>
                <a:cs typeface="Arial" panose="020B0604020202020204" pitchFamily="34" charset="0"/>
              </a:rPr>
              <a:t>Abiud</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is another name for one of the seven sons of Zerubbabel listed in Chronicles or that his name is missing from that list to begin with. That such a thing is possible may be seen in 1 Chronicles 3:22 where the historian wrote that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Shemaiah</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had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six</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sons but listed only five names” (Eugene Merrill, “1 Chronicles,” in </a:t>
            </a:r>
            <a:r>
              <a:rPr lang="en-US" sz="1200" i="1" kern="1200" dirty="0">
                <a:solidFill>
                  <a:schemeClr val="tx1"/>
                </a:solidFill>
                <a:effectLst/>
                <a:latin typeface="Arial" panose="020B0604020202020204" pitchFamily="34" charset="0"/>
                <a:ea typeface="ＭＳ Ｐゴシック" charset="-128"/>
                <a:cs typeface="Arial" panose="020B0604020202020204" pitchFamily="34" charset="0"/>
              </a:rPr>
              <a:t>The Bible Knowledge Commentary</a:t>
            </a:r>
            <a:r>
              <a:rPr lang="en-US" sz="1200" i="0" kern="1200" dirty="0">
                <a:solidFill>
                  <a:schemeClr val="tx1"/>
                </a:solidFill>
                <a:effectLst/>
                <a:latin typeface="Arial" panose="020B0604020202020204" pitchFamily="34" charset="0"/>
                <a:ea typeface="ＭＳ Ｐゴシック" charset="-128"/>
                <a:cs typeface="Arial" panose="020B0604020202020204" pitchFamily="34" charset="0"/>
              </a:rPr>
              <a:t> [Wheaton, IL: Victor, 1985], 1:594-95).</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8220262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58470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220253F4-00D7-744B-B6D6-3B19A72E4AE0}"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24</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A872F07-622B-024D-81AA-96FB5CD0EA54}"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r>
              <a:rPr lang="en-US" dirty="0">
                <a:latin typeface="Arial" panose="020B0604020202020204" pitchFamily="34" charset="0"/>
                <a:ea typeface="ＭＳ Ｐゴシック" charset="0"/>
                <a:cs typeface="Arial" panose="020B0604020202020204" pitchFamily="34" charset="0"/>
              </a:rPr>
              <a:t>Most of us have heard a lot about the various periods ahead but the one least studied is the Millennium.</a:t>
            </a:r>
          </a:p>
          <a:p>
            <a:r>
              <a:rPr lang="en-US" dirty="0">
                <a:latin typeface="Arial" panose="020B0604020202020204" pitchFamily="34" charset="0"/>
                <a:ea typeface="ＭＳ Ｐゴシック" charset="0"/>
                <a:cs typeface="Arial" panose="020B0604020202020204" pitchFamily="34" charset="0"/>
              </a:rPr>
              <a:t>________</a:t>
            </a:r>
          </a:p>
          <a:p>
            <a:r>
              <a:rPr lang="en-US" dirty="0">
                <a:latin typeface="Arial" panose="020B0604020202020204" pitchFamily="34" charset="0"/>
                <a:ea typeface="ＭＳ Ｐゴシック" charset="0"/>
                <a:cs typeface="Arial" panose="020B0604020202020204" pitchFamily="34" charset="0"/>
              </a:rPr>
              <a:t>OS-23-Isaiah 1-12-Slide 87</a:t>
            </a:r>
          </a:p>
          <a:p>
            <a:r>
              <a:rPr lang="en-US" dirty="0">
                <a:latin typeface="Arial" panose="020B0604020202020204" pitchFamily="34" charset="0"/>
                <a:ea typeface="ＭＳ Ｐゴシック" charset="0"/>
                <a:cs typeface="Arial" panose="020B0604020202020204" pitchFamily="34" charset="0"/>
              </a:rPr>
              <a:t>OS-26-Ezekiel 1-39-Slide 247</a:t>
            </a:r>
          </a:p>
          <a:p>
            <a:r>
              <a:rPr lang="en-US" dirty="0">
                <a:latin typeface="Arial" panose="020B0604020202020204" pitchFamily="34" charset="0"/>
                <a:ea typeface="ＭＳ Ｐゴシック" charset="0"/>
                <a:cs typeface="Arial" panose="020B0604020202020204" pitchFamily="34" charset="0"/>
              </a:rPr>
              <a:t>OS-29-Joel-87</a:t>
            </a:r>
          </a:p>
          <a:p>
            <a:r>
              <a:rPr lang="en-US" dirty="0">
                <a:latin typeface="Arial" panose="020B0604020202020204" pitchFamily="34" charset="0"/>
                <a:ea typeface="ＭＳ Ｐゴシック" charset="0"/>
                <a:cs typeface="Arial" panose="020B0604020202020204" pitchFamily="34" charset="0"/>
              </a:rPr>
              <a:t>OS-31-Obadiah-142</a:t>
            </a:r>
          </a:p>
          <a:p>
            <a:r>
              <a:rPr lang="en-US" dirty="0">
                <a:latin typeface="Arial" panose="020B0604020202020204" pitchFamily="34" charset="0"/>
                <a:ea typeface="ＭＳ Ｐゴシック" charset="0"/>
                <a:cs typeface="Arial" panose="020B0604020202020204" pitchFamily="34" charset="0"/>
              </a:rPr>
              <a:t>OS-39-Zechariah-158, 168, 184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NS-22-Rev20-22</a:t>
            </a:r>
          </a:p>
        </p:txBody>
      </p:sp>
    </p:spTree>
    <p:extLst>
      <p:ext uri="{BB962C8B-B14F-4D97-AF65-F5344CB8AC3E}">
        <p14:creationId xmlns:p14="http://schemas.microsoft.com/office/powerpoint/2010/main" val="3279025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655B1F-1A1C-FC4D-A994-A6EA190F6DF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9186" name="Rectangle 1026"/>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32451"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31256336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6C607D7-C8A0-1940-807B-4973C3FC56D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1234" name="Rectangle 1026"/>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34499"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37765143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F45E13-60A1-B647-BCF0-DC5D077FFF7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3282" name="Rectangle 1026"/>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36547"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1821295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369315E-1273-DE4E-93E8-D2F1EC2DD36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46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3859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40976584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E514142-83FC-8941-9568-7CF399A4500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08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064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2938077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God has always been as close as we have wanted. Do you agree or disagree? Tell the person next to you for 30 seconds.</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39753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6DC28C-C333-2B4A-A834-5D1CB7E5D94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67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269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38366737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76EC1D-DF22-614A-98FB-7C867FF0DA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87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473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33517923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3F0A1A8-C1EB-AC4E-BDB8-5B0307C84CB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5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67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38080353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D2F198-645D-734F-8B41-B0C834DDC5C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6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8835"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14056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83CBF4-AE8A-A44D-A1CB-722FB2680D4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8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5088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1828775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D5A640-FCBD-B643-A0E9-0B29E54237E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885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529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11263552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7DB5DDA-2262-8947-93D0-E763146A2C2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9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5497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1061809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273BE8-869F-204F-B5F4-B30F520969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Arial" panose="020B0604020202020204" pitchFamily="34" charset="0"/>
                <a:ea typeface="ＭＳ Ｐゴシック" charset="0"/>
                <a:cs typeface="Arial" panose="020B0604020202020204" pitchFamily="34" charset="0"/>
              </a:rPr>
              <a:t>Parallel texts build upon this teaching by saying that the Antichrist will set up this abomination that causes desolation (Matt 24:15) where he will declare himself to be God: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“He will exalt himself and defy everything that people call god and every object of worship. He will even sit in the temple of God, claiming that he himself is God” (</a:t>
            </a:r>
            <a:r>
              <a:rPr lang="en-US" dirty="0">
                <a:latin typeface="Arial" panose="020B0604020202020204" pitchFamily="34" charset="0"/>
                <a:ea typeface="ＭＳ Ｐゴシック" charset="0"/>
                <a:cs typeface="Arial" panose="020B0604020202020204" pitchFamily="34" charset="0"/>
              </a:rPr>
              <a:t>2 Thess 2:4 NLT).</a:t>
            </a:r>
            <a:endPar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Then the beast was allowed to speak great blasphemies against God. And he was given authority to do whatever he wanted for forty-two months.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6</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he spoke terrible words of blasphemy against God, slandering his name and his dwelling—that is, those who dwell in heaven.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7</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the beast was allowed to wage war against God’s holy people and to conquer them. And he was given authority to rule over every tribe and people and language and nation.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8</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all the people who belong to this world worshiped the beast. They are the ones whose names were not written in the Book of Life that belongs to the Lamb who was slaughtered before the world was made” (Rev 13:5-8 NLT).</a:t>
            </a:r>
          </a:p>
          <a:p>
            <a:r>
              <a:rPr lang="en-US" dirty="0">
                <a:latin typeface="Arial" panose="020B0604020202020204" pitchFamily="34" charset="0"/>
                <a:cs typeface="Arial" panose="020B0604020202020204" pitchFamily="34" charset="0"/>
              </a:rPr>
              <a:t>______________</a:t>
            </a:r>
          </a:p>
          <a:p>
            <a:r>
              <a:rPr lang="en-US" dirty="0">
                <a:latin typeface="Arial" panose="020B0604020202020204" pitchFamily="34" charset="0"/>
                <a:cs typeface="Arial" panose="020B0604020202020204" pitchFamily="34" charset="0"/>
              </a:rPr>
              <a:t>OS-27-Daniel-330</a:t>
            </a:r>
          </a:p>
          <a:p>
            <a:r>
              <a:rPr lang="en-US" dirty="0">
                <a:latin typeface="Arial" panose="020B0604020202020204" pitchFamily="34" charset="0"/>
                <a:cs typeface="Arial" panose="020B0604020202020204" pitchFamily="34" charset="0"/>
              </a:rPr>
              <a:t>OS-Ezekiel 40-48-Slide 16</a:t>
            </a:r>
          </a:p>
          <a:p>
            <a:r>
              <a:rPr lang="en-US" dirty="0">
                <a:latin typeface="Arial" panose="020B0604020202020204" pitchFamily="34" charset="0"/>
                <a:cs typeface="Arial" panose="020B0604020202020204" pitchFamily="34" charset="0"/>
              </a:rPr>
              <a:t>OS-37-Haggai-96</a:t>
            </a:r>
          </a:p>
        </p:txBody>
      </p:sp>
    </p:spTree>
    <p:extLst>
      <p:ext uri="{BB962C8B-B14F-4D97-AF65-F5344CB8AC3E}">
        <p14:creationId xmlns:p14="http://schemas.microsoft.com/office/powerpoint/2010/main" val="29853070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70</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week of Daniel 9:27 is believed by nearly all scholars to depict a seven-year period. Since this “ruler to come” will set up a desecration in the temple and this event is still future, it must mean that the present temple rebuilding preparations in Jerusalem right now will be successful in building the temple on its original spot.</a:t>
            </a:r>
          </a:p>
          <a:p>
            <a:r>
              <a:rPr lang="en-US" dirty="0">
                <a:latin typeface="Arial" panose="020B0604020202020204" pitchFamily="34" charset="0"/>
                <a:cs typeface="Arial" panose="020B0604020202020204" pitchFamily="34" charset="0"/>
              </a:rPr>
              <a:t>______________</a:t>
            </a:r>
          </a:p>
          <a:p>
            <a:r>
              <a:rPr lang="en-US" dirty="0">
                <a:latin typeface="Arial" panose="020B0604020202020204" pitchFamily="34" charset="0"/>
                <a:cs typeface="Arial" panose="020B0604020202020204" pitchFamily="34" charset="0"/>
              </a:rPr>
              <a:t>OS-27-Daniel-331</a:t>
            </a:r>
          </a:p>
          <a:p>
            <a:r>
              <a:rPr lang="en-US" dirty="0">
                <a:latin typeface="Arial" panose="020B0604020202020204" pitchFamily="34" charset="0"/>
                <a:cs typeface="Arial" panose="020B0604020202020204" pitchFamily="34" charset="0"/>
              </a:rPr>
              <a:t>OS-Ezekiel 40-48-Slide 17</a:t>
            </a:r>
          </a:p>
          <a:p>
            <a:r>
              <a:rPr lang="en-US" dirty="0">
                <a:latin typeface="Arial" panose="020B0604020202020204" pitchFamily="34" charset="0"/>
                <a:cs typeface="Arial" panose="020B0604020202020204" pitchFamily="34" charset="0"/>
              </a:rPr>
              <a:t>OS-37-Haggai-97</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6244821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 70</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week of Daniel 9:27 is believed by nearly all scholars to depict a seven-year period. Since this “ruler to come” will set up a desecration in the temple and this event is still future, it must mean that the present temple rebuilding preparations in Jerusalem right now will be successful in building the temple on its original spot.</a:t>
            </a:r>
          </a:p>
          <a:p>
            <a:r>
              <a:rPr lang="en-US" dirty="0">
                <a:latin typeface="Arial" panose="020B0604020202020204" pitchFamily="34" charset="0"/>
                <a:cs typeface="Arial" panose="020B0604020202020204" pitchFamily="34" charset="0"/>
              </a:rPr>
              <a:t>______________</a:t>
            </a:r>
          </a:p>
          <a:p>
            <a:r>
              <a:rPr lang="en-US" dirty="0">
                <a:latin typeface="Arial" panose="020B0604020202020204" pitchFamily="34" charset="0"/>
                <a:cs typeface="Arial" panose="020B0604020202020204" pitchFamily="34" charset="0"/>
              </a:rPr>
              <a:t>OS-27-Daniel-332</a:t>
            </a:r>
          </a:p>
          <a:p>
            <a:r>
              <a:rPr lang="en-US" dirty="0">
                <a:latin typeface="Arial" panose="020B0604020202020204" pitchFamily="34" charset="0"/>
                <a:cs typeface="Arial" panose="020B0604020202020204" pitchFamily="34" charset="0"/>
              </a:rPr>
              <a:t>OS-Ezekiel 40-48-Slide 18</a:t>
            </a:r>
          </a:p>
          <a:p>
            <a:r>
              <a:rPr lang="en-US" dirty="0">
                <a:latin typeface="Arial" panose="020B0604020202020204" pitchFamily="34" charset="0"/>
                <a:cs typeface="Arial" panose="020B0604020202020204" pitchFamily="34" charset="0"/>
              </a:rPr>
              <a:t>OS-37-Haggai-98</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611400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As a new Christian, I used to see the bumper sticker that read “Far from God? Who moved?”</a:t>
            </a:r>
          </a:p>
          <a:p>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traditional spot for the temple is the exact spot where the Dome of the Rock was constructed by Muslims in the late AD 690s. But will this be easily demolished by one who the world will accept as a peaceful negotiator? That seems unlikely.</a:t>
            </a:r>
          </a:p>
          <a:p>
            <a:r>
              <a:rPr lang="en-US" dirty="0">
                <a:latin typeface="Arial" panose="020B0604020202020204" pitchFamily="34" charset="0"/>
                <a:cs typeface="Arial" panose="020B0604020202020204" pitchFamily="34" charset="0"/>
              </a:rPr>
              <a:t>______________</a:t>
            </a:r>
          </a:p>
          <a:p>
            <a:r>
              <a:rPr lang="en-US" dirty="0">
                <a:latin typeface="Arial" panose="020B0604020202020204" pitchFamily="34" charset="0"/>
                <a:cs typeface="Arial" panose="020B0604020202020204" pitchFamily="34" charset="0"/>
              </a:rPr>
              <a:t>OS-27-Daniel-333</a:t>
            </a:r>
          </a:p>
          <a:p>
            <a:r>
              <a:rPr lang="en-US" dirty="0">
                <a:latin typeface="Arial" panose="020B0604020202020204" pitchFamily="34" charset="0"/>
                <a:cs typeface="Arial" panose="020B0604020202020204" pitchFamily="34" charset="0"/>
              </a:rPr>
              <a:t>OS-Ezekiel 40-48-Slide 19</a:t>
            </a:r>
          </a:p>
          <a:p>
            <a:r>
              <a:rPr lang="en-US" dirty="0">
                <a:latin typeface="Arial" panose="020B0604020202020204" pitchFamily="34" charset="0"/>
                <a:cs typeface="Arial" panose="020B0604020202020204" pitchFamily="34" charset="0"/>
              </a:rPr>
              <a:t>OS-37-Haggai-99</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53219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Some propose that this deceitful ruler will negotiate a deal to have the temple built right next to the Dome. Rabbis like Asher Kaufman have proposed the northern site as the original site of Solomon’s temple, partly because it gives a straight shot towards the Eastern Gate.</a:t>
            </a:r>
          </a:p>
          <a:p>
            <a:r>
              <a:rPr lang="en-US" dirty="0">
                <a:latin typeface="Arial" panose="020B0604020202020204" pitchFamily="34" charset="0"/>
                <a:cs typeface="Arial" panose="020B0604020202020204" pitchFamily="34" charset="0"/>
              </a:rPr>
              <a:t>______________</a:t>
            </a:r>
          </a:p>
          <a:p>
            <a:r>
              <a:rPr lang="en-US" dirty="0">
                <a:latin typeface="Arial" panose="020B0604020202020204" pitchFamily="34" charset="0"/>
                <a:cs typeface="Arial" panose="020B0604020202020204" pitchFamily="34" charset="0"/>
              </a:rPr>
              <a:t>OS-27-Daniel-334</a:t>
            </a:r>
          </a:p>
          <a:p>
            <a:r>
              <a:rPr lang="en-US" dirty="0">
                <a:latin typeface="Arial" panose="020B0604020202020204" pitchFamily="34" charset="0"/>
                <a:cs typeface="Arial" panose="020B0604020202020204" pitchFamily="34" charset="0"/>
              </a:rPr>
              <a:t>OS-Ezekiel 40-48-Slide 20</a:t>
            </a:r>
          </a:p>
          <a:p>
            <a:r>
              <a:rPr lang="en-US" dirty="0">
                <a:latin typeface="Arial" panose="020B0604020202020204" pitchFamily="34" charset="0"/>
                <a:cs typeface="Arial" panose="020B0604020202020204" pitchFamily="34" charset="0"/>
              </a:rPr>
              <a:t>OS-37-Haggai-100</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5911851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Building these adjacent would certainly be the result of a master negotiator! </a:t>
            </a:r>
          </a:p>
          <a:p>
            <a:r>
              <a:rPr lang="en-US" dirty="0">
                <a:latin typeface="Arial" panose="020B0604020202020204" pitchFamily="34" charset="0"/>
                <a:cs typeface="Arial" panose="020B0604020202020204" pitchFamily="34" charset="0"/>
              </a:rPr>
              <a:t>___________</a:t>
            </a:r>
          </a:p>
          <a:p>
            <a:r>
              <a:rPr lang="en-US" dirty="0">
                <a:latin typeface="Arial" panose="020B0604020202020204" pitchFamily="34" charset="0"/>
                <a:cs typeface="Arial" panose="020B0604020202020204" pitchFamily="34" charset="0"/>
              </a:rPr>
              <a:t>OS-27-Daniel-335</a:t>
            </a:r>
          </a:p>
          <a:p>
            <a:r>
              <a:rPr lang="en-US" dirty="0">
                <a:latin typeface="Arial" panose="020B0604020202020204" pitchFamily="34" charset="0"/>
                <a:cs typeface="Arial" panose="020B0604020202020204" pitchFamily="34" charset="0"/>
              </a:rPr>
              <a:t>OS-Ezekiel 40-48-Slide 21</a:t>
            </a:r>
          </a:p>
          <a:p>
            <a:r>
              <a:rPr lang="en-US" dirty="0">
                <a:latin typeface="Arial" panose="020B0604020202020204" pitchFamily="34" charset="0"/>
                <a:cs typeface="Arial" panose="020B0604020202020204" pitchFamily="34" charset="0"/>
              </a:rPr>
              <a:t>OS-37-Haggai-101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4159699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Perhaps such a feat would underscore the unity of all religions—a major tenant of the one-world religion that will lead to global worship of the Antichrist as the messianic figure at the focus of that one-world government.</a:t>
            </a:r>
          </a:p>
          <a:p>
            <a:r>
              <a:rPr lang="en-US" dirty="0">
                <a:latin typeface="Arial" panose="020B0604020202020204" pitchFamily="34" charset="0"/>
                <a:cs typeface="Arial" panose="020B0604020202020204" pitchFamily="34" charset="0"/>
              </a:rPr>
              <a:t>___________</a:t>
            </a:r>
          </a:p>
          <a:p>
            <a:r>
              <a:rPr lang="en-US" dirty="0">
                <a:latin typeface="Arial" panose="020B0604020202020204" pitchFamily="34" charset="0"/>
                <a:cs typeface="Arial" panose="020B0604020202020204" pitchFamily="34" charset="0"/>
              </a:rPr>
              <a:t>OS-27-Daniel-336</a:t>
            </a:r>
          </a:p>
          <a:p>
            <a:r>
              <a:rPr lang="en-US" dirty="0">
                <a:latin typeface="Arial" panose="020B0604020202020204" pitchFamily="34" charset="0"/>
                <a:cs typeface="Arial" panose="020B0604020202020204" pitchFamily="34" charset="0"/>
              </a:rPr>
              <a:t>OS-Ezekiel 40-48-Slide 22</a:t>
            </a:r>
          </a:p>
          <a:p>
            <a:r>
              <a:rPr lang="en-US" dirty="0">
                <a:latin typeface="Arial" panose="020B0604020202020204" pitchFamily="34" charset="0"/>
                <a:cs typeface="Arial" panose="020B0604020202020204" pitchFamily="34" charset="0"/>
              </a:rPr>
              <a:t>OS-37-Haggai-102</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0820223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B7D6306-EF42-E14C-9A14-FCB646C800DF}" type="slidenum">
              <a:rPr lang="en-US" sz="1200"/>
              <a:pPr/>
              <a:t>45</a:t>
            </a:fld>
            <a:endParaRPr lang="en-US" sz="1200"/>
          </a:p>
        </p:txBody>
      </p:sp>
      <p:sp>
        <p:nvSpPr>
          <p:cNvPr id="742402" name="Rectangle 2"/>
          <p:cNvSpPr>
            <a:spLocks noGrp="1" noRot="1" noChangeAspect="1" noChangeArrowheads="1" noTextEdit="1"/>
          </p:cNvSpPr>
          <p:nvPr>
            <p:ph type="sldImg"/>
          </p:nvPr>
        </p:nvSpPr>
        <p:spPr>
          <a:ln/>
        </p:spPr>
      </p:sp>
      <p:sp>
        <p:nvSpPr>
          <p:cNvPr id="7424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E22A1B-ABF8-BB4F-8B1D-01C92B0AEEA1}" type="slidenum">
              <a:rPr lang="en-US" sz="1200"/>
              <a:pPr/>
              <a:t>46</a:t>
            </a:fld>
            <a:endParaRPr lang="en-US" sz="1200"/>
          </a:p>
        </p:txBody>
      </p:sp>
      <p:sp>
        <p:nvSpPr>
          <p:cNvPr id="744450" name="Rectangle 2"/>
          <p:cNvSpPr>
            <a:spLocks noGrp="1" noRot="1" noChangeAspect="1" noChangeArrowheads="1" noTextEdit="1"/>
          </p:cNvSpPr>
          <p:nvPr>
            <p:ph type="sldImg"/>
          </p:nvPr>
        </p:nvSpPr>
        <p:spPr>
          <a:ln/>
        </p:spPr>
      </p:sp>
      <p:sp>
        <p:nvSpPr>
          <p:cNvPr id="7444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See Picture #1. Timeline to the Kingdom and Temple Described in Ezekiel 40-48.</a:t>
            </a:r>
          </a:p>
          <a:p>
            <a:r>
              <a:rPr lang="en-US" dirty="0">
                <a:latin typeface="Arial" panose="020B0604020202020204" pitchFamily="34" charset="0"/>
                <a:cs typeface="Arial" panose="020B0604020202020204" pitchFamily="34" charset="0"/>
              </a:rPr>
              <a:t>As Picture #1 shows, we are currently in the bottom left part labeled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Current Period.</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7-Year Tribulation Period</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is probably going to begin very soon. Before that time there will be a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Resurrection and Catching Away of Church Believers</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who will wait out the tribulation in heaven and then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Return With Christ</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the end of the tribulation period.</a:t>
            </a:r>
          </a:p>
          <a:p>
            <a:r>
              <a:rPr lang="en-US" dirty="0">
                <a:latin typeface="Arial" panose="020B0604020202020204" pitchFamily="34" charset="0"/>
                <a:cs typeface="Arial" panose="020B0604020202020204" pitchFamily="34" charset="0"/>
              </a:rPr>
              <a:t>Revelation 19:11-16 says,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Behold a white horse; and he that sat upon him,</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that</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a:t>
            </a:r>
            <a:r>
              <a:rPr lang="en-US" dirty="0" err="1">
                <a:latin typeface="Arial" panose="020B0604020202020204" pitchFamily="34" charset="0"/>
                <a:cs typeface="Arial" panose="020B0604020202020204" pitchFamily="34" charset="0"/>
              </a:rPr>
              <a:t>Yeshua</a:t>
            </a:r>
            <a:r>
              <a:rPr lang="en-US" dirty="0">
                <a:latin typeface="Arial" panose="020B0604020202020204" pitchFamily="34" charset="0"/>
                <a:cs typeface="Arial" panose="020B0604020202020204" pitchFamily="34" charset="0"/>
              </a:rPr>
              <a:t>, Jesus,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and the armies which were in heaven followed him,</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that</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us,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clothed in fine linen, white and clean. And out of his mouth </a:t>
            </a:r>
            <a:r>
              <a:rPr lang="en-US" dirty="0" err="1">
                <a:latin typeface="Arial" panose="020B0604020202020204" pitchFamily="34" charset="0"/>
                <a:cs typeface="Arial" panose="020B0604020202020204" pitchFamily="34" charset="0"/>
              </a:rPr>
              <a:t>goeth</a:t>
            </a:r>
            <a:r>
              <a:rPr lang="en-US" dirty="0">
                <a:latin typeface="Arial" panose="020B0604020202020204" pitchFamily="34" charset="0"/>
                <a:cs typeface="Arial" panose="020B0604020202020204" pitchFamily="34" charset="0"/>
              </a:rPr>
              <a:t> a sharp sword, that with it he should smite the [Gentile] nations: and he shall rule them with a rod of iron.</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He will smite the Gentile nations when he returns to defend Israel (see my references to Zechariah 12-14 in my Matthew and Romans 9-11 surveys) at the end of the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7-Year Tribulation Period,</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and he will rule the nations with a rod of iron during the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1000-Year Messianic Kingdom.</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And he hath on his vesture and on his thigh a name written, KING OF KINGS,</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because during the kingdom, there will be multiple nations, each with their own king, but </a:t>
            </a:r>
            <a:r>
              <a:rPr lang="en-US" dirty="0" err="1">
                <a:latin typeface="Arial" panose="020B0604020202020204" pitchFamily="34" charset="0"/>
                <a:cs typeface="Arial" panose="020B0604020202020204" pitchFamily="34" charset="0"/>
              </a:rPr>
              <a:t>Yeshua</a:t>
            </a:r>
            <a:r>
              <a:rPr lang="en-US" dirty="0">
                <a:latin typeface="Arial" panose="020B0604020202020204" pitchFamily="34" charset="0"/>
                <a:cs typeface="Arial" panose="020B0604020202020204" pitchFamily="34" charset="0"/>
              </a:rPr>
              <a:t>, ruling from Jerusalem, will be king over all kings. </a:t>
            </a:r>
          </a:p>
          <a:p>
            <a:r>
              <a:rPr lang="en-US" dirty="0">
                <a:latin typeface="Arial" panose="020B0604020202020204" pitchFamily="34" charset="0"/>
                <a:cs typeface="Arial" panose="020B0604020202020204" pitchFamily="34" charset="0"/>
              </a:rPr>
              <a:t>Then, after the kingdom, there will be a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New Heaven</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and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New Earth,</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as shown on the right side of the diagram. Revelation 21:1-3,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I saw a new heaven and a new earth, ... and ... new Jerusalem, coming down from God out of heaven.</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If new Jerusalem comes down from God out of heaven, it has to come to the earth, because there is only heaven and earth.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And I heard ... behold, the tabernacle of God is with men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God is going to come down and make his tabernacle with men; men are not going up to spend eternity in tabernacles in heaven.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And he will dwell with them.</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We are not going to dwell with him in heaven. He is going to dwell with us on the new earth forever. The place Jesus prepares for us in heaven (Jn14:2-3), may not come down to earth until after the kingdom in the New Jerusalem, but we will be on earth during the kingdom also (Mt19:28).</a:t>
            </a:r>
          </a:p>
          <a:p>
            <a:r>
              <a:rPr lang="en-US" dirty="0">
                <a:latin typeface="Arial" panose="020B0604020202020204" pitchFamily="34" charset="0"/>
                <a:cs typeface="Arial" panose="020B0604020202020204" pitchFamily="34" charset="0"/>
              </a:rPr>
              <a:t>So get the idea out of your mind that you are going to be in heaven for eternity. We are in heaven for only a very brief time. Even the people who died a thousand years ago in the Lord, and their spirits are in heaven, their bodies are still with us here on earth. And after the resurrection it is a very brief layover in heaven before returning to earth with Christ and entering the Messianic Kingdom. So we could use a lot less songs about walking around heaven with Jesus, and a lot more songs about what it is going to be like in the kingdom.</a:t>
            </a:r>
          </a:p>
          <a:p>
            <a:r>
              <a:rPr lang="en-US" dirty="0">
                <a:latin typeface="Arial" panose="020B0604020202020204" pitchFamily="34" charset="0"/>
                <a:cs typeface="Arial" panose="020B0604020202020204" pitchFamily="34" charset="0"/>
              </a:rPr>
              <a:t>Since we are going to be spending so much time in the kingdom, we should learn about it; and the new earth is going to have a lot of similarities to the kingdom, although there are some differences. I know God wants us to learn about the kingdom, because he has told us so much about it in Isaiah, Jeremiah, Ezekiel, the minor prophets, the psalms, and so forth. And the benefit of learning about the kingdom, is that it will help you persevere through trials, and help you labor more fervently. </a:t>
            </a:r>
          </a:p>
          <a:p>
            <a:r>
              <a:rPr lang="en-US" dirty="0">
                <a:latin typeface="Arial" panose="020B0604020202020204" pitchFamily="34" charset="0"/>
                <a:cs typeface="Arial" panose="020B0604020202020204" pitchFamily="34" charset="0"/>
              </a:rPr>
              <a:t>God could have given us just an overview of the kingdom in these last 9 chapters of Ezekiel, but instead they focus a lot on one building, the temple, so that if we know this one building that will be at the center of the kingdom in a very detailed way, the entire kingdom will all be very real and solid to us, so that our sure hope of entering the kingdom in the future will help us in our trials and labors today.</a:t>
            </a:r>
          </a:p>
          <a:p>
            <a:r>
              <a:rPr lang="en-US" dirty="0">
                <a:latin typeface="Arial" panose="020B0604020202020204" pitchFamily="34" charset="0"/>
                <a:cs typeface="Arial" panose="020B0604020202020204" pitchFamily="34" charset="0"/>
              </a:rPr>
              <a:t>Ezekiel 40:1-2. The Mountain</a:t>
            </a:r>
          </a:p>
          <a:p>
            <a:r>
              <a:rPr lang="en-US" dirty="0">
                <a:latin typeface="Arial" panose="020B0604020202020204" pitchFamily="34" charset="0"/>
                <a:cs typeface="Arial" panose="020B0604020202020204" pitchFamily="34" charset="0"/>
              </a:rPr>
              <a:t>When Ezekiel first arrived in the future at the land of Israel, he saw a very high mountain. Now, there is no high mountain in Israel today, but there will be geological changes before the Messianic Kingdom. Isaiah 2:2 says,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It shall come to pass in the last days, that the mountain of the LORD</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house,</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meaning the mountain that will have the Lord</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house, the temple, on it,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shall be established in the top of the mountains.</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That means it is going to be the highest mountain in the world. Ezekiel 20:40 says,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For in mine holy mountain, in the mountain of the height of Israel, saith the Lord GOD, there shall all the house of Israel, all of them in the land, serve me.</a:t>
            </a:r>
            <a:r>
              <a:rPr lang="ru-RU"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Zechariah 14:1-10 talks about the geological changes that will be necessary.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Behold, the day of the LORD cometh.</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Day of the Lord</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is another name for the seven year tribulation period; and it is also called </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the time of Jacob</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trouble</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(Jer30:7). Verse 2,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I will gather all nations against Jerusalem to battle ... then shall the LORD go forth, and fight against those nations.</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The Messiah, </a:t>
            </a:r>
            <a:r>
              <a:rPr lang="en-US" dirty="0" err="1">
                <a:latin typeface="Arial" panose="020B0604020202020204" pitchFamily="34" charset="0"/>
                <a:cs typeface="Arial" panose="020B0604020202020204" pitchFamily="34" charset="0"/>
              </a:rPr>
              <a:t>Yeshua</a:t>
            </a:r>
            <a:r>
              <a:rPr lang="en-US" dirty="0">
                <a:latin typeface="Arial" panose="020B0604020202020204" pitchFamily="34" charset="0"/>
                <a:cs typeface="Arial" panose="020B0604020202020204" pitchFamily="34" charset="0"/>
              </a:rPr>
              <a:t>, returns with us and smites the armies of the Gentile nations, as we saw in Revelation 19.</a:t>
            </a:r>
          </a:p>
          <a:p>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And his feet shall stand in that day upon the mount of Olives, which is before Jerusalem on the east.</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That is also where </a:t>
            </a:r>
            <a:r>
              <a:rPr lang="en-US" dirty="0" err="1">
                <a:latin typeface="Arial" panose="020B0604020202020204" pitchFamily="34" charset="0"/>
                <a:cs typeface="Arial" panose="020B0604020202020204" pitchFamily="34" charset="0"/>
              </a:rPr>
              <a:t>Yeshua</a:t>
            </a:r>
            <a:r>
              <a:rPr lang="en-US" dirty="0">
                <a:latin typeface="Arial" panose="020B0604020202020204" pitchFamily="34" charset="0"/>
                <a:cs typeface="Arial" panose="020B0604020202020204" pitchFamily="34" charset="0"/>
              </a:rPr>
              <a:t>, Jesus, left the earth from (Acts1:9-12).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And the mount of Olives shall cleave in the midst thereof toward the east and toward the west, and there shall be a very great valley,</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running east and west,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and half of the mountain shall remove toward the north, and half of it toward the south ... and the LORD my God shall come,</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in the person of Messiah at the end of the tribulation period,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and all the saints,</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that</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us, returning with Christ. </a:t>
            </a:r>
          </a:p>
          <a:p>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All the land shall be turned as a plain from </a:t>
            </a:r>
            <a:r>
              <a:rPr lang="en-US" dirty="0" err="1">
                <a:latin typeface="Arial" panose="020B0604020202020204" pitchFamily="34" charset="0"/>
                <a:cs typeface="Arial" panose="020B0604020202020204" pitchFamily="34" charset="0"/>
              </a:rPr>
              <a:t>Geba</a:t>
            </a:r>
            <a:r>
              <a:rPr lang="en-US" dirty="0">
                <a:latin typeface="Arial" panose="020B0604020202020204" pitchFamily="34" charset="0"/>
                <a:cs typeface="Arial" panose="020B0604020202020204" pitchFamily="34" charset="0"/>
              </a:rPr>
              <a:t> to </a:t>
            </a:r>
            <a:r>
              <a:rPr lang="en-US" dirty="0" err="1">
                <a:latin typeface="Arial" panose="020B0604020202020204" pitchFamily="34" charset="0"/>
                <a:cs typeface="Arial" panose="020B0604020202020204" pitchFamily="34" charset="0"/>
              </a:rPr>
              <a:t>Rimmon</a:t>
            </a:r>
            <a:r>
              <a:rPr lang="en-US" dirty="0">
                <a:latin typeface="Arial" panose="020B0604020202020204" pitchFamily="34" charset="0"/>
                <a:cs typeface="Arial" panose="020B0604020202020204" pitchFamily="34" charset="0"/>
              </a:rPr>
              <a:t> south of Jerusalem: and it [probably Jerusalem, not the plain] shall be lifted up, and inhabited in her place.</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So all the mountains around Jerusalem, and to the south of it in the land of Israel, will be lowered, and leveled into a plain, but Jerusalem will raised up higher than it is now, and other mountains around the world will be lowered, not to a plain, but until their peaks are lower than Jerusalem</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mountain.</a:t>
            </a:r>
            <a:r>
              <a:rPr lang="ru-RU"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Wayne </a:t>
            </a:r>
            <a:r>
              <a:rPr lang="en-US" dirty="0" err="1">
                <a:latin typeface="Arial" panose="020B0604020202020204" pitchFamily="34" charset="0"/>
                <a:cs typeface="Arial" panose="020B0604020202020204" pitchFamily="34" charset="0"/>
              </a:rPr>
              <a:t>ODonnell</a:t>
            </a:r>
            <a:r>
              <a:rPr lang="en-US"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Ezekiel </a:t>
            </a:r>
            <a:r>
              <a:rPr lang="mr-IN" dirty="0">
                <a:latin typeface="Arial" panose="020B0604020202020204" pitchFamily="34" charset="0"/>
              </a:rPr>
              <a:t>40–48</a:t>
            </a:r>
            <a:r>
              <a:rPr lang="en-US" dirty="0">
                <a:latin typeface="Arial" panose="020B0604020202020204" pitchFamily="34" charset="0"/>
                <a:cs typeface="Arial" panose="020B0604020202020204" pitchFamily="34" charset="0"/>
              </a:rPr>
              <a:t>: Tour of Ezekiel</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Temple</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http://</a:t>
            </a:r>
            <a:r>
              <a:rPr lang="en-US" dirty="0" err="1">
                <a:latin typeface="Arial" panose="020B0604020202020204" pitchFamily="34" charset="0"/>
                <a:cs typeface="Arial" panose="020B0604020202020204" pitchFamily="34" charset="0"/>
              </a:rPr>
              <a:t>bible.ag</a:t>
            </a:r>
            <a:r>
              <a:rPr lang="en-US" dirty="0">
                <a:latin typeface="Arial" panose="020B0604020202020204" pitchFamily="34" charset="0"/>
                <a:cs typeface="Arial" panose="020B0604020202020204" pitchFamily="34" charset="0"/>
              </a:rPr>
              <a:t>/en/mr4web.html#EZanchor-anchor</a:t>
            </a:r>
          </a:p>
          <a:p>
            <a:r>
              <a:rPr lang="en-US" dirty="0">
                <a:latin typeface="Arial" panose="020B0604020202020204" pitchFamily="34" charset="0"/>
                <a:cs typeface="Arial" panose="020B0604020202020204" pitchFamily="34" charset="0"/>
              </a:rPr>
              <a:t>Recorded December 30, 2007</a:t>
            </a:r>
          </a:p>
          <a:p>
            <a:r>
              <a:rPr lang="en-US" dirty="0">
                <a:latin typeface="Arial" panose="020B0604020202020204" pitchFamily="34" charset="0"/>
                <a:cs typeface="Arial" panose="020B0604020202020204" pitchFamily="34" charset="0"/>
              </a:rPr>
              <a:t>Accessed 30 Aug 2016</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953460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Ezekiel 40–48 addresses that middle era between our present age and the eternal state. In this period, God will show his faithfulness once again. </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42947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is the first way we will see God’s faithfulness in the future?)</a:t>
            </a:r>
          </a:p>
          <a:p>
            <a:pPr lvl="0"/>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I. God will </a:t>
            </a:r>
            <a:r>
              <a:rPr lang="en-US" sz="1200" b="0" u="sng" kern="1200" dirty="0">
                <a:solidFill>
                  <a:schemeClr val="tx1"/>
                </a:solidFill>
                <a:effectLst/>
                <a:latin typeface="Arial" panose="020B0604020202020204" pitchFamily="34" charset="0"/>
                <a:ea typeface="ＭＳ Ｐゴシック" pitchFamily="-111" charset="-128"/>
                <a:cs typeface="Arial" panose="020B0604020202020204" pitchFamily="34" charset="0"/>
              </a:rPr>
              <a:t>live</a:t>
            </a: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 with us again (Ezek 40–43).</a:t>
            </a:r>
          </a:p>
          <a:p>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[His people will experience his presence on earth.]</a:t>
            </a:r>
          </a:p>
          <a:p>
            <a:pPr lvl="1"/>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The millennial </a:t>
            </a:r>
            <a:r>
              <a:rPr lang="en-US" sz="1200" b="0" i="1" u="sng" kern="1200" dirty="0">
                <a:solidFill>
                  <a:schemeClr val="tx1"/>
                </a:solidFill>
                <a:effectLst/>
                <a:latin typeface="Arial" panose="020B0604020202020204" pitchFamily="34" charset="0"/>
                <a:ea typeface="ＭＳ Ｐゴシック" pitchFamily="-108" charset="-128"/>
                <a:cs typeface="Arial" panose="020B0604020202020204" pitchFamily="34" charset="0"/>
              </a:rPr>
              <a:t>temple</a:t>
            </a: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 will be filled with God's </a:t>
            </a:r>
            <a:r>
              <a:rPr lang="en-US" sz="1200" b="0" i="1" kern="1200" dirty="0">
                <a:solidFill>
                  <a:schemeClr val="tx1"/>
                </a:solidFill>
                <a:effectLst/>
                <a:latin typeface="Arial" panose="020B0604020202020204" pitchFamily="34" charset="0"/>
                <a:ea typeface="ＭＳ Ｐゴシック" pitchFamily="-108" charset="-128"/>
                <a:cs typeface="Arial" panose="020B0604020202020204" pitchFamily="34" charset="0"/>
              </a:rPr>
              <a:t>glory</a:t>
            </a: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 (Ezek 40–43).</a:t>
            </a:r>
          </a:p>
          <a:p>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62CF21D-A5E0-F642-826C-4FC7A3F50F1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6498" name="Rectangle 2"/>
          <p:cNvSpPr>
            <a:spLocks noGrp="1" noRot="1" noChangeAspect="1" noChangeArrowheads="1" noTextEdit="1"/>
          </p:cNvSpPr>
          <p:nvPr>
            <p:ph type="sldImg"/>
          </p:nvPr>
        </p:nvSpPr>
        <p:spPr>
          <a:ln/>
        </p:spPr>
      </p:sp>
      <p:sp>
        <p:nvSpPr>
          <p:cNvPr id="746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Ezekiel's temple will be like the first two temples in that it will be surrounded by both inner and outer courts, although the height of the gates is not given and thus is left to the imagination.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3350DB-E9FA-4742-BA97-06CF66363F1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79586" name="Rectangle 2"/>
          <p:cNvSpPr>
            <a:spLocks noGrp="1" noRot="1" noChangeAspect="1" noChangeArrowheads="1"/>
          </p:cNvSpPr>
          <p:nvPr>
            <p:ph type="sldImg"/>
          </p:nvPr>
        </p:nvSpPr>
        <p:spPr>
          <a:solidFill>
            <a:srgbClr val="FFFFFF"/>
          </a:solidFill>
          <a:ln/>
        </p:spPr>
      </p:sp>
      <p:sp>
        <p:nvSpPr>
          <p:cNvPr id="579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From Eden to Exile, the LORD was faithful to be as present as the people allowed.</a:t>
            </a:r>
          </a:p>
          <a:p>
            <a:pPr eaLnBrk="1" hangingPunct="1"/>
            <a:r>
              <a:rPr lang="en-US" dirty="0">
                <a:latin typeface="Arial" panose="020B0604020202020204" pitchFamily="34" charset="0"/>
                <a:ea typeface="ＭＳ Ｐゴシック" charset="0"/>
                <a:cs typeface="Arial" panose="020B0604020202020204" pitchFamily="34" charset="0"/>
              </a:rPr>
              <a:t>His Spirit hovered over creation even before he created man.</a:t>
            </a:r>
          </a:p>
          <a:p>
            <a:pPr eaLnBrk="1" hangingPunct="1"/>
            <a:r>
              <a:rPr lang="en-US" dirty="0">
                <a:latin typeface="Arial" panose="020B0604020202020204" pitchFamily="34" charset="0"/>
                <a:ea typeface="ＭＳ Ｐゴシック" charset="0"/>
                <a:cs typeface="Arial" panose="020B0604020202020204" pitchFamily="34" charset="0"/>
              </a:rPr>
              <a:t>_________</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The Spirit presided over creation (Gen 1:2).</a:t>
            </a:r>
          </a:p>
          <a:p>
            <a:pPr eaLnBrk="1" hangingPunct="1"/>
            <a:r>
              <a:rPr lang="en-US" dirty="0">
                <a:latin typeface="Arial" panose="020B0604020202020204" pitchFamily="34" charset="0"/>
                <a:ea typeface="ＭＳ Ｐゴシック" charset="0"/>
                <a:cs typeface="Arial" panose="020B0604020202020204" pitchFamily="34" charset="0"/>
              </a:rPr>
              <a:t>But what is God’s glory? The idea is one of God’s </a:t>
            </a:r>
            <a:r>
              <a:rPr lang="en-US" i="1" dirty="0">
                <a:latin typeface="Arial" panose="020B0604020202020204" pitchFamily="34" charset="0"/>
                <a:ea typeface="ＭＳ Ｐゴシック" charset="0"/>
                <a:cs typeface="Arial" panose="020B0604020202020204" pitchFamily="34" charset="0"/>
              </a:rPr>
              <a:t>weight</a:t>
            </a:r>
            <a:r>
              <a:rPr lang="en-US" i="0" dirty="0">
                <a:latin typeface="Arial" panose="020B0604020202020204" pitchFamily="34" charset="0"/>
                <a:ea typeface="ＭＳ Ｐゴシック" charset="0"/>
                <a:cs typeface="Arial" panose="020B0604020202020204" pitchFamily="34" charset="0"/>
              </a:rPr>
              <a:t> or God’s </a:t>
            </a:r>
            <a:r>
              <a:rPr lang="en-US" i="1" dirty="0">
                <a:latin typeface="Arial" panose="020B0604020202020204" pitchFamily="34" charset="0"/>
                <a:ea typeface="ＭＳ Ｐゴシック" charset="0"/>
                <a:cs typeface="Arial" panose="020B0604020202020204" pitchFamily="34" charset="0"/>
              </a:rPr>
              <a:t>presence.</a:t>
            </a:r>
            <a:r>
              <a:rPr lang="en-US" i="0" dirty="0">
                <a:latin typeface="Arial" panose="020B0604020202020204" pitchFamily="34" charset="0"/>
                <a:ea typeface="ＭＳ Ｐゴシック" charset="0"/>
                <a:cs typeface="Arial" panose="020B0604020202020204" pitchFamily="34" charset="0"/>
              </a:rPr>
              <a:t> Remember where his presence is first mentioned in the second verse of the Bible?</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338530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9C22C9-2AEF-CA4A-A5E4-9F4F38543C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68002" name="Rectangle 2"/>
          <p:cNvSpPr>
            <a:spLocks noGrp="1" noRot="1" noChangeAspect="1" noChangeArrowheads="1" noTextEdit="1"/>
          </p:cNvSpPr>
          <p:nvPr>
            <p:ph type="sldImg"/>
          </p:nvPr>
        </p:nvSpPr>
        <p:spPr>
          <a:ln/>
        </p:spPr>
      </p:sp>
      <p:sp>
        <p:nvSpPr>
          <p:cNvPr id="768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54</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Ezekiel 40:3-12. The Outer East Gate</a:t>
            </a:r>
          </a:p>
          <a:p>
            <a:r>
              <a:rPr lang="en-US"/>
              <a:t>See Picture #2. An angel with a measuring rod and a flax cord standing by the border wall outside the outer east gate.</a:t>
            </a:r>
          </a:p>
          <a:p>
            <a:r>
              <a:rPr lang="en-US"/>
              <a:t>After seeing the mountain, the next thing Ezekiel saw as he got close to the temple compound was an angel standing by a wall. Ezekiel 40:3-5, </a:t>
            </a:r>
            <a:r>
              <a:rPr lang="ru-RU"/>
              <a:t>"</a:t>
            </a:r>
            <a:r>
              <a:rPr lang="en-US"/>
              <a:t>He brought me thither, and, behold, there was a man, whose appearance was like the appearance of brass.</a:t>
            </a:r>
            <a:r>
              <a:rPr lang="ru-RU"/>
              <a:t>"</a:t>
            </a:r>
            <a:r>
              <a:rPr lang="en-US"/>
              <a:t> That means he was an angel. He looked like a man, but he was shining brightly. Most angels don</a:t>
            </a:r>
            <a:r>
              <a:rPr lang="uk-UA"/>
              <a:t>'</a:t>
            </a:r>
            <a:r>
              <a:rPr lang="en-US"/>
              <a:t>t have wings, or they wouldn</a:t>
            </a:r>
            <a:r>
              <a:rPr lang="uk-UA"/>
              <a:t>'</a:t>
            </a:r>
            <a:r>
              <a:rPr lang="en-US"/>
              <a:t>t look like men. Only cherubim and seraphim have wings.</a:t>
            </a:r>
          </a:p>
          <a:p>
            <a:r>
              <a:rPr lang="en-US"/>
              <a:t>He had, </a:t>
            </a:r>
            <a:r>
              <a:rPr lang="ru-RU"/>
              <a:t>"</a:t>
            </a:r>
            <a:r>
              <a:rPr lang="en-US"/>
              <a:t>a line of flax in his hand,</a:t>
            </a:r>
            <a:r>
              <a:rPr lang="ru-RU"/>
              <a:t>"</a:t>
            </a:r>
            <a:r>
              <a:rPr lang="en-US"/>
              <a:t> which was for measuring long distances, </a:t>
            </a:r>
            <a:r>
              <a:rPr lang="ru-RU"/>
              <a:t>"</a:t>
            </a:r>
            <a:r>
              <a:rPr lang="en-US"/>
              <a:t>and a measuring reed,</a:t>
            </a:r>
            <a:r>
              <a:rPr lang="ru-RU"/>
              <a:t>"</a:t>
            </a:r>
            <a:r>
              <a:rPr lang="en-US"/>
              <a:t> which was for measuring short distances. </a:t>
            </a:r>
            <a:r>
              <a:rPr lang="ru-RU"/>
              <a:t>"</a:t>
            </a:r>
            <a:r>
              <a:rPr lang="en-US"/>
              <a:t>And he stood in the gate, ... and behold a wall on the outside of the house round about, and in the man</a:t>
            </a:r>
            <a:r>
              <a:rPr lang="uk-UA"/>
              <a:t>'</a:t>
            </a:r>
            <a:r>
              <a:rPr lang="en-US"/>
              <a:t>s hand a measuring reed of six cubits long by the cubit and an hand breadth.</a:t>
            </a:r>
            <a:r>
              <a:rPr lang="ru-RU"/>
              <a:t>"</a:t>
            </a:r>
            <a:r>
              <a:rPr lang="en-US"/>
              <a:t> There were three kinds of cubits in Israel during that time, a short, medium, and a long cubit. The short cubit was about 15</a:t>
            </a:r>
            <a:r>
              <a:rPr lang="ru-RU"/>
              <a:t>"</a:t>
            </a:r>
            <a:r>
              <a:rPr lang="en-US"/>
              <a:t>, the medium cubit was a short cubit plus one handbreadth, or about 18</a:t>
            </a:r>
            <a:r>
              <a:rPr lang="ru-RU"/>
              <a:t>"</a:t>
            </a:r>
            <a:r>
              <a:rPr lang="en-US"/>
              <a:t>, and the long cubit was a medium cubit plus one handbreadth, or about 21</a:t>
            </a:r>
            <a:r>
              <a:rPr lang="ru-RU"/>
              <a:t>"</a:t>
            </a:r>
            <a:r>
              <a:rPr lang="en-US"/>
              <a:t>. If the medium cubit was the most commonly-used cubit, then the measuring stick the angel had was probably of long cubits, which was the medium cubit </a:t>
            </a:r>
            <a:r>
              <a:rPr lang="ru-RU"/>
              <a:t>"</a:t>
            </a:r>
            <a:r>
              <a:rPr lang="en-US"/>
              <a:t>and an hand breadth,</a:t>
            </a:r>
            <a:r>
              <a:rPr lang="ru-RU"/>
              <a:t>"</a:t>
            </a:r>
            <a:r>
              <a:rPr lang="en-US"/>
              <a:t> Ez40:5. So to get a general idea how long things are as we go through this tour, just multiply the cubits by 2; each long cubit equals almost two feet. </a:t>
            </a:r>
          </a:p>
          <a:p>
            <a:r>
              <a:rPr lang="en-US"/>
              <a:t>Ezekiel 40:5, </a:t>
            </a:r>
            <a:r>
              <a:rPr lang="ru-RU"/>
              <a:t>"</a:t>
            </a:r>
            <a:r>
              <a:rPr lang="en-US"/>
              <a:t>So he measured the breadth of the building, one reed,</a:t>
            </a:r>
            <a:r>
              <a:rPr lang="ru-RU"/>
              <a:t>"</a:t>
            </a:r>
            <a:r>
              <a:rPr lang="en-US"/>
              <a:t> see the 6-cubit rod lying on the ground, </a:t>
            </a:r>
            <a:r>
              <a:rPr lang="ru-RU"/>
              <a:t>"</a:t>
            </a:r>
            <a:r>
              <a:rPr lang="en-US"/>
              <a:t>and the height one reed,</a:t>
            </a:r>
            <a:r>
              <a:rPr lang="ru-RU"/>
              <a:t>"</a:t>
            </a:r>
            <a:r>
              <a:rPr lang="en-US"/>
              <a:t> see the vertical 6-cubit rod against the front of the wall. </a:t>
            </a:r>
            <a:r>
              <a:rPr lang="uk-UA"/>
              <a:t>'</a:t>
            </a:r>
            <a:r>
              <a:rPr lang="en-US"/>
              <a:t>Building</a:t>
            </a:r>
            <a:r>
              <a:rPr lang="uk-UA"/>
              <a:t>'</a:t>
            </a:r>
            <a:r>
              <a:rPr lang="en-US"/>
              <a:t> in verse 5 means something built, including a wall. It doesn</a:t>
            </a:r>
            <a:r>
              <a:rPr lang="uk-UA"/>
              <a:t>'</a:t>
            </a:r>
            <a:r>
              <a:rPr lang="en-US"/>
              <a:t>t have to have a room and a roof.</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See Picture #3. The threshold of the outer east gate. We are outside the temple compound, approaching it from the east, and facing west. There are 7 stairs leading up to the gate, though they are not all visible at the bottom of the picture.</a:t>
            </a:r>
          </a:p>
          <a:p>
            <a:r>
              <a:rPr lang="en-US" dirty="0">
                <a:latin typeface="Arial" panose="020B0604020202020204" pitchFamily="34" charset="0"/>
                <a:cs typeface="Arial" panose="020B0604020202020204" pitchFamily="34" charset="0"/>
              </a:rPr>
              <a:t>The angel moves from the low border wall to the outer east gate of the temple compound.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Then came he unto the gate which </a:t>
            </a:r>
            <a:r>
              <a:rPr lang="en-US" dirty="0" err="1">
                <a:latin typeface="Arial" panose="020B0604020202020204" pitchFamily="34" charset="0"/>
                <a:cs typeface="Arial" panose="020B0604020202020204" pitchFamily="34" charset="0"/>
              </a:rPr>
              <a:t>looketh</a:t>
            </a:r>
            <a:r>
              <a:rPr lang="en-US" dirty="0">
                <a:latin typeface="Arial" panose="020B0604020202020204" pitchFamily="34" charset="0"/>
                <a:cs typeface="Arial" panose="020B0604020202020204" pitchFamily="34" charset="0"/>
              </a:rPr>
              <a:t> toward the east, and went up the stairs thereof, and measured the threshold of the gate, which was one reed broad; and the other threshold of the gate, which was one reed broad,</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Ez40:6. Although 40:3 said that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he stood in the gate,</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he must have been standing at the low wall just outside the gate that we just looked at, because only now the angel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came</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to the gate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and went up the stairs.</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Notice there are stairs, but no porch, here on the outside of the gate.</a:t>
            </a:r>
          </a:p>
          <a:p>
            <a:r>
              <a:rPr lang="en-US" dirty="0">
                <a:latin typeface="Arial" panose="020B0604020202020204" pitchFamily="34" charset="0"/>
                <a:cs typeface="Arial" panose="020B0604020202020204" pitchFamily="34" charset="0"/>
              </a:rPr>
              <a:t>I interpreted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the other threshold</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to mean </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the other side of the threshold</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(like in Ez:40:48), as you see from the measuring rods in the picture.</a:t>
            </a:r>
            <a:r>
              <a:rPr lang="ru-RU"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Wayne </a:t>
            </a:r>
            <a:r>
              <a:rPr lang="en-US" dirty="0" err="1">
                <a:latin typeface="Arial" panose="020B0604020202020204" pitchFamily="34" charset="0"/>
                <a:cs typeface="Arial" panose="020B0604020202020204" pitchFamily="34" charset="0"/>
              </a:rPr>
              <a:t>ODonnell</a:t>
            </a:r>
            <a:r>
              <a:rPr lang="en-US"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Ezekiel </a:t>
            </a:r>
            <a:r>
              <a:rPr lang="mr-IN" dirty="0">
                <a:latin typeface="Arial" panose="020B0604020202020204" pitchFamily="34" charset="0"/>
              </a:rPr>
              <a:t>40–48</a:t>
            </a:r>
            <a:r>
              <a:rPr lang="en-US" dirty="0">
                <a:latin typeface="Arial" panose="020B0604020202020204" pitchFamily="34" charset="0"/>
                <a:cs typeface="Arial" panose="020B0604020202020204" pitchFamily="34" charset="0"/>
              </a:rPr>
              <a:t>: Tour of Ezekiel</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Temple</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http://</a:t>
            </a:r>
            <a:r>
              <a:rPr lang="en-US" dirty="0" err="1">
                <a:latin typeface="Arial" panose="020B0604020202020204" pitchFamily="34" charset="0"/>
                <a:cs typeface="Arial" panose="020B0604020202020204" pitchFamily="34" charset="0"/>
              </a:rPr>
              <a:t>bible.ag</a:t>
            </a:r>
            <a:r>
              <a:rPr lang="en-US" dirty="0">
                <a:latin typeface="Arial" panose="020B0604020202020204" pitchFamily="34" charset="0"/>
                <a:cs typeface="Arial" panose="020B0604020202020204" pitchFamily="34" charset="0"/>
              </a:rPr>
              <a:t>/en/mr4web.html#EZanchor-anchor</a:t>
            </a:r>
          </a:p>
          <a:p>
            <a:r>
              <a:rPr lang="en-US" dirty="0">
                <a:latin typeface="Arial" panose="020B0604020202020204" pitchFamily="34" charset="0"/>
                <a:cs typeface="Arial" panose="020B0604020202020204" pitchFamily="34" charset="0"/>
              </a:rPr>
              <a:t>Recorded December 30, 2007</a:t>
            </a:r>
          </a:p>
          <a:p>
            <a:r>
              <a:rPr lang="en-US" dirty="0">
                <a:latin typeface="Arial" panose="020B0604020202020204" pitchFamily="34" charset="0"/>
                <a:cs typeface="Arial" panose="020B0604020202020204" pitchFamily="34" charset="0"/>
              </a:rPr>
              <a:t>Accessed 30 Aug 2016</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#4. 6x6 cubit guardrooms with 5 cubit spaces between them inside the outer east gate.</a:t>
            </a:r>
          </a:p>
          <a:p>
            <a:r>
              <a:rPr lang="en-US"/>
              <a:t>Inside the gate, the angel measures some small rooms. Ezekiel 40:7, </a:t>
            </a:r>
            <a:r>
              <a:rPr lang="ru-RU"/>
              <a:t>"</a:t>
            </a:r>
            <a:r>
              <a:rPr lang="en-US"/>
              <a:t>Every little chamber was one reed long, and one reed broad.</a:t>
            </a:r>
            <a:r>
              <a:rPr lang="ru-RU"/>
              <a:t>"</a:t>
            </a:r>
            <a:r>
              <a:rPr lang="en-US"/>
              <a:t> So the inside dimensions of each chamber are six cubits long and six cubits broad, as shown by the crossed measuring rods in the picture. These are probably guard rooms, because when you have a lot of people in an area, you need to keep things orderly.</a:t>
            </a:r>
          </a:p>
          <a:p>
            <a:r>
              <a:rPr lang="ru-RU"/>
              <a:t>"</a:t>
            </a:r>
            <a:r>
              <a:rPr lang="en-US"/>
              <a:t>And between the little chambers were five cubits.</a:t>
            </a:r>
            <a:r>
              <a:rPr lang="ru-RU"/>
              <a:t>"</a:t>
            </a:r>
            <a:r>
              <a:rPr lang="en-US"/>
              <a:t> The five cubit spaces between the chambers are probably so you can exit the gate onto the pavement along the sides of the gate without necessarily going all the way through the gate. As you can see from the rod in the picture, if you include the half cubit walls on each side of the space between the guardrooms, the total is 6 cubits; but not counting the thickness of the walls, the side passageways are 5 cubits wide.</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#5. The inner threshold, porch, and one of the two posts on the temple compound side of the outer east gate. We are inside the temple compound and facing southeast.</a:t>
            </a:r>
          </a:p>
          <a:p>
            <a:r>
              <a:rPr lang="en-US"/>
              <a:t>Proceeding on through the outer east gate, in Ezekiel 40:7-9, the angel measures the porch and threshold </a:t>
            </a:r>
            <a:r>
              <a:rPr lang="ru-RU"/>
              <a:t>"</a:t>
            </a:r>
            <a:r>
              <a:rPr lang="en-US"/>
              <a:t>within,</a:t>
            </a:r>
            <a:r>
              <a:rPr lang="ru-RU"/>
              <a:t>"</a:t>
            </a:r>
            <a:r>
              <a:rPr lang="en-US"/>
              <a:t> meaning towards the inside of the temple compound. </a:t>
            </a:r>
            <a:r>
              <a:rPr lang="ru-RU"/>
              <a:t>"</a:t>
            </a:r>
            <a:r>
              <a:rPr lang="en-US"/>
              <a:t>The threshold of the gate by the porch of the gate within was one reed. He measured also the porch of the gate within, one reed. Then measured he the porch of the gate, eight cubits; and the posts thereof, two cubits.</a:t>
            </a:r>
            <a:r>
              <a:rPr lang="ru-RU"/>
              <a:t>"</a:t>
            </a:r>
            <a:r>
              <a:rPr lang="en-US"/>
              <a:t> The picture shows a two cubit post. You add on one reed, six cubits, for the porch; so the total breadth of the porch is eight cubits.</a:t>
            </a:r>
          </a:p>
          <a:p>
            <a:r>
              <a:rPr lang="ru-RU"/>
              <a:t>"</a:t>
            </a:r>
            <a:r>
              <a:rPr lang="en-US"/>
              <a:t>And the porch of the gate was inward.</a:t>
            </a:r>
            <a:r>
              <a:rPr lang="ru-RU"/>
              <a:t>"</a:t>
            </a:r>
            <a:r>
              <a:rPr lang="en-US"/>
              <a:t> The gate has only one porch, and it is on the inside end of the gateway, the part that is towards the center of the temple compound. Remember that when we first approached the gate, there was no porch at the outside doorway.</a:t>
            </a:r>
          </a:p>
          <a:p>
            <a:r>
              <a:rPr lang="en-US"/>
              <a:t>Just a word of warning here so you don</a:t>
            </a:r>
            <a:r>
              <a:rPr lang="uk-UA"/>
              <a:t>'</a:t>
            </a:r>
            <a:r>
              <a:rPr lang="en-US"/>
              <a:t>t get confused later: although this porch is on the inside end of the gate, when you step down from this porch, you are in the </a:t>
            </a:r>
            <a:r>
              <a:rPr lang="uk-UA"/>
              <a:t>'</a:t>
            </a:r>
            <a:r>
              <a:rPr lang="en-US"/>
              <a:t>outer</a:t>
            </a:r>
            <a:r>
              <a:rPr lang="uk-UA"/>
              <a:t>'</a:t>
            </a:r>
            <a:r>
              <a:rPr lang="en-US"/>
              <a:t> court, because there is another courtyard at the very center of the temple compound called the </a:t>
            </a:r>
            <a:r>
              <a:rPr lang="uk-UA"/>
              <a:t>'</a:t>
            </a:r>
            <a:r>
              <a:rPr lang="en-US"/>
              <a:t>inner</a:t>
            </a:r>
            <a:r>
              <a:rPr lang="uk-UA"/>
              <a:t>'</a:t>
            </a:r>
            <a:r>
              <a:rPr lang="en-US"/>
              <a:t> court. So remember that the outer courtyard is still inside the temple compound. We had to come through this outer gate to get into the outer courtyard.</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ru-RU" dirty="0"/>
              <a:t>"</a:t>
            </a:r>
            <a:r>
              <a:rPr lang="en-US" dirty="0"/>
              <a:t>Problems with Non-Literal Interpretations</a:t>
            </a:r>
          </a:p>
          <a:p>
            <a:r>
              <a:rPr lang="en-US" dirty="0"/>
              <a:t>I want to pause, now, to consider some principles of Biblical interpretation. I believe that the literal method is the correct method of interpretation, and that it is incorrect to use a symbolical method of interpretation. I want to present five problems with the non-literal, symbolical, or spiritualizing, method of interpretation; and I will use some quotes from Matthew Henry</a:t>
            </a:r>
            <a:r>
              <a:rPr lang="uk-UA" dirty="0"/>
              <a:t>'</a:t>
            </a:r>
            <a:r>
              <a:rPr lang="en-US" dirty="0"/>
              <a:t>s Concise Commentary and a quote from Dr. Peter </a:t>
            </a:r>
            <a:r>
              <a:rPr lang="en-US" dirty="0" err="1"/>
              <a:t>Pett</a:t>
            </a:r>
            <a:r>
              <a:rPr lang="en-US" dirty="0"/>
              <a:t>, whose writings I found on the internet, to illustrate these problems. </a:t>
            </a:r>
          </a:p>
          <a:p>
            <a:endParaRPr lang="en-US" dirty="0"/>
          </a:p>
          <a:p>
            <a:r>
              <a:rPr lang="en-US" dirty="0"/>
              <a:t>1. </a:t>
            </a:r>
            <a:r>
              <a:rPr lang="en-US" u="sng" dirty="0"/>
              <a:t>Difficulty</a:t>
            </a:r>
            <a:r>
              <a:rPr lang="en-US" dirty="0"/>
              <a:t>: The first problem is difficulty. Matthew Henry says, </a:t>
            </a:r>
            <a:r>
              <a:rPr lang="ru-RU" dirty="0"/>
              <a:t>"</a:t>
            </a:r>
            <a:r>
              <a:rPr lang="en-US" dirty="0"/>
              <a:t>Here is a vision beginning at chapter 40 which is justly looked upon to be one of the most difficult portions in all the book of God.</a:t>
            </a:r>
            <a:r>
              <a:rPr lang="ru-RU" dirty="0"/>
              <a:t>"</a:t>
            </a:r>
            <a:r>
              <a:rPr lang="en-US" dirty="0"/>
              <a:t> Yes, Matthew Henry and all interpreters who use the symbolic approach have great difficulty with chapters 40 through 48 of Ezekiel. It causes them a lot of pain, because it is very difficult to give symbolic meaning to all these cubits. </a:t>
            </a:r>
          </a:p>
          <a:p>
            <a:r>
              <a:rPr lang="en-US" dirty="0"/>
              <a:t>Now if you use the literal method, the interpretation is quite easy. The 6x6 room, as shown in the picture above, represents a 6x6 room. And this should be easier than, say, Romans or Ephesians, but not for people who approach this passage symbolically. Their problem is that they are using the wrong approach, and they are using the wrong approach because their doctrinal biases don</a:t>
            </a:r>
            <a:r>
              <a:rPr lang="uk-UA" dirty="0"/>
              <a:t>'</a:t>
            </a:r>
            <a:r>
              <a:rPr lang="en-US" dirty="0"/>
              <a:t>t allow them to believe that God could have a temple in store for Israel in the future. </a:t>
            </a:r>
          </a:p>
          <a:p>
            <a:endParaRPr lang="en-US" dirty="0"/>
          </a:p>
          <a:p>
            <a:r>
              <a:rPr lang="en-US" dirty="0"/>
              <a:t>2. </a:t>
            </a:r>
            <a:r>
              <a:rPr lang="en-US" u="sng" dirty="0"/>
              <a:t>Inconsistency</a:t>
            </a:r>
            <a:r>
              <a:rPr lang="en-US" dirty="0"/>
              <a:t>: The second problem is inconsistency. Matthew Henry says, </a:t>
            </a:r>
            <a:r>
              <a:rPr lang="ru-RU" dirty="0"/>
              <a:t>"</a:t>
            </a:r>
            <a:r>
              <a:rPr lang="en-US" dirty="0"/>
              <a:t>The chambers, as they were each of them foursquare, denoting their stability.</a:t>
            </a:r>
            <a:r>
              <a:rPr lang="ru-RU" dirty="0"/>
              <a:t>"</a:t>
            </a:r>
            <a:r>
              <a:rPr lang="en-US" dirty="0"/>
              <a:t> So, he says that because the chamber is 6x6, it is less likely to fall over, and therefore it denotes the stability of the Church. Well, he is being inconsistent, because right next to each 6x6 room, we have a 5x6 area, called the </a:t>
            </a:r>
            <a:r>
              <a:rPr lang="ru-RU" dirty="0"/>
              <a:t>"</a:t>
            </a:r>
            <a:r>
              <a:rPr lang="en-US" dirty="0"/>
              <a:t>space between the chambers,</a:t>
            </a:r>
            <a:r>
              <a:rPr lang="ru-RU" dirty="0"/>
              <a:t>"</a:t>
            </a:r>
            <a:r>
              <a:rPr lang="en-US" dirty="0"/>
              <a:t> as shown above, and he </a:t>
            </a:r>
            <a:r>
              <a:rPr lang="en-US" dirty="0" err="1"/>
              <a:t>doesn</a:t>
            </a:r>
            <a:r>
              <a:rPr lang="uk-UA" dirty="0"/>
              <a:t>'</a:t>
            </a:r>
            <a:r>
              <a:rPr lang="en-US" dirty="0"/>
              <a:t>t say those non-square areas denote the instability of the Church, for good reason. </a:t>
            </a:r>
          </a:p>
          <a:p>
            <a:endParaRPr lang="en-US" dirty="0"/>
          </a:p>
          <a:p>
            <a:r>
              <a:rPr lang="en-US" dirty="0"/>
              <a:t>3. </a:t>
            </a:r>
            <a:r>
              <a:rPr lang="en-US" u="sng" dirty="0"/>
              <a:t>Inefficiency</a:t>
            </a:r>
            <a:r>
              <a:rPr lang="en-US" dirty="0"/>
              <a:t>: Matthew Henry</a:t>
            </a:r>
            <a:r>
              <a:rPr lang="uk-UA" dirty="0"/>
              <a:t>'</a:t>
            </a:r>
            <a:r>
              <a:rPr lang="en-US" dirty="0"/>
              <a:t>s interpretation is also inefficient, because if the first 6x6 chamber means the church is stable, then the second one means the church is stable, the third one means the church is stable, the fourth one means the church is stable, the fifth one means the church is stable, and the sixth one means the church is stable. And there are five more gates we have yet to go through, each with six 6x6 rooms. And every other square area of the temple compound means the same thing. So it is very inefficient, because God could have said it in a much simpler way. Ezekiel could have just written, </a:t>
            </a:r>
            <a:r>
              <a:rPr lang="ru-RU" dirty="0"/>
              <a:t>"</a:t>
            </a:r>
            <a:r>
              <a:rPr lang="en-US" dirty="0"/>
              <a:t>I saw the temple, and it was foursquare,</a:t>
            </a:r>
            <a:r>
              <a:rPr lang="ru-RU" dirty="0"/>
              <a:t>"</a:t>
            </a:r>
            <a:r>
              <a:rPr lang="en-US" dirty="0"/>
              <a:t> and then we would know the Church is stable. Or God could have just said, </a:t>
            </a:r>
            <a:r>
              <a:rPr lang="ru-RU" dirty="0"/>
              <a:t>"</a:t>
            </a:r>
            <a:r>
              <a:rPr lang="en-US" dirty="0"/>
              <a:t>The Church is stable.</a:t>
            </a:r>
            <a:r>
              <a:rPr lang="ru-RU" dirty="0"/>
              <a:t>"</a:t>
            </a:r>
            <a:r>
              <a:rPr lang="en-US" dirty="0"/>
              <a:t> But the scribes through all the years have copied this, and people have been memorizing these chapters, and all these cubits would really be unnecessary here if it was just teaching that the Church is stable.</a:t>
            </a:r>
          </a:p>
          <a:p>
            <a:endParaRPr lang="en-US" dirty="0"/>
          </a:p>
          <a:p>
            <a:r>
              <a:rPr lang="en-US" dirty="0"/>
              <a:t>4. </a:t>
            </a:r>
            <a:r>
              <a:rPr lang="en-US" u="sng" dirty="0"/>
              <a:t>Uncertainty</a:t>
            </a:r>
            <a:r>
              <a:rPr lang="en-US" dirty="0"/>
              <a:t>: The fourth problem is uncertainty. Matthew Henry says, </a:t>
            </a:r>
            <a:r>
              <a:rPr lang="ru-RU" dirty="0"/>
              <a:t>"</a:t>
            </a:r>
            <a:r>
              <a:rPr lang="en-US" dirty="0"/>
              <a:t>The chambers were very many.</a:t>
            </a:r>
            <a:r>
              <a:rPr lang="ru-RU" dirty="0"/>
              <a:t>"</a:t>
            </a:r>
            <a:r>
              <a:rPr lang="en-US" dirty="0"/>
              <a:t> I</a:t>
            </a:r>
            <a:r>
              <a:rPr lang="uk-UA" dirty="0"/>
              <a:t>'</a:t>
            </a:r>
            <a:r>
              <a:rPr lang="en-US" dirty="0"/>
              <a:t>m not sure 6 is very many, or even counting the other 5 gates, I</a:t>
            </a:r>
            <a:r>
              <a:rPr lang="uk-UA" dirty="0"/>
              <a:t>'</a:t>
            </a:r>
            <a:r>
              <a:rPr lang="en-US" dirty="0"/>
              <a:t>m not sure 36 is very many. But Matthew Henry says, </a:t>
            </a:r>
            <a:r>
              <a:rPr lang="ru-RU" dirty="0"/>
              <a:t>"</a:t>
            </a:r>
            <a:r>
              <a:rPr lang="en-US" dirty="0"/>
              <a:t>For in our Father</a:t>
            </a:r>
            <a:r>
              <a:rPr lang="uk-UA" dirty="0"/>
              <a:t>'</a:t>
            </a:r>
            <a:r>
              <a:rPr lang="en-US" dirty="0"/>
              <a:t>s house there are many mansions.</a:t>
            </a:r>
            <a:r>
              <a:rPr lang="ru-RU" dirty="0"/>
              <a:t>"</a:t>
            </a:r>
            <a:r>
              <a:rPr lang="en-US" dirty="0"/>
              <a:t> I hope there</a:t>
            </a:r>
            <a:r>
              <a:rPr lang="uk-UA" dirty="0"/>
              <a:t>'</a:t>
            </a:r>
            <a:r>
              <a:rPr lang="en-US" dirty="0"/>
              <a:t>s more than 36. Then he says, </a:t>
            </a:r>
            <a:r>
              <a:rPr lang="ru-RU" dirty="0"/>
              <a:t>"</a:t>
            </a:r>
            <a:r>
              <a:rPr lang="en-US" dirty="0"/>
              <a:t>Some make these chambers to represent the particular congregations of believers which are parts of the great temple, the universal Church.</a:t>
            </a:r>
            <a:r>
              <a:rPr lang="ru-RU" dirty="0"/>
              <a:t>"</a:t>
            </a:r>
            <a:r>
              <a:rPr lang="en-US" dirty="0"/>
              <a:t> So some non-literal interpreters think that these chambers represent separate congregations on earth. I hope there</a:t>
            </a:r>
            <a:r>
              <a:rPr lang="uk-UA" dirty="0"/>
              <a:t>'</a:t>
            </a:r>
            <a:r>
              <a:rPr lang="en-US" dirty="0"/>
              <a:t>s more than 36 of these, too.</a:t>
            </a:r>
          </a:p>
          <a:p>
            <a:r>
              <a:rPr lang="en-US" dirty="0"/>
              <a:t>But Matthew Henry has a problem. His problem is that he likes his own interpretation, about the rooms in heaven, but he also really likes this other interpretation about particular congregations of believers on earth, and he can</a:t>
            </a:r>
            <a:r>
              <a:rPr lang="uk-UA" dirty="0"/>
              <a:t>'</a:t>
            </a:r>
            <a:r>
              <a:rPr lang="en-US" dirty="0"/>
              <a:t>t decide which is right. And that is the problem with symbolic interpretation; nobody knows who is right. We can come up with another hundred possible meanings for what these chambers might represent, and no one would ever know which interpretation was right.</a:t>
            </a:r>
          </a:p>
          <a:p>
            <a:r>
              <a:rPr lang="en-US" dirty="0"/>
              <a:t>You can basically make a passage mean anything you want it to mean if you use symbolic interpretation. And if something can mean anything, then it really means nothing. Now, the Bible does use symbolism sometimes, but it explains the symbolism it uses. It </a:t>
            </a:r>
            <a:r>
              <a:rPr lang="en-US" dirty="0" err="1"/>
              <a:t>doesn</a:t>
            </a:r>
            <a:r>
              <a:rPr lang="uk-UA" dirty="0"/>
              <a:t>'</a:t>
            </a:r>
            <a:r>
              <a:rPr lang="en-US" dirty="0"/>
              <a:t>t make us resort to guesswork. </a:t>
            </a:r>
          </a:p>
          <a:p>
            <a:endParaRPr lang="en-US" dirty="0"/>
          </a:p>
          <a:p>
            <a:r>
              <a:rPr lang="en-US" dirty="0"/>
              <a:t>5. </a:t>
            </a:r>
            <a:r>
              <a:rPr lang="en-US" u="sng" dirty="0"/>
              <a:t>Partiality</a:t>
            </a:r>
            <a:r>
              <a:rPr lang="en-US" dirty="0"/>
              <a:t>: The fifth problem is partiality. Dr. Peter </a:t>
            </a:r>
            <a:r>
              <a:rPr lang="en-US" dirty="0" err="1"/>
              <a:t>Pett</a:t>
            </a:r>
            <a:r>
              <a:rPr lang="en-US" dirty="0"/>
              <a:t> says, </a:t>
            </a:r>
            <a:r>
              <a:rPr lang="ru-RU" dirty="0"/>
              <a:t>"</a:t>
            </a:r>
            <a:r>
              <a:rPr lang="en-US" dirty="0"/>
              <a:t>Five cubits,</a:t>
            </a:r>
            <a:r>
              <a:rPr lang="ru-RU" dirty="0"/>
              <a:t>"</a:t>
            </a:r>
            <a:r>
              <a:rPr lang="en-US" dirty="0"/>
              <a:t> and he is referring to those five cubits in the spaces between the guard rooms. </a:t>
            </a:r>
            <a:r>
              <a:rPr lang="ru-RU" dirty="0"/>
              <a:t>"</a:t>
            </a:r>
            <a:r>
              <a:rPr lang="en-US" dirty="0"/>
              <a:t>Five is the number of covenant. It is, thus, prominent in this heavenly temple. There were five fingers to the hand with which covenants were confirmed.</a:t>
            </a:r>
            <a:r>
              <a:rPr lang="ru-RU" dirty="0"/>
              <a:t>"</a:t>
            </a:r>
            <a:r>
              <a:rPr lang="en-US" dirty="0"/>
              <a:t> So Peter is very into covenants, and so this five cubit length attracted his attention. But that is the problem with symbolic interpretation. No person who uses the symbolic method is capable of giving meaning to all the cubits in the temple compound, so they only give meaning to some that catch their fancy. But a person who uses a literal method of interpretation has no problem using all the cubits, because if you leave any out, the building has gaps.</a:t>
            </a:r>
          </a:p>
          <a:p>
            <a:r>
              <a:rPr lang="en-US" dirty="0"/>
              <a:t>And Peter is convinced that 5 is the number of covenant. I</a:t>
            </a:r>
            <a:r>
              <a:rPr lang="uk-UA" dirty="0"/>
              <a:t>'</a:t>
            </a:r>
            <a:r>
              <a:rPr lang="en-US" dirty="0"/>
              <a:t>m not convinced of that, but I am convinced that the Bible teaches that 6 is the number of man. And Peter failed to point out that there are six 6x6 chambers in each gateway. In picture #6, there are three 6 cubit long areas on one side of the gateway passage, 6, 6, 6, which we know is the number of Antichrist; and there are three 6 cubit long areas on the other side of the passage. So with the Antichrist on both sides of all the entrances to the temple, does that mean the temple is a trap? Obviously, I</a:t>
            </a:r>
            <a:r>
              <a:rPr lang="uk-UA" dirty="0"/>
              <a:t>'</a:t>
            </a:r>
            <a:r>
              <a:rPr lang="en-US" dirty="0"/>
              <a:t>m being sarcastic, but these are the kinds of inconsistencies and problems we get into if we don</a:t>
            </a:r>
            <a:r>
              <a:rPr lang="uk-UA" dirty="0"/>
              <a:t>'</a:t>
            </a:r>
            <a:r>
              <a:rPr lang="en-US" dirty="0"/>
              <a:t>t interpret the Word of God literally.</a:t>
            </a:r>
            <a:r>
              <a:rPr lang="ru-RU" dirty="0"/>
              <a:t>"</a:t>
            </a:r>
            <a:endParaRPr lang="en-US" dirty="0"/>
          </a:p>
          <a:p>
            <a:endParaRPr lang="en-US" dirty="0"/>
          </a:p>
          <a:p>
            <a:r>
              <a:rPr lang="en-US" dirty="0"/>
              <a:t>Wayne </a:t>
            </a:r>
            <a:r>
              <a:rPr lang="en-US" dirty="0" err="1"/>
              <a:t>ODonnell</a:t>
            </a:r>
            <a:r>
              <a:rPr lang="en-US" dirty="0"/>
              <a:t>, </a:t>
            </a:r>
            <a:r>
              <a:rPr lang="ru-RU" dirty="0"/>
              <a:t>"</a:t>
            </a:r>
            <a:r>
              <a:rPr lang="en-US" dirty="0"/>
              <a:t>Ezekiel </a:t>
            </a:r>
            <a:r>
              <a:rPr lang="mr-IN" dirty="0"/>
              <a:t>40–48</a:t>
            </a:r>
            <a:r>
              <a:rPr lang="en-US" dirty="0"/>
              <a:t>: Tour of Ezekiel</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60</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Ezekiel 40:13-16. The Outer East Gate Continued</a:t>
            </a:r>
          </a:p>
          <a:p>
            <a:r>
              <a:rPr lang="en-US"/>
              <a:t>See Picture #7. Diagram of the outer east gate.</a:t>
            </a:r>
          </a:p>
          <a:p>
            <a:r>
              <a:rPr lang="en-US"/>
              <a:t>Next the angel provides the overall dimensions of the outer east gate. Ezekiel 40:13-15, </a:t>
            </a:r>
            <a:r>
              <a:rPr lang="ru-RU"/>
              <a:t>"</a:t>
            </a:r>
            <a:r>
              <a:rPr lang="en-US"/>
              <a:t>He measured then the gate from the roof of one little chamber to the roof of another,</a:t>
            </a:r>
            <a:r>
              <a:rPr lang="ru-RU"/>
              <a:t>"</a:t>
            </a:r>
            <a:r>
              <a:rPr lang="en-US"/>
              <a:t> and he may have actually measured the floor to get that measurement, </a:t>
            </a:r>
            <a:r>
              <a:rPr lang="ru-RU"/>
              <a:t>"</a:t>
            </a:r>
            <a:r>
              <a:rPr lang="en-US"/>
              <a:t>the breadth was five and twenty cubits, door against door,</a:t>
            </a:r>
            <a:r>
              <a:rPr lang="ru-RU"/>
              <a:t>"</a:t>
            </a:r>
            <a:r>
              <a:rPr lang="en-US"/>
              <a:t> meaning door </a:t>
            </a:r>
            <a:r>
              <a:rPr lang="uk-UA"/>
              <a:t>'</a:t>
            </a:r>
            <a:r>
              <a:rPr lang="en-US"/>
              <a:t>facing</a:t>
            </a:r>
            <a:r>
              <a:rPr lang="uk-UA"/>
              <a:t>'</a:t>
            </a:r>
            <a:r>
              <a:rPr lang="en-US"/>
              <a:t> door. We saw that the doors of the guard chambers faced each other. And for the height, </a:t>
            </a:r>
            <a:r>
              <a:rPr lang="ru-RU"/>
              <a:t>"</a:t>
            </a:r>
            <a:r>
              <a:rPr lang="en-US"/>
              <a:t>He made also posts of threescore cubits, even unto the post of the court round about the gate,</a:t>
            </a:r>
            <a:r>
              <a:rPr lang="ru-RU"/>
              <a:t>"</a:t>
            </a:r>
            <a:r>
              <a:rPr lang="en-US"/>
              <a:t> meaning the post is 60 cubits tall and it is the same height as the posts of the pavement on the sides of the gate. Now for the length. </a:t>
            </a:r>
            <a:r>
              <a:rPr lang="ru-RU"/>
              <a:t>"</a:t>
            </a:r>
            <a:r>
              <a:rPr lang="en-US"/>
              <a:t>From the face of the gate of the entrance, unto the face of the porch of the inner gate, were fifty cubits.</a:t>
            </a:r>
            <a:r>
              <a:rPr lang="ru-RU"/>
              <a:t>"</a:t>
            </a:r>
            <a:r>
              <a:rPr lang="en-US"/>
              <a:t> So from the outside entrance, which had no porch, to the front of the porch facing into the temple compound, were 50 cubits.</a:t>
            </a:r>
          </a:p>
          <a:p>
            <a:r>
              <a:rPr lang="en-US"/>
              <a:t>For the width, as shown in letter A in the picture, the passageway is 10 cubits, and 7.5 on each side makes 25. The 7.5 is made up of 6 for the inside of the guard chamber, plus .5 cubits for the width of the outside walls, and 1 cubit for the space or barrier in front of the guard chambers.</a:t>
            </a:r>
          </a:p>
          <a:p>
            <a:r>
              <a:rPr lang="en-US"/>
              <a:t>For the length of the gate, as shown in letter B, starting at the right side of the picture, there are 6 cubits for the outer threshold, 6 for each of the three guard rooms, 6 for each of two spaces between the guard rooms if you include the thickness of the .5 cubit wall on each side (.5+5+.5), 6 cubits for the inner threshold, a 6 cubit porch, and a 2 cubit post. So there are eight 6</a:t>
            </a:r>
            <a:r>
              <a:rPr lang="uk-UA"/>
              <a:t>'</a:t>
            </a:r>
            <a:r>
              <a:rPr lang="en-US"/>
              <a:t>s, equals 48, plus 2 for the post, equals 50 cubits. So the dominant numbers for the gate are 6 and 5.</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61</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#8. Narrow windows all around inside the outer east gate.</a:t>
            </a:r>
          </a:p>
          <a:p>
            <a:r>
              <a:rPr lang="en-US"/>
              <a:t>Ezekiel 40:16, </a:t>
            </a:r>
            <a:r>
              <a:rPr lang="ru-RU"/>
              <a:t>"</a:t>
            </a:r>
            <a:r>
              <a:rPr lang="en-US"/>
              <a:t>And there were narrow windows to the little chambers, and to their posts within the gate round about, and likewise to the arches: and windows were round about inward.</a:t>
            </a:r>
            <a:r>
              <a:rPr lang="ru-RU"/>
              <a:t>"</a:t>
            </a:r>
            <a:r>
              <a:rPr lang="en-US"/>
              <a:t> The </a:t>
            </a:r>
            <a:r>
              <a:rPr lang="ru-RU"/>
              <a:t>"</a:t>
            </a:r>
            <a:r>
              <a:rPr lang="en-US"/>
              <a:t>arches</a:t>
            </a:r>
            <a:r>
              <a:rPr lang="ru-RU"/>
              <a:t>"</a:t>
            </a:r>
            <a:r>
              <a:rPr lang="en-US"/>
              <a:t> are the five cubit wide spaces through the sides of the gate. The purpose of the windows is probably to allow the guards to see out, and see everything that is going on, and let some natural light in; and yet the windows are narrow enough so that no one can get through and interfere with the guards</a:t>
            </a:r>
            <a:r>
              <a:rPr lang="uk-UA"/>
              <a:t>'</a:t>
            </a:r>
            <a:r>
              <a:rPr lang="en-US"/>
              <a:t> work.</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62</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#9. The porch of the outer east gate with its palm tree ornaments and some of the 30 chambers on the lower pavement.</a:t>
            </a:r>
          </a:p>
          <a:p>
            <a:r>
              <a:rPr lang="ru-RU"/>
              <a:t>"</a:t>
            </a:r>
            <a:r>
              <a:rPr lang="en-US"/>
              <a:t>And upon each post were palm trees,</a:t>
            </a:r>
            <a:r>
              <a:rPr lang="ru-RU"/>
              <a:t>"</a:t>
            </a:r>
            <a:r>
              <a:rPr lang="en-US"/>
              <a:t> Ez40:16. The palm tree ornaments are on each gate porch to give a visual indication as to where the doors are, so you can tell at a glance where the gates of the building are.</a:t>
            </a:r>
          </a:p>
          <a:p>
            <a:r>
              <a:rPr lang="en-US"/>
              <a:t>Ezekiel 40:17-27. The Outer Court</a:t>
            </a:r>
          </a:p>
          <a:p>
            <a:r>
              <a:rPr lang="ru-RU"/>
              <a:t>"</a:t>
            </a:r>
            <a:r>
              <a:rPr lang="en-US"/>
              <a:t>Then brought he me into the outward [outer] court, and, lo, there were chambers, and a pavement made for the court round about: thirty chambers were upon the pavement. And the pavement by the side of the gates over against the length of the gates was the lower pavement,</a:t>
            </a:r>
            <a:r>
              <a:rPr lang="ru-RU"/>
              <a:t>"</a:t>
            </a:r>
            <a:r>
              <a:rPr lang="en-US"/>
              <a:t> Ez40:17-18. Picture #9 shows some of the thirty chambers on the lower pavement. The lower pavement is 50 cubits wide, because it goes alongside the gate, which is 50 cubits long. It is called the lower pavement because there are only seven steps up to it, whereas we will see later that there is an upper pavement, that has eight steps up to it, and so that pavement is higher. However, my model shows even the </a:t>
            </a:r>
            <a:r>
              <a:rPr lang="uk-UA"/>
              <a:t>'</a:t>
            </a:r>
            <a:r>
              <a:rPr lang="en-US"/>
              <a:t>lower pavement</a:t>
            </a:r>
            <a:r>
              <a:rPr lang="uk-UA"/>
              <a:t>'</a:t>
            </a:r>
            <a:r>
              <a:rPr lang="en-US"/>
              <a:t> of the outer court to be higher than the </a:t>
            </a:r>
            <a:r>
              <a:rPr lang="uk-UA"/>
              <a:t>'</a:t>
            </a:r>
            <a:r>
              <a:rPr lang="en-US"/>
              <a:t>outer court</a:t>
            </a:r>
            <a:r>
              <a:rPr lang="uk-UA"/>
              <a:t>'</a:t>
            </a:r>
            <a:r>
              <a:rPr lang="en-US"/>
              <a:t> proper shown in the bottom right of the picture.</a:t>
            </a:r>
          </a:p>
          <a:p>
            <a:r>
              <a:rPr lang="en-US"/>
              <a:t>It may be that the outer court should be on the same level as the lower pavement. Ezekiel 40 seems to mention only one set of steps for each gate. I made the lower pavement higher than the outer court in the model to distinguish it from the outer court. But perhaps the roof over the pavement or something else could distinguish it from the outer court. But if the outer court was level with the lower pavement, then the outer gates</a:t>
            </a:r>
            <a:r>
              <a:rPr lang="uk-UA"/>
              <a:t>'</a:t>
            </a:r>
            <a:r>
              <a:rPr lang="en-US"/>
              <a:t> porches might not seem like porches.</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God went looking for Adam—not Adam looking for God (3:8-11).</a:t>
            </a:r>
            <a:r>
              <a:rPr lang="en-SG" dirty="0">
                <a:effectLst/>
              </a:rPr>
              <a:t> </a:t>
            </a:r>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63</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#10. The 100 cubit wide outer court showing the palm tree ornaments on the porches of the outer and inner gates facing each other.</a:t>
            </a:r>
          </a:p>
          <a:p>
            <a:r>
              <a:rPr lang="ru-RU"/>
              <a:t>"</a:t>
            </a:r>
            <a:r>
              <a:rPr lang="en-US"/>
              <a:t>Then he measured the breadth from the forefront of the lower gate unto the forefront of the inner court without, an hundred cubits eastward and northward,</a:t>
            </a:r>
            <a:r>
              <a:rPr lang="ru-RU"/>
              <a:t>"</a:t>
            </a:r>
            <a:r>
              <a:rPr lang="en-US"/>
              <a:t> Ez40:19. The outer east gate is called the </a:t>
            </a:r>
            <a:r>
              <a:rPr lang="ru-RU"/>
              <a:t>"</a:t>
            </a:r>
            <a:r>
              <a:rPr lang="en-US"/>
              <a:t>lower gate</a:t>
            </a:r>
            <a:r>
              <a:rPr lang="ru-RU"/>
              <a:t>"</a:t>
            </a:r>
            <a:r>
              <a:rPr lang="en-US"/>
              <a:t> here, possibly because the outer gates are 1 step lower than the inner gates. The </a:t>
            </a:r>
            <a:r>
              <a:rPr lang="ru-RU"/>
              <a:t>"</a:t>
            </a:r>
            <a:r>
              <a:rPr lang="en-US"/>
              <a:t>inner court without</a:t>
            </a:r>
            <a:r>
              <a:rPr lang="ru-RU"/>
              <a:t>"</a:t>
            </a:r>
            <a:r>
              <a:rPr lang="en-US"/>
              <a:t> means the outside of the inner court including the inner gates. So from #1 to #5, and from #6 to #2, in picture #10, is 100 cubits. So the inner court is 100 cubits wide all the way around.</a:t>
            </a:r>
          </a:p>
          <a:p>
            <a:r>
              <a:rPr lang="en-US"/>
              <a:t>There are a total of 6 gates in the temple compound; 3 outer gates and 3 inner gates. The picture shows the order in which the angel showed them to Ezekiel. We entered through the outer east gate (#1). Then the angel showed Ezekiel the outer north gate (#2), the outer south gate (#3), the inner south gate (#4), the inner east gate (#5), and then the inner north gate (#6).</a:t>
            </a:r>
          </a:p>
          <a:p>
            <a:r>
              <a:rPr lang="en-US"/>
              <a:t>Notice how the 3 outer gates have their porches and palm tree ornaments facing towards the center of the temple compound, while the inner court gates have their porches and palm tree ornaments facing away from the center of the temple compound, so the porches all face each other across the outer court.</a:t>
            </a:r>
          </a:p>
          <a:p>
            <a:r>
              <a:rPr lang="en-US"/>
              <a:t>The outer north gate was </a:t>
            </a:r>
            <a:r>
              <a:rPr lang="ru-RU"/>
              <a:t>"</a:t>
            </a:r>
            <a:r>
              <a:rPr lang="en-US"/>
              <a:t>after the measure of the first gate,</a:t>
            </a:r>
            <a:r>
              <a:rPr lang="ru-RU"/>
              <a:t>"</a:t>
            </a:r>
            <a:r>
              <a:rPr lang="en-US"/>
              <a:t> Ez40:21; meaning it had the same measurements as the outer east one that we looked at in detail, 50 by 25 cubits, and </a:t>
            </a:r>
            <a:r>
              <a:rPr lang="ru-RU"/>
              <a:t>"</a:t>
            </a:r>
            <a:r>
              <a:rPr lang="en-US"/>
              <a:t>seven steps,</a:t>
            </a:r>
            <a:r>
              <a:rPr lang="ru-RU"/>
              <a:t>"</a:t>
            </a:r>
            <a:r>
              <a:rPr lang="en-US"/>
              <a:t> Ez40:22. And the outer south gate is also </a:t>
            </a:r>
            <a:r>
              <a:rPr lang="ru-RU"/>
              <a:t>"</a:t>
            </a:r>
            <a:r>
              <a:rPr lang="en-US"/>
              <a:t>according to these measures,</a:t>
            </a:r>
            <a:r>
              <a:rPr lang="ru-RU"/>
              <a:t>"</a:t>
            </a:r>
            <a:r>
              <a:rPr lang="en-US"/>
              <a:t> Ez40:24, 50 by 25.</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64</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en-US" dirty="0"/>
              <a:t>Ezekiel 40:28-49. The Inner Court</a:t>
            </a:r>
          </a:p>
          <a:p>
            <a:r>
              <a:rPr lang="en-US" dirty="0"/>
              <a:t>See Picture #11. The tables on the outer court side of the inner north gate.</a:t>
            </a:r>
          </a:p>
          <a:p>
            <a:r>
              <a:rPr lang="en-US" dirty="0"/>
              <a:t>The inner south is also </a:t>
            </a:r>
            <a:r>
              <a:rPr lang="ru-RU" dirty="0"/>
              <a:t>"</a:t>
            </a:r>
            <a:r>
              <a:rPr lang="en-US" dirty="0"/>
              <a:t>according to these measures,</a:t>
            </a:r>
            <a:r>
              <a:rPr lang="ru-RU" dirty="0"/>
              <a:t>"</a:t>
            </a:r>
            <a:r>
              <a:rPr lang="en-US" dirty="0"/>
              <a:t> Ez40:28, of the outer gates, but it has eight steps up to its porch from the outer court. Then the angel took Ezekiel through the inner south gate and into the inner court. He measured the inner east gate from the inner court side, </a:t>
            </a:r>
            <a:r>
              <a:rPr lang="ru-RU" dirty="0"/>
              <a:t>"</a:t>
            </a:r>
            <a:r>
              <a:rPr lang="en-US" dirty="0"/>
              <a:t>according to these measures,</a:t>
            </a:r>
            <a:r>
              <a:rPr lang="ru-RU" dirty="0"/>
              <a:t>"</a:t>
            </a:r>
            <a:r>
              <a:rPr lang="en-US" dirty="0"/>
              <a:t> Ez40:32.</a:t>
            </a:r>
          </a:p>
          <a:p>
            <a:r>
              <a:rPr lang="en-US" dirty="0"/>
              <a:t>The inner north gate has the same measurements also, but then the angel takes Ezekiel from the inner court, through the inner north gate to the outer court side and </a:t>
            </a:r>
            <a:r>
              <a:rPr lang="ru-RU" dirty="0"/>
              <a:t>"</a:t>
            </a:r>
            <a:r>
              <a:rPr lang="en-US" dirty="0"/>
              <a:t>four tables were on this side, and four tables on that side, by the side of the gate; eight tables, whereupon they slew their sacrifices,</a:t>
            </a:r>
            <a:r>
              <a:rPr lang="ru-RU" dirty="0"/>
              <a:t>"</a:t>
            </a:r>
            <a:r>
              <a:rPr lang="en-US" dirty="0"/>
              <a:t> Ez40:41.</a:t>
            </a:r>
          </a:p>
          <a:p>
            <a:r>
              <a:rPr lang="en-US" dirty="0"/>
              <a:t>Why sacrifices during the Messianic Kingdom? Because sacrifices never took away sin. Only Jesus, who took our place, and suffered the wrath of God for us, could do that. God, being a just God, cannot justify the unrighteous apart from that. Today, in the Lord</a:t>
            </a:r>
            <a:r>
              <a:rPr lang="uk-UA" dirty="0"/>
              <a:t>'</a:t>
            </a:r>
            <a:r>
              <a:rPr lang="en-US" dirty="0"/>
              <a:t>s Supper, the bread and wine remind us of what the Lord did for us on the cross. We have the Lord</a:t>
            </a:r>
            <a:r>
              <a:rPr lang="uk-UA" dirty="0"/>
              <a:t>'</a:t>
            </a:r>
            <a:r>
              <a:rPr lang="en-US" dirty="0"/>
              <a:t>s Supper </a:t>
            </a:r>
            <a:r>
              <a:rPr lang="ru-RU" dirty="0"/>
              <a:t>"</a:t>
            </a:r>
            <a:r>
              <a:rPr lang="en-US" dirty="0"/>
              <a:t>until he comes,</a:t>
            </a:r>
            <a:r>
              <a:rPr lang="ru-RU" dirty="0"/>
              <a:t>"</a:t>
            </a:r>
            <a:r>
              <a:rPr lang="en-US" dirty="0"/>
              <a:t> 1Cor11:26. He said, </a:t>
            </a:r>
            <a:r>
              <a:rPr lang="ru-RU" dirty="0"/>
              <a:t>"</a:t>
            </a:r>
            <a:r>
              <a:rPr lang="en-US" dirty="0"/>
              <a:t>I will not drink henceforth of this fruit of the vine until that day when I drink it new with you in my Father</a:t>
            </a:r>
            <a:r>
              <a:rPr lang="uk-UA" dirty="0"/>
              <a:t>'</a:t>
            </a:r>
            <a:r>
              <a:rPr lang="en-US" dirty="0"/>
              <a:t>s kingdom,</a:t>
            </a:r>
            <a:r>
              <a:rPr lang="ru-RU" dirty="0"/>
              <a:t>"</a:t>
            </a:r>
            <a:r>
              <a:rPr lang="en-US" dirty="0"/>
              <a:t> Mt26:29. After he returns, Israel</a:t>
            </a:r>
            <a:r>
              <a:rPr lang="uk-UA" dirty="0"/>
              <a:t>'</a:t>
            </a:r>
            <a:r>
              <a:rPr lang="en-US" dirty="0"/>
              <a:t>s offering of these animal sacrifices will be the method of remembering what the Lord did for us. And this will last until the new heaven and new earth, because during the Messianic Kingdom there will still be those that don</a:t>
            </a:r>
            <a:r>
              <a:rPr lang="uk-UA" dirty="0"/>
              <a:t>'</a:t>
            </a:r>
            <a:r>
              <a:rPr lang="en-US" dirty="0"/>
              <a:t>t know the Lord, and there will be a final rebellion and final judgment at the end of the Messianic Kingdom, so there will need to be this reminder and warning of the tragedy of sin and death.</a:t>
            </a:r>
            <a:r>
              <a:rPr lang="ru-RU" dirty="0"/>
              <a:t>"</a:t>
            </a:r>
            <a:endParaRPr lang="en-US" dirty="0"/>
          </a:p>
          <a:p>
            <a:endParaRPr lang="en-US" dirty="0"/>
          </a:p>
          <a:p>
            <a:r>
              <a:rPr lang="en-US" dirty="0"/>
              <a:t>Wayne </a:t>
            </a:r>
            <a:r>
              <a:rPr lang="en-US" dirty="0" err="1"/>
              <a:t>ODonnell</a:t>
            </a:r>
            <a:r>
              <a:rPr lang="en-US" dirty="0"/>
              <a:t>, </a:t>
            </a:r>
            <a:r>
              <a:rPr lang="ru-RU" dirty="0"/>
              <a:t>"</a:t>
            </a:r>
            <a:r>
              <a:rPr lang="en-US" dirty="0"/>
              <a:t>Ezekiel </a:t>
            </a:r>
            <a:r>
              <a:rPr lang="mr-IN" dirty="0"/>
              <a:t>40–48</a:t>
            </a:r>
            <a:r>
              <a:rPr lang="en-US" dirty="0"/>
              <a:t>: Tour of Ezekiel</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65</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#12. Chambers of the singers in the inner court, one on the north with its door facing south (top left corner of picture) and one on the south with its door facing north (top right corner of picture).</a:t>
            </a:r>
          </a:p>
          <a:p>
            <a:r>
              <a:rPr lang="en-US"/>
              <a:t>Ezekiel 40:44-46, </a:t>
            </a:r>
            <a:r>
              <a:rPr lang="ru-RU"/>
              <a:t>"</a:t>
            </a:r>
            <a:r>
              <a:rPr lang="en-US"/>
              <a:t>And without the inner gate,</a:t>
            </a:r>
            <a:r>
              <a:rPr lang="ru-RU"/>
              <a:t>"</a:t>
            </a:r>
            <a:r>
              <a:rPr lang="en-US"/>
              <a:t> possibly meaning through the arches in the side of the gate, </a:t>
            </a:r>
            <a:r>
              <a:rPr lang="ru-RU"/>
              <a:t>"</a:t>
            </a:r>
            <a:r>
              <a:rPr lang="en-US"/>
              <a:t>were the chambers of the singers in the inner court, which was at the side of the north gate; and their prospect was toward the south: one at the side of the east gate having the prospect toward the north.</a:t>
            </a:r>
            <a:r>
              <a:rPr lang="ru-RU"/>
              <a:t>"</a:t>
            </a:r>
            <a:endParaRPr lang="en-US"/>
          </a:p>
          <a:p>
            <a:r>
              <a:rPr lang="en-US"/>
              <a:t>In my model, the north chambers are (37.5 cubits clockwise) to the side of the north gate, and the south chambers are (37.5 cubits clockwise) to the side of the east gate.</a:t>
            </a:r>
          </a:p>
          <a:p>
            <a:r>
              <a:rPr lang="en-US"/>
              <a:t>Notice there are no porches on the inside of the inner gates. The inner gates, with their porches facing outward, are reversed, mirror images, of the outer gates, except for the steps.</a:t>
            </a:r>
          </a:p>
          <a:p>
            <a:r>
              <a:rPr lang="en-US"/>
              <a:t>I should have made the </a:t>
            </a:r>
            <a:r>
              <a:rPr lang="uk-UA"/>
              <a:t>'</a:t>
            </a:r>
            <a:r>
              <a:rPr lang="en-US"/>
              <a:t>inner court</a:t>
            </a:r>
            <a:r>
              <a:rPr lang="uk-UA"/>
              <a:t>'</a:t>
            </a:r>
            <a:r>
              <a:rPr lang="en-US"/>
              <a:t> area in the model the same color as the </a:t>
            </a:r>
            <a:r>
              <a:rPr lang="uk-UA"/>
              <a:t>'</a:t>
            </a:r>
            <a:r>
              <a:rPr lang="en-US"/>
              <a:t>outer court</a:t>
            </a:r>
            <a:r>
              <a:rPr lang="uk-UA"/>
              <a:t>'</a:t>
            </a:r>
            <a:r>
              <a:rPr lang="en-US"/>
              <a:t> area, rather than the same color as the 50 cubit wide </a:t>
            </a:r>
            <a:r>
              <a:rPr lang="uk-UA"/>
              <a:t>'</a:t>
            </a:r>
            <a:r>
              <a:rPr lang="en-US"/>
              <a:t>upper pavement</a:t>
            </a:r>
            <a:r>
              <a:rPr lang="uk-UA"/>
              <a:t>'</a:t>
            </a:r>
            <a:r>
              <a:rPr lang="en-US"/>
              <a:t> alongside the inner gates, to avoid confusion.</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66</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#13. The 100 x 100 cubit inner court with the altar at the center and the temple at the top of the picture.</a:t>
            </a:r>
          </a:p>
          <a:p>
            <a:r>
              <a:rPr lang="en-US"/>
              <a:t>Ezekiel 40:47, </a:t>
            </a:r>
            <a:r>
              <a:rPr lang="ru-RU"/>
              <a:t>"</a:t>
            </a:r>
            <a:r>
              <a:rPr lang="en-US"/>
              <a:t>So he measured the court, an hundred cubits long, and an hundred cubits broad, foursquare,</a:t>
            </a:r>
            <a:r>
              <a:rPr lang="ru-RU"/>
              <a:t>"</a:t>
            </a:r>
            <a:r>
              <a:rPr lang="en-US"/>
              <a:t> 100 x 100 (and we know what Matthew Henry would say foursquare symbolizes), </a:t>
            </a:r>
            <a:r>
              <a:rPr lang="ru-RU"/>
              <a:t>"</a:t>
            </a:r>
            <a:r>
              <a:rPr lang="en-US"/>
              <a:t>and the altar that was before the house,</a:t>
            </a:r>
            <a:r>
              <a:rPr lang="ru-RU"/>
              <a:t>"</a:t>
            </a:r>
            <a:r>
              <a:rPr lang="en-US"/>
              <a:t> meaning before the temple. Up to this point, we have been looking at the temple compound, not the temple; but in this picture we see the door to the temple itself, called </a:t>
            </a:r>
            <a:r>
              <a:rPr lang="ru-RU"/>
              <a:t>"</a:t>
            </a:r>
            <a:r>
              <a:rPr lang="en-US"/>
              <a:t>the house</a:t>
            </a:r>
            <a:r>
              <a:rPr lang="ru-RU"/>
              <a:t>"</a:t>
            </a:r>
            <a:r>
              <a:rPr lang="en-US"/>
              <a:t> in this verse.</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67</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#14. Diagram of the entire temple compound.</a:t>
            </a:r>
          </a:p>
          <a:p>
            <a:r>
              <a:rPr lang="en-US"/>
              <a:t>From east to west, starting at A in the picture, and leaving out the 50 cubit border, there are 50 cubits for the outer east gate and the lower pavement on both sides, 100 for the outer court, and 50 for the inner east gate and the upper pavement on both sides, which subtotals 200. Then 100 for the inner court, and 200 for the temple area (100 for the temple and 100 for the west building and separate place which we will look at later). So 200 + 100 + 200 = 500. </a:t>
            </a:r>
          </a:p>
          <a:p>
            <a:r>
              <a:rPr lang="en-US"/>
              <a:t>From north to south, starting at B in the picture, and leaving out the 50 cubit border, there are 50 cubits for the outer north gate and the lower pavement on both sides, 100 for the outer court, and 50 for the inner north gate and the upper pavement on both sides, which subtotals 200. Then there are 100 for the inner court. And then 50 for the inner south gate and the upper pavement on both sides, 100 for the outer court, and 50 for the outer south gate and lower pavement on both sides, which subtotals 200. So 200 + 100 + 200 = 500. So the dominant numbers are 50 and 100.</a:t>
            </a:r>
          </a:p>
          <a:p>
            <a:r>
              <a:rPr lang="en-US"/>
              <a:t>We started our tour at the wall at the outside of the eastern border, and then entered the outer court through the east outer gate. We looked at the outer court and the inner court. Now we are going to look at the temple, the separate place, and the west building.</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68</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Ezekiel 41. The Temple </a:t>
            </a:r>
          </a:p>
          <a:p>
            <a:r>
              <a:rPr lang="en-US"/>
              <a:t>See Picture #15. The temple porch.</a:t>
            </a:r>
          </a:p>
          <a:p>
            <a:r>
              <a:rPr lang="en-US"/>
              <a:t>Ezekiel 40:48-49, </a:t>
            </a:r>
            <a:r>
              <a:rPr lang="ru-RU"/>
              <a:t>"</a:t>
            </a:r>
            <a:r>
              <a:rPr lang="en-US"/>
              <a:t>And he brought me to the porch of the house, and measured each post of the porch, five cubits on this side, and five cubits on that side: and the breadth of the gate was three cubits on this side, and three cubits on that side. The length of the porch was twenty cubits, and the breadth eleven cubits, and he brought me by the steps whereby they went up to it: and there were pillars by the posts, one on this side, and another on that side.</a:t>
            </a:r>
            <a:r>
              <a:rPr lang="ru-RU"/>
              <a:t>"</a:t>
            </a:r>
            <a:r>
              <a:rPr lang="en-US"/>
              <a:t> Verse 48 should start a new chapter, because Ezekiel begins talking about the temple in that verse.</a:t>
            </a:r>
          </a:p>
          <a:p>
            <a:r>
              <a:rPr lang="en-US"/>
              <a:t>In the picture, you can see from the measuring rods, that the rectangular posts on each side of the porch are 5 cubits by 3 cubits. The length of the porch is 20 cubits across the front of the temple. </a:t>
            </a:r>
            <a:r>
              <a:rPr lang="uk-UA"/>
              <a:t>'</a:t>
            </a:r>
            <a:r>
              <a:rPr lang="en-US"/>
              <a:t>Length</a:t>
            </a:r>
            <a:r>
              <a:rPr lang="uk-UA"/>
              <a:t>'</a:t>
            </a:r>
            <a:r>
              <a:rPr lang="en-US"/>
              <a:t> is always the long measurement for any particular area under consideration, no matter which direction it faces. And the breadth, the shorter measurement of the porch, is 11 cubits deep. And there is one large, special pillar beside the porch on each side.</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70</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#16. Inside the holy place, looking back out towards the temple porch.</a:t>
            </a:r>
          </a:p>
          <a:p>
            <a:r>
              <a:rPr lang="en-US"/>
              <a:t>Ezekiel 41:1, </a:t>
            </a:r>
            <a:r>
              <a:rPr lang="ru-RU"/>
              <a:t>"</a:t>
            </a:r>
            <a:r>
              <a:rPr lang="en-US"/>
              <a:t>Afterward he brought me to the temple, and measured the posts, six cubits broad on the one side, and six cubits broad on the other side, which was the breadth of the tabernacle.</a:t>
            </a:r>
            <a:r>
              <a:rPr lang="ru-RU"/>
              <a:t>"</a:t>
            </a:r>
            <a:endParaRPr lang="en-US"/>
          </a:p>
          <a:p>
            <a:r>
              <a:rPr lang="en-US"/>
              <a:t>The posts of the doorway are 6 cubits square, as confirmed by Ez41:21, </a:t>
            </a:r>
            <a:r>
              <a:rPr lang="ru-RU"/>
              <a:t>"</a:t>
            </a:r>
            <a:r>
              <a:rPr lang="en-US"/>
              <a:t>the posts of the temple were squared.</a:t>
            </a:r>
            <a:r>
              <a:rPr lang="ru-RU"/>
              <a:t>"</a:t>
            </a:r>
            <a:r>
              <a:rPr lang="en-US"/>
              <a:t> We see only 5 cubits of them on each side in the picture, because they extend 1 cubit into the 6 cubit wide temple walls, </a:t>
            </a:r>
            <a:r>
              <a:rPr lang="ru-RU"/>
              <a:t>"</a:t>
            </a:r>
            <a:r>
              <a:rPr lang="en-US"/>
              <a:t>which was the breadth of the tabernacle,</a:t>
            </a:r>
            <a:r>
              <a:rPr lang="ru-RU"/>
              <a:t>"</a:t>
            </a:r>
            <a:r>
              <a:rPr lang="en-US"/>
              <a:t> Ez41:1.</a:t>
            </a:r>
          </a:p>
          <a:p>
            <a:r>
              <a:rPr lang="ru-RU"/>
              <a:t>"</a:t>
            </a:r>
            <a:r>
              <a:rPr lang="en-US"/>
              <a:t>And the breadth of the door was ten cubits; and the sides of the door were five cubits on the one side, and five cubits on the other side,</a:t>
            </a:r>
            <a:r>
              <a:rPr lang="ru-RU"/>
              <a:t>"</a:t>
            </a:r>
            <a:r>
              <a:rPr lang="en-US"/>
              <a:t> Ez41:2. The doorway is 10 cubits wide, as you can see from the measuring rods. And we see only 5 cubits of the 6 cubit wide door posts on each side of the doorway, for the reason explained above.</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71</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#17. Looking down on the 20 x 40 cubit holy place in the temple.</a:t>
            </a:r>
          </a:p>
          <a:p>
            <a:r>
              <a:rPr lang="ru-RU"/>
              <a:t>"</a:t>
            </a:r>
            <a:r>
              <a:rPr lang="en-US"/>
              <a:t>And he measured the length thereof, forty cubits: and the breadth, twenty cubits,</a:t>
            </a:r>
            <a:r>
              <a:rPr lang="ru-RU"/>
              <a:t>"</a:t>
            </a:r>
            <a:r>
              <a:rPr lang="en-US"/>
              <a:t> Ez41:2b. The whole room of the holy place is two 20 x 20 cubit square areas; in other words, 40 cubits by 20 cubits.</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72</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#18. In the holy place of the temple, looking towards the door to the most holy place.</a:t>
            </a:r>
          </a:p>
          <a:p>
            <a:r>
              <a:rPr lang="ru-RU"/>
              <a:t>"</a:t>
            </a:r>
            <a:r>
              <a:rPr lang="en-US"/>
              <a:t>Then went he inward, and measured the post of the door, two cubits; and the door, six cubits; and the breadth of the door, seven cubits,</a:t>
            </a:r>
            <a:r>
              <a:rPr lang="ru-RU"/>
              <a:t>"</a:t>
            </a:r>
            <a:r>
              <a:rPr lang="en-US"/>
              <a:t> Ez41:3. The angel measured the entrance to the most holy place. The wood door posts are 2 cubits wide; you can see a little of their wood behind the folding doors. The temple wall on each side of them is an additional 5 cubits, so 7 cubits on each side of the 6 cubit wide doorway.</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73</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en-US" dirty="0"/>
              <a:t>See Picture #19. The most holy place.</a:t>
            </a:r>
          </a:p>
          <a:p>
            <a:r>
              <a:rPr lang="ru-RU" dirty="0"/>
              <a:t>"</a:t>
            </a:r>
            <a:r>
              <a:rPr lang="en-US" dirty="0"/>
              <a:t>So he measured the length thereof, twenty cubits; and the breadth, twenty cubits, before the temple: and he said unto me, This is the most holy place,</a:t>
            </a:r>
            <a:r>
              <a:rPr lang="ru-RU" dirty="0"/>
              <a:t>"</a:t>
            </a:r>
            <a:r>
              <a:rPr lang="en-US" dirty="0"/>
              <a:t> Ez41:4. Inside the most holy place, the length is 20 cubits and the breadth 20 cubits.</a:t>
            </a:r>
            <a:r>
              <a:rPr lang="ru-RU" dirty="0"/>
              <a:t>"</a:t>
            </a:r>
            <a:endParaRPr lang="en-US" dirty="0"/>
          </a:p>
          <a:p>
            <a:endParaRPr lang="en-US" dirty="0"/>
          </a:p>
          <a:p>
            <a:r>
              <a:rPr lang="en-US" dirty="0"/>
              <a:t>Wayne </a:t>
            </a:r>
            <a:r>
              <a:rPr lang="en-US" dirty="0" err="1"/>
              <a:t>ODonnell</a:t>
            </a:r>
            <a:r>
              <a:rPr lang="en-US" dirty="0"/>
              <a:t>, </a:t>
            </a:r>
            <a:r>
              <a:rPr lang="ru-RU" dirty="0"/>
              <a:t>"</a:t>
            </a:r>
            <a:r>
              <a:rPr lang="en-US" dirty="0"/>
              <a:t>Ezekiel </a:t>
            </a:r>
            <a:r>
              <a:rPr lang="mr-IN" dirty="0"/>
              <a:t>40–48</a:t>
            </a:r>
            <a:r>
              <a:rPr lang="en-US" dirty="0"/>
              <a:t>: Tour of Ezekiel</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E924804-DD62-3A40-A067-84A3D3E555C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83682" name="Rectangle 1026"/>
          <p:cNvSpPr>
            <a:spLocks noGrp="1" noRot="1" noChangeAspect="1" noChangeArrowheads="1"/>
          </p:cNvSpPr>
          <p:nvPr>
            <p:ph type="sldImg"/>
          </p:nvPr>
        </p:nvSpPr>
        <p:spPr>
          <a:solidFill>
            <a:srgbClr val="FFFFFF"/>
          </a:solidFill>
          <a:ln/>
        </p:spPr>
      </p:sp>
      <p:sp>
        <p:nvSpPr>
          <p:cNvPr id="5836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God’s glory or presence then appeared at the tabernacle made for him to dwell as king.</a:t>
            </a:r>
          </a:p>
        </p:txBody>
      </p:sp>
    </p:spTree>
    <p:extLst>
      <p:ext uri="{BB962C8B-B14F-4D97-AF65-F5344CB8AC3E}">
        <p14:creationId xmlns:p14="http://schemas.microsoft.com/office/powerpoint/2010/main" val="3602878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74</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#20. The southeast front corner of the temple: 1) 6-cubit temple wall, 2) narrower 5-cubit temple wall, 3) 4-cubit side chambers, 4) wider 5-cubit side chambers, 5) 6-cubit foundation of the temple, 6) side chambers</a:t>
            </a:r>
            <a:r>
              <a:rPr lang="uk-UA"/>
              <a:t>'</a:t>
            </a:r>
            <a:r>
              <a:rPr lang="en-US"/>
              <a:t> 6-cubit outer wall 7) side chambers</a:t>
            </a:r>
            <a:r>
              <a:rPr lang="uk-UA"/>
              <a:t>'</a:t>
            </a:r>
            <a:r>
              <a:rPr lang="en-US"/>
              <a:t> 5-cubit walkway, 8) 20-cubit separate place, 9) southern door to side chambers.</a:t>
            </a:r>
          </a:p>
          <a:p>
            <a:r>
              <a:rPr lang="en-US"/>
              <a:t>Next, we go around the outside of the temple. Ezekiel 41:5-7, </a:t>
            </a:r>
            <a:r>
              <a:rPr lang="ru-RU"/>
              <a:t>"</a:t>
            </a:r>
            <a:r>
              <a:rPr lang="en-US"/>
              <a:t>He measured the wall of the house, six cubits,</a:t>
            </a:r>
            <a:r>
              <a:rPr lang="ru-RU"/>
              <a:t>"</a:t>
            </a:r>
            <a:r>
              <a:rPr lang="en-US"/>
              <a:t> on the bottom level, but the temple wall gets narrower on the higher levels, as you can see if you compare #1 to #2 in the picture. (One cubit of the front of the temple wall is made up of part of the 6x6 cubit square wood temple post, as we discussed earlier and as you can see in the shadow of the pillar.)</a:t>
            </a:r>
          </a:p>
          <a:p>
            <a:r>
              <a:rPr lang="ru-RU"/>
              <a:t>"</a:t>
            </a:r>
            <a:r>
              <a:rPr lang="en-US"/>
              <a:t>And the breadth of every side chamber, four cubits, round about the house on every side,</a:t>
            </a:r>
            <a:r>
              <a:rPr lang="ru-RU"/>
              <a:t>"</a:t>
            </a:r>
            <a:r>
              <a:rPr lang="en-US"/>
              <a:t> on the bottom level, but the side chambers get wider on the higher levels, as you can see if you compare #3 to #4 in the picture.</a:t>
            </a:r>
          </a:p>
          <a:p>
            <a:r>
              <a:rPr lang="ru-RU"/>
              <a:t>"</a:t>
            </a:r>
            <a:r>
              <a:rPr lang="en-US"/>
              <a:t>And the side chambers were three, one over another, and thirty in order,</a:t>
            </a:r>
            <a:r>
              <a:rPr lang="ru-RU"/>
              <a:t>"</a:t>
            </a:r>
            <a:r>
              <a:rPr lang="en-US"/>
              <a:t> three stories tall, thirty rooms per story as you go around the temple. </a:t>
            </a:r>
            <a:r>
              <a:rPr lang="ru-RU"/>
              <a:t>"</a:t>
            </a:r>
            <a:r>
              <a:rPr lang="en-US"/>
              <a:t>And they entered into the wall which was of the house,</a:t>
            </a:r>
            <a:r>
              <a:rPr lang="ru-RU"/>
              <a:t>"</a:t>
            </a:r>
            <a:r>
              <a:rPr lang="en-US"/>
              <a:t> as you see in #4, </a:t>
            </a:r>
            <a:r>
              <a:rPr lang="ru-RU"/>
              <a:t>"</a:t>
            </a:r>
            <a:r>
              <a:rPr lang="en-US"/>
              <a:t>... that they might have hold, but they had not hold in the wall of the house.</a:t>
            </a:r>
            <a:r>
              <a:rPr lang="ru-RU"/>
              <a:t>"</a:t>
            </a:r>
            <a:r>
              <a:rPr lang="en-US"/>
              <a:t> Starting at the bottom, each story of the chambers was wider, and the temple wall likewise narrower, so the chambers could sit securely against the temple without being attached by nails or anything.</a:t>
            </a:r>
          </a:p>
          <a:p>
            <a:r>
              <a:rPr lang="en-US"/>
              <a:t>Ezekiel 41:8-11, </a:t>
            </a:r>
            <a:r>
              <a:rPr lang="ru-RU"/>
              <a:t>"</a:t>
            </a:r>
            <a:r>
              <a:rPr lang="en-US"/>
              <a:t>I saw also the height of the house round about: the foundations of the side chambers were a full reed of six great cubits.</a:t>
            </a:r>
            <a:r>
              <a:rPr lang="ru-RU"/>
              <a:t>"</a:t>
            </a:r>
            <a:r>
              <a:rPr lang="en-US"/>
              <a:t> You can see the six cubit foundation by the vertical rod leaning against the stairs near #5 in the picture. So temple sits higher than everything else in the temple compound. </a:t>
            </a:r>
            <a:r>
              <a:rPr lang="ru-RU"/>
              <a:t>"</a:t>
            </a:r>
            <a:r>
              <a:rPr lang="en-US"/>
              <a:t>The thickness of the wall, which was for the side chamber without, was five cubits,</a:t>
            </a:r>
            <a:r>
              <a:rPr lang="ru-RU"/>
              <a:t>"</a:t>
            </a:r>
            <a:r>
              <a:rPr lang="en-US"/>
              <a:t> meaning the outside wall going around the side chambers, labeled #6, is five cubits thick. </a:t>
            </a:r>
            <a:r>
              <a:rPr lang="ru-RU"/>
              <a:t>"</a:t>
            </a:r>
            <a:r>
              <a:rPr lang="en-US"/>
              <a:t>And that which was left was the place of the side chambers that were within.</a:t>
            </a:r>
            <a:r>
              <a:rPr lang="ru-RU"/>
              <a:t>"</a:t>
            </a:r>
            <a:r>
              <a:rPr lang="en-US"/>
              <a:t> </a:t>
            </a:r>
            <a:r>
              <a:rPr lang="uk-UA"/>
              <a:t>'</a:t>
            </a:r>
            <a:r>
              <a:rPr lang="en-US"/>
              <a:t>That which was left</a:t>
            </a:r>
            <a:r>
              <a:rPr lang="uk-UA"/>
              <a:t>'</a:t>
            </a:r>
            <a:r>
              <a:rPr lang="en-US"/>
              <a:t> is the 5 cubit wide walkway, labeled #7, that provides access to the side chambers.</a:t>
            </a:r>
          </a:p>
          <a:p>
            <a:r>
              <a:rPr lang="ru-RU"/>
              <a:t>"</a:t>
            </a:r>
            <a:r>
              <a:rPr lang="en-US"/>
              <a:t>And between the chambers was the wideness of twenty cubits round about the house on every side,</a:t>
            </a:r>
            <a:r>
              <a:rPr lang="ru-RU"/>
              <a:t>"</a:t>
            </a:r>
            <a:r>
              <a:rPr lang="en-US"/>
              <a:t> marked with #8. We</a:t>
            </a:r>
            <a:r>
              <a:rPr lang="uk-UA"/>
              <a:t>'</a:t>
            </a:r>
            <a:r>
              <a:rPr lang="en-US"/>
              <a:t>ll see this 20 cubit area, called the Separate Place, around the temple better in a minute.</a:t>
            </a:r>
          </a:p>
          <a:p>
            <a:r>
              <a:rPr lang="ru-RU"/>
              <a:t>"</a:t>
            </a:r>
            <a:r>
              <a:rPr lang="en-US"/>
              <a:t>And the doors of the side chambers were toward the place that was left, one door toward the north, and another door toward the south,</a:t>
            </a:r>
            <a:r>
              <a:rPr lang="ru-RU"/>
              <a:t>"</a:t>
            </a:r>
            <a:r>
              <a:rPr lang="en-US"/>
              <a:t> we see the doorway to the south at #9 for access to the chambers</a:t>
            </a:r>
            <a:r>
              <a:rPr lang="uk-UA"/>
              <a:t>'</a:t>
            </a:r>
            <a:r>
              <a:rPr lang="en-US"/>
              <a:t> walkway, </a:t>
            </a:r>
            <a:r>
              <a:rPr lang="ru-RU"/>
              <a:t>"</a:t>
            </a:r>
            <a:r>
              <a:rPr lang="en-US"/>
              <a:t>and the breadth of the place that was left,</a:t>
            </a:r>
            <a:r>
              <a:rPr lang="ru-RU"/>
              <a:t>"</a:t>
            </a:r>
            <a:r>
              <a:rPr lang="en-US"/>
              <a:t> #7 again, </a:t>
            </a:r>
            <a:r>
              <a:rPr lang="ru-RU"/>
              <a:t>"</a:t>
            </a:r>
            <a:r>
              <a:rPr lang="en-US"/>
              <a:t>was five cubits round about.</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75</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#21. The west building is to the left, the temple to the right, and the 20 cubit separate place in between. You can also see the low side chambers</a:t>
            </a:r>
            <a:r>
              <a:rPr lang="uk-UA"/>
              <a:t>'</a:t>
            </a:r>
            <a:r>
              <a:rPr lang="en-US"/>
              <a:t> wall and some of the 5-cubit walkway around the sides and back of the temple. The buildings that border the separate place at the top and bottom of the picture are 3-tiered priests</a:t>
            </a:r>
            <a:r>
              <a:rPr lang="uk-UA"/>
              <a:t>'</a:t>
            </a:r>
            <a:r>
              <a:rPr lang="en-US"/>
              <a:t> chambers.</a:t>
            </a:r>
          </a:p>
          <a:p>
            <a:r>
              <a:rPr lang="en-US"/>
              <a:t>Ezekiel 41:12, </a:t>
            </a:r>
            <a:r>
              <a:rPr lang="ru-RU"/>
              <a:t>"</a:t>
            </a:r>
            <a:r>
              <a:rPr lang="en-US"/>
              <a:t>Now the building that was before the separate place at the end toward the west was seventy cubits broad; and the wall of the building was five cubits thick round about, and the length thereof ninety cubits.</a:t>
            </a:r>
            <a:r>
              <a:rPr lang="ru-RU"/>
              <a:t>"</a:t>
            </a:r>
            <a:r>
              <a:rPr lang="en-US"/>
              <a:t> The west building is 70 by 90 in its internal dimensions. It</a:t>
            </a:r>
            <a:r>
              <a:rPr lang="uk-UA"/>
              <a:t>'</a:t>
            </a:r>
            <a:r>
              <a:rPr lang="en-US"/>
              <a:t>s got a five cubit thick wall all around which makes it 100 long and 80 wide in its external dimensions. When you add the 20 cubits of the </a:t>
            </a:r>
            <a:r>
              <a:rPr lang="uk-UA"/>
              <a:t>'</a:t>
            </a:r>
            <a:r>
              <a:rPr lang="en-US"/>
              <a:t>separate place</a:t>
            </a:r>
            <a:r>
              <a:rPr lang="uk-UA"/>
              <a:t>'</a:t>
            </a:r>
            <a:r>
              <a:rPr lang="en-US"/>
              <a:t> in front of it to its external width, the total area is 100 by 100 cubits square.</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76</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#22. Diagram of the temple, the separate place, and the west building.</a:t>
            </a:r>
          </a:p>
          <a:p>
            <a:r>
              <a:rPr lang="en-US"/>
              <a:t>Next the angel measured the overall dimensions of the temple area, including the separate place and the west building. First going east to west, Ezekiel 41:13, </a:t>
            </a:r>
            <a:r>
              <a:rPr lang="ru-RU"/>
              <a:t>"</a:t>
            </a:r>
            <a:r>
              <a:rPr lang="en-US"/>
              <a:t>So he measured the house [the temple], an hundred cubits long, and the separate place, and the building [the west building], with the walls thereof, an hundred cubits long.</a:t>
            </a:r>
            <a:r>
              <a:rPr lang="ru-RU"/>
              <a:t>"</a:t>
            </a:r>
            <a:r>
              <a:rPr lang="en-US"/>
              <a:t> Starting at A in picture 22, we see the temple is 100 cubits long comprised of five 20</a:t>
            </a:r>
            <a:r>
              <a:rPr lang="uk-UA"/>
              <a:t>'</a:t>
            </a:r>
            <a:r>
              <a:rPr lang="en-US"/>
              <a:t>s. The porch plus the dividing wall between the holy place and the most holy place equals 20 cubits (3+8+6+3), the holy place is 40 cubits long (or two 20</a:t>
            </a:r>
            <a:r>
              <a:rPr lang="uk-UA"/>
              <a:t>'</a:t>
            </a:r>
            <a:r>
              <a:rPr lang="en-US"/>
              <a:t>s), the most holy place is 20 cubits, and the temple wall and side chambers on the west are 20 cubits (6+4+5+5=20). And then the separate place plus the west building is 100 cubits (20+5+70+5).</a:t>
            </a:r>
          </a:p>
          <a:p>
            <a:r>
              <a:rPr lang="ru-RU"/>
              <a:t>"</a:t>
            </a:r>
            <a:r>
              <a:rPr lang="en-US"/>
              <a:t>Also the breadth of the face of the house, and of the separate place toward the east, an hundred cubits,</a:t>
            </a:r>
            <a:r>
              <a:rPr lang="ru-RU"/>
              <a:t>"</a:t>
            </a:r>
            <a:r>
              <a:rPr lang="en-US"/>
              <a:t> Ez41:14. Next he measures 100 cubits north to south across the front of the temple. Starting at B in the picture, the separate place on the north is 20; the side chambers and temple wall, 20 (5+5+4+6); the holy place, 20; the temple wall and side chambers, 20 (6+4+5+5); and the separate place on the south is 20.</a:t>
            </a:r>
          </a:p>
          <a:p>
            <a:r>
              <a:rPr lang="en-US"/>
              <a:t>And finally, the separate place is 100 cubits long against all three buildings on the west, north, and south, as shown by the three letter C</a:t>
            </a:r>
            <a:r>
              <a:rPr lang="uk-UA"/>
              <a:t>'</a:t>
            </a:r>
            <a:r>
              <a:rPr lang="en-US"/>
              <a:t>s in the picture. On the west, </a:t>
            </a:r>
            <a:r>
              <a:rPr lang="ru-RU"/>
              <a:t>"</a:t>
            </a:r>
            <a:r>
              <a:rPr lang="en-US"/>
              <a:t>he measured the length of the building [the west building] over against the separate place which was behind it.</a:t>
            </a:r>
            <a:r>
              <a:rPr lang="ru-RU"/>
              <a:t>"</a:t>
            </a:r>
            <a:r>
              <a:rPr lang="en-US"/>
              <a:t> On the north and south along the 3-tiered priests</a:t>
            </a:r>
            <a:r>
              <a:rPr lang="uk-UA"/>
              <a:t>'</a:t>
            </a:r>
            <a:r>
              <a:rPr lang="en-US"/>
              <a:t> galleries, </a:t>
            </a:r>
            <a:r>
              <a:rPr lang="ru-RU"/>
              <a:t>"</a:t>
            </a:r>
            <a:r>
              <a:rPr lang="en-US"/>
              <a:t>and the galleries thereof on the one side and on the other side.</a:t>
            </a:r>
            <a:r>
              <a:rPr lang="ru-RU"/>
              <a:t>"</a:t>
            </a:r>
            <a:r>
              <a:rPr lang="en-US"/>
              <a:t> All three measurements each measured </a:t>
            </a:r>
            <a:r>
              <a:rPr lang="ru-RU"/>
              <a:t>"</a:t>
            </a:r>
            <a:r>
              <a:rPr lang="en-US"/>
              <a:t>an hundred cubits,</a:t>
            </a:r>
            <a:r>
              <a:rPr lang="ru-RU"/>
              <a:t>"</a:t>
            </a:r>
            <a:r>
              <a:rPr lang="en-US"/>
              <a:t> as also did </a:t>
            </a:r>
            <a:r>
              <a:rPr lang="ru-RU"/>
              <a:t>"</a:t>
            </a:r>
            <a:r>
              <a:rPr lang="en-US"/>
              <a:t>the inner temple and the porches of the court,</a:t>
            </a:r>
            <a:r>
              <a:rPr lang="ru-RU"/>
              <a:t>"</a:t>
            </a:r>
            <a:r>
              <a:rPr lang="en-US"/>
              <a:t> Ez41:15, as we saw in verse 13. So the dominant numbers for the temple area are 20 and 100.</a:t>
            </a:r>
          </a:p>
          <a:p>
            <a:r>
              <a:rPr lang="en-US"/>
              <a:t>To me, this careful measuring, first east to west, then north to south, and finally this additional check around the perimeter of the separate place, is another evidence of the inspiration of the scriptures. It would have been very difficult for Ezekiel to have thought all this up by himself, and have it fit together, especially without 3D drawing software.</a:t>
            </a:r>
          </a:p>
          <a:p>
            <a:r>
              <a:rPr lang="en-US"/>
              <a:t>Now the angel takes us back into the temple for some additional details. The walls were covered with cherubs and palm tree decorations. Ezekiel 41:18-25, </a:t>
            </a:r>
            <a:r>
              <a:rPr lang="ru-RU"/>
              <a:t>"</a:t>
            </a:r>
            <a:r>
              <a:rPr lang="en-US"/>
              <a:t>It was made with cherubims and palm trees, so that a palm tree was between a cherub and a cherub; and every cherub had two faces; so that the face of a man was toward the palm tree on the one side, and the face of a young lion toward the palm tree on the other side: it was made through all the house round about. From the ground unto above the door were cherubims and palm trees made, and on the wall of the temple.</a:t>
            </a:r>
            <a:r>
              <a:rPr lang="ru-RU"/>
              <a:t>"</a:t>
            </a:r>
            <a:r>
              <a:rPr lang="en-US"/>
              <a:t> You can see these decorations in picture #18. I didn</a:t>
            </a:r>
            <a:r>
              <a:rPr lang="uk-UA"/>
              <a:t>'</a:t>
            </a:r>
            <a:r>
              <a:rPr lang="en-US"/>
              <a:t>t have any pictures of two-faced cherubs to use in the model, so the ones on the walls in the pictures have only the lion face. (Some cherubs, like those in Ezekiel 1, have 4 faces. Satan is a fallen cherub. Some speculate he may be of the two-faced variety.)</a:t>
            </a:r>
          </a:p>
          <a:p>
            <a:r>
              <a:rPr lang="ru-RU"/>
              <a:t>"</a:t>
            </a:r>
            <a:r>
              <a:rPr lang="en-US"/>
              <a:t>The altar of wood was three cubits high, and the length thereof two cubits; and the corners thereof, and the length thereof, and the walls thereof, were of wood: and he said unto me, This is the table that is before the LORD.</a:t>
            </a:r>
            <a:r>
              <a:rPr lang="ru-RU"/>
              <a:t>"</a:t>
            </a:r>
            <a:r>
              <a:rPr lang="en-US"/>
              <a:t> You can also see the altar in picture #18 (though it</a:t>
            </a:r>
            <a:r>
              <a:rPr lang="uk-UA"/>
              <a:t>'</a:t>
            </a:r>
            <a:r>
              <a:rPr lang="en-US"/>
              <a:t>s hard to see because I made it the same color as the floor and door posts).</a:t>
            </a:r>
          </a:p>
          <a:p>
            <a:r>
              <a:rPr lang="ru-RU"/>
              <a:t>"</a:t>
            </a:r>
            <a:r>
              <a:rPr lang="en-US"/>
              <a:t>And the temple and the sanctuary had two doors.</a:t>
            </a:r>
            <a:r>
              <a:rPr lang="ru-RU"/>
              <a:t>"</a:t>
            </a:r>
            <a:r>
              <a:rPr lang="en-US"/>
              <a:t> I</a:t>
            </a:r>
            <a:r>
              <a:rPr lang="uk-UA"/>
              <a:t>'</a:t>
            </a:r>
            <a:r>
              <a:rPr lang="en-US"/>
              <a:t>m assuming that means two doors each; two at the outside of the temple and two for the most holy place. </a:t>
            </a:r>
            <a:r>
              <a:rPr lang="ru-RU"/>
              <a:t>"</a:t>
            </a:r>
            <a:r>
              <a:rPr lang="en-US"/>
              <a:t>And the doors had two leaves apiece, two turning leaves; two leaves for the one door, and two leaves for the other door.</a:t>
            </a:r>
            <a:r>
              <a:rPr lang="ru-RU"/>
              <a:t>"</a:t>
            </a:r>
            <a:r>
              <a:rPr lang="en-US"/>
              <a:t> So you can see the two folding doors for the sanctuary, or most holy place, in picture #18; and you can see one of the two folding doors of the temple in picture #15. </a:t>
            </a:r>
            <a:r>
              <a:rPr lang="ru-RU"/>
              <a:t>"</a:t>
            </a:r>
            <a:r>
              <a:rPr lang="en-US"/>
              <a:t>And there were made on them, on the doors of the temple, cherubims and palm trees, like as were made upon the walls.</a:t>
            </a:r>
            <a:r>
              <a:rPr lang="ru-RU"/>
              <a:t>"</a:t>
            </a:r>
            <a:endParaRPr lang="en-US"/>
          </a:p>
          <a:p>
            <a:r>
              <a:rPr lang="en-US"/>
              <a:t>Ezekiel 41:25-26, </a:t>
            </a:r>
            <a:r>
              <a:rPr lang="ru-RU"/>
              <a:t>"</a:t>
            </a:r>
            <a:r>
              <a:rPr lang="en-US"/>
              <a:t>And there were thick planks upon the face of the porch without, and there were narrow windows and palm trees on the one side and on the other side, on the sides of the porch, and upon the side chambers of the house, and thick planks.</a:t>
            </a:r>
            <a:r>
              <a:rPr lang="ru-RU"/>
              <a:t>"</a:t>
            </a:r>
            <a:r>
              <a:rPr lang="en-US"/>
              <a:t> You can also see the thick planks and narrow windows of the temple porch in picture #15. It seems they should have palm trees on them, but not cherubs.</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78</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Ezekiel 42. 3-Tiered Priests</a:t>
            </a:r>
            <a:r>
              <a:rPr lang="uk-UA"/>
              <a:t>'</a:t>
            </a:r>
            <a:r>
              <a:rPr lang="en-US"/>
              <a:t> Chambers &amp; Overall Dimensions</a:t>
            </a:r>
          </a:p>
          <a:p>
            <a:r>
              <a:rPr lang="en-US"/>
              <a:t>See Picture #23. A 50-cubit 3-tiered building and a 100-cubit 3-tiered building of priests</a:t>
            </a:r>
            <a:r>
              <a:rPr lang="uk-UA"/>
              <a:t>'</a:t>
            </a:r>
            <a:r>
              <a:rPr lang="en-US"/>
              <a:t> chambers facing each other with a walkway between them. These in the picture are the northern ones on the west side of the inner north gate between the outer court and the separate place of the temple.</a:t>
            </a:r>
          </a:p>
          <a:p>
            <a:r>
              <a:rPr lang="en-US"/>
              <a:t>Ezekiel 42:7-8, </a:t>
            </a:r>
            <a:r>
              <a:rPr lang="ru-RU"/>
              <a:t>"</a:t>
            </a:r>
            <a:r>
              <a:rPr lang="en-US"/>
              <a:t>The wall that was without over against the chambers, toward the utter [outer] court on the forepart of the chambers, the length thereof was fifty cubits. For the length of the chambers that were in the utter [outer] court was fifty cubits: and, lo, before the temple were an hundred cubits.</a:t>
            </a:r>
            <a:r>
              <a:rPr lang="ru-RU"/>
              <a:t>"</a:t>
            </a:r>
            <a:r>
              <a:rPr lang="en-US"/>
              <a:t> In picture 23, we are looking at two buildings on the upper pavement on the west side of the inner north gate. The two buildings are not the same length. The one </a:t>
            </a:r>
            <a:r>
              <a:rPr lang="ru-RU"/>
              <a:t>"</a:t>
            </a:r>
            <a:r>
              <a:rPr lang="en-US"/>
              <a:t>toward the utter [outer] court</a:t>
            </a:r>
            <a:r>
              <a:rPr lang="ru-RU"/>
              <a:t>"</a:t>
            </a:r>
            <a:r>
              <a:rPr lang="en-US"/>
              <a:t> is only 50 cubits long, while the one along the separate place </a:t>
            </a:r>
            <a:r>
              <a:rPr lang="ru-RU"/>
              <a:t>"</a:t>
            </a:r>
            <a:r>
              <a:rPr lang="en-US"/>
              <a:t>before the temple</a:t>
            </a:r>
            <a:r>
              <a:rPr lang="ru-RU"/>
              <a:t>"</a:t>
            </a:r>
            <a:r>
              <a:rPr lang="en-US"/>
              <a:t> is 100 cubits long.</a:t>
            </a:r>
          </a:p>
          <a:p>
            <a:r>
              <a:rPr lang="en-US"/>
              <a:t>Ezekiel 42:13-14, </a:t>
            </a:r>
            <a:r>
              <a:rPr lang="ru-RU"/>
              <a:t>"</a:t>
            </a:r>
            <a:r>
              <a:rPr lang="en-US"/>
              <a:t>Then said he unto me, The north chambers and the south chambers,</a:t>
            </a:r>
            <a:r>
              <a:rPr lang="ru-RU"/>
              <a:t>"</a:t>
            </a:r>
            <a:r>
              <a:rPr lang="en-US"/>
              <a:t> there is a mirror image of them on the west side of the inner south gate also, </a:t>
            </a:r>
            <a:r>
              <a:rPr lang="ru-RU"/>
              <a:t>"</a:t>
            </a:r>
            <a:r>
              <a:rPr lang="en-US"/>
              <a:t>which are before the separate place, they be holy chambers, where the priests that approach unto the LORD shall eat the most holy things ... When the priests enter therein, then shall they not go out of the holy place into the utter [outer] court, but there they shall lay their garments wherein they minister; for they are holy; and shall put on other garments, and shall approach to those things which are for the people.</a:t>
            </a:r>
            <a:r>
              <a:rPr lang="ru-RU"/>
              <a:t>"</a:t>
            </a:r>
            <a:r>
              <a:rPr lang="en-US"/>
              <a:t> So we have some locker rooms for the priests here. They have to leave their holy clothes in the inner court area, and put on other clothes, before going out to the people in the outer court.</a:t>
            </a:r>
          </a:p>
          <a:p>
            <a:r>
              <a:rPr lang="en-US"/>
              <a:t>Perhaps the 50-cubit long building by the outer court, in picture #23, should be slid to the left (east), in my model, since the purpose of these buildings is to separate the priests from the people, rather than to provide space for interaction between the priests and the people.</a:t>
            </a:r>
          </a:p>
          <a:p>
            <a:r>
              <a:rPr lang="en-US"/>
              <a:t>After the angel measures the 3-tiered priest</a:t>
            </a:r>
            <a:r>
              <a:rPr lang="uk-UA"/>
              <a:t>'</a:t>
            </a:r>
            <a:r>
              <a:rPr lang="en-US"/>
              <a:t>s chambers on the upper pavement, he takes Ezekiel outside the outer eastern gate, the one by which he had first entered the temple compound. This is Ezekiel</a:t>
            </a:r>
            <a:r>
              <a:rPr lang="uk-UA"/>
              <a:t>'</a:t>
            </a:r>
            <a:r>
              <a:rPr lang="en-US"/>
              <a:t>s first time out of the temple compound since he started the tour. And the reason the angel now takes him outside, is that he had finished measuring the inside. There are still a few details that will be measured, in relation to sacrifices, but he is done measuring all the temple compound buildings. </a:t>
            </a:r>
            <a:r>
              <a:rPr lang="ru-RU"/>
              <a:t>"</a:t>
            </a:r>
            <a:r>
              <a:rPr lang="en-US"/>
              <a:t>Now when he had made an end of measuring the inner house, he brought me forth toward the gate whose prospect is toward the east, and measured it round about,</a:t>
            </a:r>
            <a:r>
              <a:rPr lang="ru-RU"/>
              <a:t>"</a:t>
            </a:r>
            <a:r>
              <a:rPr lang="en-US"/>
              <a:t> Ez42:15.</a:t>
            </a:r>
          </a:p>
          <a:p>
            <a:r>
              <a:rPr lang="en-US"/>
              <a:t>What does Ezekiel mean by saying the angel measured </a:t>
            </a:r>
            <a:r>
              <a:rPr lang="ru-RU"/>
              <a:t>"</a:t>
            </a:r>
            <a:r>
              <a:rPr lang="en-US"/>
              <a:t>it round about?</a:t>
            </a:r>
            <a:r>
              <a:rPr lang="ru-RU"/>
              <a:t>"</a:t>
            </a:r>
            <a:r>
              <a:rPr lang="en-US"/>
              <a:t> If he means the gate and the wall the gate goes through, the wall of the temple compound, then we know from adding the internal measurements, as we did in pictures #14 and #22, that the wall of the temple compound is 500 cubits square. But while some versions, like the NIV, which follow the Greek Septuagint translation, use the word </a:t>
            </a:r>
            <a:r>
              <a:rPr lang="ru-RU"/>
              <a:t>"</a:t>
            </a:r>
            <a:r>
              <a:rPr lang="en-US"/>
              <a:t>cubits</a:t>
            </a:r>
            <a:r>
              <a:rPr lang="ru-RU"/>
              <a:t>"</a:t>
            </a:r>
            <a:r>
              <a:rPr lang="en-US"/>
              <a:t> in the following verses; the KJV and ASV, follow the Masoretic Hebrew text, and use the word </a:t>
            </a:r>
            <a:r>
              <a:rPr lang="ru-RU"/>
              <a:t>"</a:t>
            </a:r>
            <a:r>
              <a:rPr lang="en-US"/>
              <a:t>rods</a:t>
            </a:r>
            <a:r>
              <a:rPr lang="ru-RU"/>
              <a:t>"</a:t>
            </a:r>
            <a:r>
              <a:rPr lang="en-US"/>
              <a:t> in the following verses.</a:t>
            </a:r>
          </a:p>
          <a:p>
            <a:r>
              <a:rPr lang="ru-RU"/>
              <a:t>"</a:t>
            </a:r>
            <a:r>
              <a:rPr lang="en-US"/>
              <a:t>He measured the east side with the measuring reed, five hundred reeds [unit of measure omitted, Septuagint], with the measuring reed round about. He measured the north side, five hundred reeds [cubits, Septuagint] ... the south side, five hundred reeds [unit of measure omitted, Septuagint] ... the west side ... five hundred reeds [cubits, Septuagint] ... it had a wall round about, five hundred reeds [unit of measure added by translators] long, and five hundred broad, to make a separation between the sanctuary and the profane place,</a:t>
            </a:r>
            <a:r>
              <a:rPr lang="ru-RU"/>
              <a:t>"</a:t>
            </a:r>
            <a:r>
              <a:rPr lang="en-US"/>
              <a:t> Ez42:16-20. Five hundred reeds would be 3,000 cubits, since the angel</a:t>
            </a:r>
            <a:r>
              <a:rPr lang="uk-UA"/>
              <a:t>'</a:t>
            </a:r>
            <a:r>
              <a:rPr lang="en-US"/>
              <a:t>s measuring reed is six cubits long (Ez40:5). So if the angel is measuring a 3,000 cubit wall, he must be measuring another wall out around the temple compound, rather than measuring the outside of the temple compound itself.</a:t>
            </a:r>
          </a:p>
          <a:p>
            <a:r>
              <a:rPr lang="en-US"/>
              <a:t>However, if the angel is not providing the overall dimensions of the temple compound here, then it is not provided anywhere; and the normal pattern in the book is to give the detailed dimensions, and then provide the overall dimensions.</a:t>
            </a:r>
          </a:p>
          <a:p>
            <a:r>
              <a:rPr lang="en-US"/>
              <a:t>For example, in Ezekiel 40:6-12, we learned the detailed measurements of the parts of the outer east gate: outer threshold, 6; guardrooms and spaces between, 6+5+6+5+6; inner threshold, 6; porch, 6; and porch pillars, 2; equals 48 cubits long. Then in verse 13, we learned the overall length of 50 cubits, and could thereby determine that the 4 walls of the guardrooms along the spaces are each 1/2 cubit thick to total 50 cubits.</a:t>
            </a:r>
          </a:p>
          <a:p>
            <a:r>
              <a:rPr lang="en-US"/>
              <a:t>And in Ezekiel 40:48 - 41:12, we learned the detailed measurements of the temple: porch, 11; door posts, and front temple wall, 6; holy place, 40; most holy place, 20; back temple wall, 6; side chambers, 4; walkway, 5; wall around side chambers, 5; equals 97 cubits. Then in verse 13, we learned the overall length of the temple is 100 cubits, and could thereby determine that the wall between the holy place and the most holy place is 3 cubits thick.</a:t>
            </a:r>
          </a:p>
          <a:p>
            <a:r>
              <a:rPr lang="en-US"/>
              <a:t>Also, although we haven</a:t>
            </a:r>
            <a:r>
              <a:rPr lang="uk-UA"/>
              <a:t>'</a:t>
            </a:r>
            <a:r>
              <a:rPr lang="en-US"/>
              <a:t>t covered it yet, Ezekiel gives the detailed dimensions of the parts of the holy district in 48:9-19, and then gives the overall dimensions in 48:20. So, it would make sense, after having given us all the details of the interior of the temple compound, that he would then also confirm the overall measurement to be 500 cubits all around.</a:t>
            </a:r>
          </a:p>
          <a:p>
            <a:r>
              <a:rPr lang="en-US"/>
              <a:t>It is commonly agreed, that there is at least one scribal error in the Hebrew in this passage. In the Hebrew, verse 16 says, </a:t>
            </a:r>
            <a:r>
              <a:rPr lang="ru-RU"/>
              <a:t>"</a:t>
            </a:r>
            <a:r>
              <a:rPr lang="en-US"/>
              <a:t>He measured the east side with the measuring reed, five cubit reeds.</a:t>
            </a:r>
            <a:r>
              <a:rPr lang="ru-RU"/>
              <a:t>"</a:t>
            </a:r>
            <a:r>
              <a:rPr lang="en-US"/>
              <a:t> It looks like a scribe accidentally wrote the word </a:t>
            </a:r>
            <a:r>
              <a:rPr lang="ru-RU"/>
              <a:t>"</a:t>
            </a:r>
            <a:r>
              <a:rPr lang="en-US"/>
              <a:t>emot,</a:t>
            </a:r>
            <a:r>
              <a:rPr lang="ru-RU"/>
              <a:t>"</a:t>
            </a:r>
            <a:r>
              <a:rPr lang="en-US"/>
              <a:t> meaning </a:t>
            </a:r>
            <a:r>
              <a:rPr lang="ru-RU"/>
              <a:t>"</a:t>
            </a:r>
            <a:r>
              <a:rPr lang="en-US"/>
              <a:t>cubit,</a:t>
            </a:r>
            <a:r>
              <a:rPr lang="ru-RU"/>
              <a:t>"</a:t>
            </a:r>
            <a:r>
              <a:rPr lang="en-US"/>
              <a:t> in place of </a:t>
            </a:r>
            <a:r>
              <a:rPr lang="ru-RU"/>
              <a:t>"</a:t>
            </a:r>
            <a:r>
              <a:rPr lang="en-US"/>
              <a:t>meot,</a:t>
            </a:r>
            <a:r>
              <a:rPr lang="ru-RU"/>
              <a:t>"</a:t>
            </a:r>
            <a:r>
              <a:rPr lang="en-US"/>
              <a:t> meaning </a:t>
            </a:r>
            <a:r>
              <a:rPr lang="ru-RU"/>
              <a:t>"</a:t>
            </a:r>
            <a:r>
              <a:rPr lang="en-US"/>
              <a:t>hundred.</a:t>
            </a:r>
            <a:r>
              <a:rPr lang="ru-RU"/>
              <a:t>"</a:t>
            </a:r>
            <a:r>
              <a:rPr lang="en-US"/>
              <a:t> It</a:t>
            </a:r>
            <a:r>
              <a:rPr lang="uk-UA"/>
              <a:t>'</a:t>
            </a:r>
            <a:r>
              <a:rPr lang="en-US"/>
              <a:t>s probably a scribal error, and not an indication that the angel now started to use a 5-cubit rod instead of a 6-cubit rod, because then we would have no length provided for the east side, even though the north, south, and west sides were said to be 500 reeds.</a:t>
            </a:r>
          </a:p>
          <a:p>
            <a:r>
              <a:rPr lang="en-US"/>
              <a:t>Perhaps a scribe copied the word </a:t>
            </a:r>
            <a:r>
              <a:rPr lang="ru-RU"/>
              <a:t>"</a:t>
            </a:r>
            <a:r>
              <a:rPr lang="en-US"/>
              <a:t>reeds</a:t>
            </a:r>
            <a:r>
              <a:rPr lang="ru-RU"/>
              <a:t>"</a:t>
            </a:r>
            <a:r>
              <a:rPr lang="en-US"/>
              <a:t> from the marginal notes of a manuscript, into the Hebrew text, in verses 16 through 19. If the word </a:t>
            </a:r>
            <a:r>
              <a:rPr lang="ru-RU"/>
              <a:t>"</a:t>
            </a:r>
            <a:r>
              <a:rPr lang="en-US"/>
              <a:t>reeds</a:t>
            </a:r>
            <a:r>
              <a:rPr lang="ru-RU"/>
              <a:t>"</a:t>
            </a:r>
            <a:r>
              <a:rPr lang="en-US"/>
              <a:t> was not in the original, verse 16 would read, </a:t>
            </a:r>
            <a:r>
              <a:rPr lang="ru-RU"/>
              <a:t>"</a:t>
            </a:r>
            <a:r>
              <a:rPr lang="en-US"/>
              <a:t>He measured the east side with the measuring reed; five hundred with the measuring reed round about.</a:t>
            </a:r>
            <a:r>
              <a:rPr lang="ru-RU"/>
              <a:t>"</a:t>
            </a:r>
            <a:r>
              <a:rPr lang="en-US"/>
              <a:t> Then the interpretation would be that the angel measured 500 cubits, but with the emphasis that he used the long-cubit reed, and not, as might be supposed since the measurement is long, the flax line, which could possibly be in regular-length cubits.</a:t>
            </a:r>
          </a:p>
          <a:p>
            <a:r>
              <a:rPr lang="en-US"/>
              <a:t>It would seem most straightforward and simple, to assume that when the angel finished measuring the interior of the temple compound, and exited it via the outer east gate, and measured </a:t>
            </a:r>
            <a:r>
              <a:rPr lang="ru-RU"/>
              <a:t>"</a:t>
            </a:r>
            <a:r>
              <a:rPr lang="en-US"/>
              <a:t>it all around,</a:t>
            </a:r>
            <a:r>
              <a:rPr lang="ru-RU"/>
              <a:t>"</a:t>
            </a:r>
            <a:r>
              <a:rPr lang="en-US"/>
              <a:t> vs. 15, that he measured the outside of the temple compound, especially since the measurement came out to 500 x 500, which is the overall size of the temple compound, and especially since that overall measurement is provided nowhere else in the book.</a:t>
            </a:r>
          </a:p>
          <a:p>
            <a:r>
              <a:rPr lang="en-US"/>
              <a:t>However, while it might be understandable that a scribe could write </a:t>
            </a:r>
            <a:r>
              <a:rPr lang="ru-RU"/>
              <a:t>"</a:t>
            </a:r>
            <a:r>
              <a:rPr lang="en-US"/>
              <a:t>emot</a:t>
            </a:r>
            <a:r>
              <a:rPr lang="ru-RU"/>
              <a:t>"</a:t>
            </a:r>
            <a:r>
              <a:rPr lang="en-US"/>
              <a:t> for </a:t>
            </a:r>
            <a:r>
              <a:rPr lang="ru-RU"/>
              <a:t>"</a:t>
            </a:r>
            <a:r>
              <a:rPr lang="en-US"/>
              <a:t>meot,</a:t>
            </a:r>
            <a:r>
              <a:rPr lang="ru-RU"/>
              <a:t>"</a:t>
            </a:r>
            <a:r>
              <a:rPr lang="en-US"/>
              <a:t> it is not as likely a scribe would have added the word </a:t>
            </a:r>
            <a:r>
              <a:rPr lang="ru-RU"/>
              <a:t>"</a:t>
            </a:r>
            <a:r>
              <a:rPr lang="en-US"/>
              <a:t>reeds</a:t>
            </a:r>
            <a:r>
              <a:rPr lang="ru-RU"/>
              <a:t>"</a:t>
            </a:r>
            <a:r>
              <a:rPr lang="en-US"/>
              <a:t> four times in verses 16 to 19. Nevertheless, there are additional difficulties with the idea of a 500 reed wall, as we will see later.</a:t>
            </a:r>
          </a:p>
          <a:p>
            <a:r>
              <a:rPr lang="en-US"/>
              <a:t>The Hebrew text is to be preferred over the Septuagint translation whenever possible, because God not only inspired the words of the scriptures, but also preserved them to every generation. </a:t>
            </a:r>
            <a:r>
              <a:rPr lang="ru-RU"/>
              <a:t>"</a:t>
            </a:r>
            <a:r>
              <a:rPr lang="en-US"/>
              <a:t>The words of the LORD are pure words, ... O LORD, thou shalt preserve them from this generation for ever,</a:t>
            </a:r>
            <a:r>
              <a:rPr lang="ru-RU"/>
              <a:t>"</a:t>
            </a:r>
            <a:r>
              <a:rPr lang="en-US"/>
              <a:t> Ps12:6-7. The Holy Spirit didn</a:t>
            </a:r>
            <a:r>
              <a:rPr lang="uk-UA"/>
              <a:t>'</a:t>
            </a:r>
            <a:r>
              <a:rPr lang="en-US"/>
              <a:t>t just inspire and preserve, the </a:t>
            </a:r>
            <a:r>
              <a:rPr lang="uk-UA"/>
              <a:t>'</a:t>
            </a:r>
            <a:r>
              <a:rPr lang="en-US"/>
              <a:t>ideas</a:t>
            </a:r>
            <a:r>
              <a:rPr lang="uk-UA"/>
              <a:t>'</a:t>
            </a:r>
            <a:r>
              <a:rPr lang="en-US"/>
              <a:t> of scripture, but the very words. </a:t>
            </a:r>
            <a:r>
              <a:rPr lang="ru-RU"/>
              <a:t>"</a:t>
            </a:r>
            <a:r>
              <a:rPr lang="en-US"/>
              <a:t>Not in the words which man</a:t>
            </a:r>
            <a:r>
              <a:rPr lang="uk-UA"/>
              <a:t>'</a:t>
            </a:r>
            <a:r>
              <a:rPr lang="en-US"/>
              <a:t>s wisdom teacheth, but [in the words] which the Holy Ghost teacheth,</a:t>
            </a:r>
            <a:r>
              <a:rPr lang="ru-RU"/>
              <a:t>"</a:t>
            </a:r>
            <a:r>
              <a:rPr lang="en-US"/>
              <a:t> 1Cor2:13.</a:t>
            </a:r>
          </a:p>
          <a:p>
            <a:r>
              <a:rPr lang="en-US"/>
              <a:t>That</a:t>
            </a:r>
            <a:r>
              <a:rPr lang="uk-UA"/>
              <a:t>'</a:t>
            </a:r>
            <a:r>
              <a:rPr lang="en-US"/>
              <a:t>s also why it</a:t>
            </a:r>
            <a:r>
              <a:rPr lang="uk-UA"/>
              <a:t>'</a:t>
            </a:r>
            <a:r>
              <a:rPr lang="en-US"/>
              <a:t>s not possible that the New Testament was originally written in Hebrew, as some of our beloved Messianic Jewish brethren suggest. It just seems that way, because the writers were Jewish, and thought in Aramaic, but they wrote in Greek. The New Testament couldn</a:t>
            </a:r>
            <a:r>
              <a:rPr lang="uk-UA"/>
              <a:t>'</a:t>
            </a:r>
            <a:r>
              <a:rPr lang="en-US"/>
              <a:t>t have been written in Hebrew, because there are no Hebrew New Testament manuscripts, except for some late medieval works of the Gospel of Matthew, that may have been translated from Greek to Hebrew for the benefit of Jewish people, as our Messianic Jewish brethren do today.</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C10B159-FC2D-434B-B67A-B7834A5A32D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5426" name="Rectangle 1026"/>
          <p:cNvSpPr>
            <a:spLocks noGrp="1" noRot="1" noChangeAspect="1" noChangeArrowheads="1"/>
          </p:cNvSpPr>
          <p:nvPr>
            <p:ph type="sldImg"/>
          </p:nvPr>
        </p:nvSpPr>
        <p:spPr>
          <a:solidFill>
            <a:srgbClr val="FFFFFF"/>
          </a:solidFill>
          <a:ln/>
        </p:spPr>
      </p:sp>
      <p:sp>
        <p:nvSpPr>
          <p:cNvPr id="615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85</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3BC8C7-93E3-8048-B462-9E1FBC1D101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82338" name="Rectangle 1026"/>
          <p:cNvSpPr>
            <a:spLocks noGrp="1" noRot="1" noChangeAspect="1" noChangeArrowheads="1"/>
          </p:cNvSpPr>
          <p:nvPr>
            <p:ph type="sldImg"/>
          </p:nvPr>
        </p:nvSpPr>
        <p:spPr>
          <a:solidFill>
            <a:srgbClr val="FFFFFF"/>
          </a:solidFill>
          <a:ln/>
        </p:spPr>
      </p:sp>
      <p:sp>
        <p:nvSpPr>
          <p:cNvPr id="7823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(Luke 19:37) days before Jerusalem's leaders had him crucified, but Christ rose and returned to the Mount of Olives and ascended from there (Acts 1:10). The next time Jesus will be seen on earth is at this same Mount of Olives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b="1" dirty="0">
                <a:latin typeface="Calibri" panose="020F0502020204030204" pitchFamily="34" charset="0"/>
                <a:ea typeface="ＭＳ Ｐゴシック" charset="0"/>
                <a:cs typeface="Calibri" panose="020F0502020204030204" pitchFamily="34" charset="0"/>
              </a:rPr>
              <a:t>Common-400</a:t>
            </a:r>
          </a:p>
          <a:p>
            <a:pPr eaLnBrk="1" hangingPunct="1"/>
            <a:r>
              <a:rPr lang="en-US" dirty="0">
                <a:latin typeface="Times New Roman" charset="0"/>
                <a:ea typeface="ＭＳ Ｐゴシック" charset="0"/>
                <a:cs typeface="ＭＳ Ｐゴシック" charset="0"/>
              </a:rPr>
              <a:t>BE-38-Zechariah-126</a:t>
            </a:r>
          </a:p>
          <a:p>
            <a:pPr eaLnBrk="1" hangingPunct="1"/>
            <a:r>
              <a:rPr lang="en-US" dirty="0">
                <a:latin typeface="Calibri" panose="020F0502020204030204" pitchFamily="34" charset="0"/>
                <a:ea typeface="ＭＳ Ｐゴシック" charset="0"/>
                <a:cs typeface="Calibri" panose="020F0502020204030204" pitchFamily="34" charset="0"/>
              </a:rPr>
              <a:t>ES-13-Tribulation-19</a:t>
            </a:r>
            <a:endParaRPr lang="ar-SA"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ES-26-Restoration of Israel-299</a:t>
            </a:r>
          </a:p>
          <a:p>
            <a:pPr eaLnBrk="1" hangingPunct="1"/>
            <a:r>
              <a:rPr lang="en-US" dirty="0">
                <a:latin typeface="Calibri" panose="020F0502020204030204" pitchFamily="34" charset="0"/>
                <a:ea typeface="ＭＳ Ｐゴシック" charset="0"/>
                <a:cs typeface="Calibri" panose="020F0502020204030204" pitchFamily="34" charset="0"/>
              </a:rPr>
              <a:t>OS-26-Ezek1-39-slide 178</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OS-26-Ezek40-43-slide 86</a:t>
            </a:r>
            <a:endParaRPr lang="en-US"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OS-38-Zechariah-179</a:t>
            </a:r>
          </a:p>
          <a:p>
            <a:pPr eaLnBrk="1" hangingPunct="1"/>
            <a:r>
              <a:rPr lang="en-US" dirty="0">
                <a:latin typeface="Calibri" panose="020F0502020204030204" pitchFamily="34" charset="0"/>
                <a:ea typeface="ＭＳ Ｐゴシック" charset="0"/>
                <a:cs typeface="Calibri" panose="020F0502020204030204" pitchFamily="34" charset="0"/>
              </a:rPr>
              <a:t>LC-06-Official Presentation-33</a:t>
            </a:r>
          </a:p>
          <a:p>
            <a:pPr eaLnBrk="1" hangingPunct="1"/>
            <a:r>
              <a:rPr lang="en-US" dirty="0">
                <a:latin typeface="Calibri" panose="020F0502020204030204" pitchFamily="34" charset="0"/>
                <a:ea typeface="ＭＳ Ｐゴシック" charset="0"/>
                <a:cs typeface="Calibri" panose="020F0502020204030204" pitchFamily="34" charset="0"/>
              </a:rPr>
              <a:t>NS-01-Matt15-28-slide 112</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1556540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5F15E66-16E2-4947-B7A7-7A71734AA119}" type="slidenum">
              <a:rPr lang="en-US" sz="1200">
                <a:solidFill>
                  <a:prstClr val="black"/>
                </a:solidFill>
              </a:rPr>
              <a:pPr/>
              <a:t>88</a:t>
            </a:fld>
            <a:endParaRPr lang="en-US" sz="1200">
              <a:solidFill>
                <a:prstClr val="black"/>
              </a:solidFill>
            </a:endParaRPr>
          </a:p>
        </p:txBody>
      </p:sp>
      <p:sp>
        <p:nvSpPr>
          <p:cNvPr id="772098" name="Rectangle 2"/>
          <p:cNvSpPr>
            <a:spLocks noGrp="1" noRot="1" noChangeAspect="1" noChangeArrowheads="1"/>
          </p:cNvSpPr>
          <p:nvPr>
            <p:ph type="sldImg"/>
          </p:nvPr>
        </p:nvSpPr>
        <p:spPr>
          <a:solidFill>
            <a:srgbClr val="FFFFFF"/>
          </a:solidFill>
          <a:ln/>
        </p:spPr>
      </p:sp>
      <p:sp>
        <p:nvSpPr>
          <p:cNvPr id="772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5F15E66-16E2-4947-B7A7-7A71734AA119}" type="slidenum">
              <a:rPr lang="en-US" sz="1200">
                <a:solidFill>
                  <a:prstClr val="black"/>
                </a:solidFill>
              </a:rPr>
              <a:pPr/>
              <a:t>89</a:t>
            </a:fld>
            <a:endParaRPr lang="en-US" sz="1200">
              <a:solidFill>
                <a:prstClr val="black"/>
              </a:solidFill>
            </a:endParaRPr>
          </a:p>
        </p:txBody>
      </p:sp>
      <p:sp>
        <p:nvSpPr>
          <p:cNvPr id="772098" name="Rectangle 2"/>
          <p:cNvSpPr>
            <a:spLocks noGrp="1" noRot="1" noChangeAspect="1" noChangeArrowheads="1"/>
          </p:cNvSpPr>
          <p:nvPr>
            <p:ph type="sldImg"/>
          </p:nvPr>
        </p:nvSpPr>
        <p:spPr>
          <a:solidFill>
            <a:srgbClr val="FFFFFF"/>
          </a:solidFill>
          <a:ln/>
        </p:spPr>
      </p:sp>
      <p:sp>
        <p:nvSpPr>
          <p:cNvPr id="772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90</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#25. The large brass altar before the temple at the center of the inner court.</a:t>
            </a:r>
          </a:p>
          <a:p>
            <a:r>
              <a:rPr lang="en-US"/>
              <a:t>Ezekiel 43:13-17, </a:t>
            </a:r>
            <a:r>
              <a:rPr lang="ru-RU"/>
              <a:t>"</a:t>
            </a:r>
            <a:r>
              <a:rPr lang="en-US"/>
              <a:t>And these are the measures of the altar ... the bottom shall be a cubit [high], and the breadth [of the bottom ledge] a cubit, and the border thereof by the edge thereof round about shall be a span: and this shall be the higher place of the altar. And from the bottom upon the ground even to the lower settle shall be two cubits [high], and the breadth [of the ledge] one cubit; and from the lesser [lower] settle even to the greater settle shall be four cubits [high], and the breadth [of the ledge] one cubit. So the altar shall be four cubits [high]; and from the altar and upward shall be four horns. And the altar shall be twelve cubits long, twelve broad, square in the four squares thereof. And the [lower] settle shall be fourteen cubits long and fourteen broad in the four squares thereof; and the border about it shall be half a cubit; and the bottom thereof shall be a cubit about; and his stairs shall look toward the east.</a:t>
            </a:r>
            <a:r>
              <a:rPr lang="ru-RU"/>
              <a:t>"</a:t>
            </a:r>
            <a:endParaRPr lang="en-US"/>
          </a:p>
          <a:p>
            <a:r>
              <a:rPr lang="en-US"/>
              <a:t>The stairs in the model should go all the way to the top of the altar, as a ramp reportedly did in the previous temples. This would be necessary because wood and large pieces of animals need to be carried to the top of the altar, which is very large for all the different work that needs to be performed there, and which cannot all be performed from the 2 foot wide topmost ledge.</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God then set up a home in the temple to be with his people.</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877870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Believers underestimate God’s presence with us. We haven’t really grasped how fantastic the Spirit indwelling us is God truly among us.</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64431933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F949C8-C840-1343-8EBD-4224D2F0BBC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5938" name="Rectangle 2"/>
          <p:cNvSpPr>
            <a:spLocks noGrp="1" noRot="1" noChangeAspect="1" noChangeArrowheads="1"/>
          </p:cNvSpPr>
          <p:nvPr>
            <p:ph type="sldImg"/>
          </p:nvPr>
        </p:nvSpPr>
        <p:spPr>
          <a:xfrm>
            <a:off x="1143000" y="685800"/>
            <a:ext cx="4572000" cy="3429000"/>
          </a:xfrm>
          <a:solidFill>
            <a:srgbClr val="FFFFFF"/>
          </a:solidFill>
          <a:ln/>
        </p:spPr>
      </p:sp>
      <p:sp>
        <p:nvSpPr>
          <p:cNvPr id="29593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966526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One of the greatest ways we witness for Jesus is how we treat our bodies.</a:t>
            </a:r>
          </a:p>
        </p:txBody>
      </p:sp>
    </p:spTree>
    <p:extLst>
      <p:ext uri="{BB962C8B-B14F-4D97-AF65-F5344CB8AC3E}">
        <p14:creationId xmlns:p14="http://schemas.microsoft.com/office/powerpoint/2010/main" val="307832548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48887537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314418486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1BB7DC2-7147-274F-9421-2A4EFEB7A63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8932926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6E30443-D069-1943-8BE5-BA3BE02FF77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#80 in original file</a:t>
            </a:r>
          </a:p>
        </p:txBody>
      </p:sp>
    </p:spTree>
    <p:extLst>
      <p:ext uri="{BB962C8B-B14F-4D97-AF65-F5344CB8AC3E}">
        <p14:creationId xmlns:p14="http://schemas.microsoft.com/office/powerpoint/2010/main" val="381813858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annual Hebrew calendar of Leviticus 23 will find a partial repetition in the millennium. </a:t>
            </a:r>
          </a:p>
          <a:p>
            <a:r>
              <a:rPr lang="en-US" dirty="0">
                <a:latin typeface="Arial" panose="020B0604020202020204" pitchFamily="34" charset="0"/>
                <a:cs typeface="Arial" panose="020B0604020202020204" pitchFamily="34" charset="0"/>
              </a:rPr>
              <a:t>• </a:t>
            </a:r>
            <a:r>
              <a:rPr lang="en-US" sz="1200" kern="1200" dirty="0">
                <a:solidFill>
                  <a:schemeClr val="tx1"/>
                </a:solidFill>
                <a:effectLst/>
                <a:latin typeface="Times New Roman" pitchFamily="-108" charset="0"/>
                <a:ea typeface="ＭＳ Ｐゴシック" pitchFamily="-111" charset="-128"/>
                <a:cs typeface="ＭＳ Ｐゴシック" pitchFamily="-111" charset="-128"/>
              </a:rPr>
              <a:t>This was especially seen at the Day of Atonement among the seven annual feasts (Lev 23; Deut 16)</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 But in the millennium only the first and last will be celebrated. Passover with Unleavened Bread will occur annually for seven days as in the past (Ezek 45:21), as will Tabernacles (Zech 14:16).</a:t>
            </a:r>
          </a:p>
          <a:p>
            <a:r>
              <a:rPr lang="en-US" dirty="0">
                <a:latin typeface="Arial" panose="020B0604020202020204" pitchFamily="34" charset="0"/>
                <a:cs typeface="Arial" panose="020B0604020202020204" pitchFamily="34" charset="0"/>
              </a:rPr>
              <a:t>• As the sin offering in the Day of Atonement was central to the year, so this offering will be central to millennial worship. However, there will be no Day of Atonement then as the blood of Jesus is the final atonement for sin.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 Instead, the sin offering will be offered to commemorate Christ’s death, yet at Passover (Ezek 45:21-25). This is because there will be no ark of the covenant in the millennial temple (Jer 3:16, “’And when your land is once more filled with people,’ says the Lord, ‘you will no longer wish for ‘the good old days’ when you possessed the Ark of the Lord’s Covenant. You will not miss those days or even remember them, and there will be no need to rebuild the Ark”). Passover will be a fitting time to look back on Israel’s redemption from Egypt (Exod 12) as well as redemption from sin through Christ (1 Cor 5:7).</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Passover Lamb previously offered at Passover will have been fulfilled by Christ, yet the need for ongoing forgiveness related to ongoing sin will require a sin offering for the prince and those in mortal bodies </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(Ezek 40:39; 43:19, 21-22, 25)</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 </a:t>
            </a:r>
          </a:p>
          <a:p>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One must not take the prophecy of Ezekiel in isolation, for millennial sacrifices are affirmed elsewhere in the prophetic writings.  Isaiah notes that God will accept burnt offerings from both Israelites (Isa. 60:7; 66:20) and foreigners who bind themselves to the L</a:t>
            </a:r>
            <a:r>
              <a:rPr lang="en-US" sz="1100" kern="1200" dirty="0">
                <a:solidFill>
                  <a:schemeClr val="tx1"/>
                </a:solidFill>
                <a:effectLst/>
                <a:latin typeface="Arial" panose="020B0604020202020204" pitchFamily="34" charset="0"/>
                <a:ea typeface="ＭＳ Ｐゴシック" pitchFamily="-111" charset="-128"/>
                <a:cs typeface="Arial" panose="020B0604020202020204" pitchFamily="34" charset="0"/>
              </a:rPr>
              <a:t>ORD</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 (Isa. 56:6-7).  Zechariah's last verse of his prophecy after the return of Christ (Zech 14:4) also affirms the presence of millennial sacrifices in the temple (Zech. 14:21).  </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9600601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Leviticus</a:t>
            </a:r>
            <a:r>
              <a:rPr lang="en-US" baseline="0" dirty="0">
                <a:latin typeface="Arial" panose="020B0604020202020204" pitchFamily="34" charset="0"/>
                <a:cs typeface="Arial" panose="020B0604020202020204" pitchFamily="34" charset="0"/>
              </a:rPr>
              <a:t> 23 gives the order of three key feasts of Israel: • Passover, • Unleavened Bread, and • Firstfruits.</a:t>
            </a:r>
          </a:p>
          <a:p>
            <a:r>
              <a:rPr lang="en-US" dirty="0">
                <a:latin typeface="Arial" panose="020B0604020202020204" pitchFamily="34" charset="0"/>
                <a:cs typeface="Arial" panose="020B0604020202020204" pitchFamily="34" charset="0"/>
              </a:rPr>
              <a:t>• But</a:t>
            </a:r>
            <a:r>
              <a:rPr lang="en-US" baseline="0" dirty="0">
                <a:latin typeface="Arial" panose="020B0604020202020204" pitchFamily="34" charset="0"/>
                <a:cs typeface="Arial" panose="020B0604020202020204" pitchFamily="34" charset="0"/>
              </a:rPr>
              <a:t> h</a:t>
            </a:r>
            <a:r>
              <a:rPr lang="en-US" dirty="0">
                <a:latin typeface="Arial" panose="020B0604020202020204" pitchFamily="34" charset="0"/>
                <a:cs typeface="Arial" panose="020B0604020202020204" pitchFamily="34" charset="0"/>
              </a:rPr>
              <a:t>ow</a:t>
            </a:r>
            <a:r>
              <a:rPr lang="en-US" baseline="0" dirty="0">
                <a:latin typeface="Arial" panose="020B0604020202020204" pitchFamily="34" charset="0"/>
                <a:cs typeface="Arial" panose="020B0604020202020204" pitchFamily="34" charset="0"/>
              </a:rPr>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latin typeface="Arial" panose="020B0604020202020204" pitchFamily="34" charset="0"/>
                <a:cs typeface="Arial" panose="020B0604020202020204" pitchFamily="34" charset="0"/>
              </a:rPr>
              <a:t>• The answer is that Galilean Jews celebrated Passover the day before • Judean Jews. Since his disciples were Galileans, Jesus naturally celebrated on their timetable.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 The Feast of Unleavened Bread always began the day after Passover (Lev 23:5-6). </a:t>
            </a:r>
          </a:p>
          <a:p>
            <a:r>
              <a:rPr lang="en-US" baseline="0" dirty="0">
                <a:latin typeface="Arial" panose="020B0604020202020204" pitchFamily="34" charset="0"/>
                <a:cs typeface="Arial" panose="020B0604020202020204" pitchFamily="34" charset="0"/>
              </a:rPr>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We know these dates to be • 2 April 33 for the Thursday night Passover, • 3 April 33 was the day of his crucifixion, and • Jesus rose from the dead on the Feast of Firstfruits on 5 April 33.</a:t>
            </a:r>
          </a:p>
          <a:p>
            <a:r>
              <a:rPr lang="en-US" baseline="0" dirty="0">
                <a:latin typeface="Arial" panose="020B0604020202020204" pitchFamily="34" charset="0"/>
                <a:cs typeface="Arial" panose="020B0604020202020204" pitchFamily="34" charset="0"/>
              </a:rPr>
              <a:t>————————————</a:t>
            </a:r>
          </a:p>
          <a:p>
            <a:r>
              <a:rPr lang="en-US" baseline="0" dirty="0">
                <a:latin typeface="Arial" panose="020B0604020202020204" pitchFamily="34" charset="0"/>
                <a:cs typeface="Arial" panose="020B0604020202020204" pitchFamily="34" charset="0"/>
              </a:rPr>
              <a:t>OS-26-Ezek40-48-Slide67</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132943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Ezekiel saw God’s glory.</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36307602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Rectangle 2"/>
          <p:cNvSpPr>
            <a:spLocks noGrp="1" noRot="1" noChangeAspect="1" noChangeArrowheads="1"/>
          </p:cNvSpPr>
          <p:nvPr>
            <p:ph type="sldImg"/>
          </p:nvPr>
        </p:nvSpPr>
        <p:spPr>
          <a:solidFill>
            <a:srgbClr val="FFFFFF"/>
          </a:solidFill>
          <a:ln/>
        </p:spPr>
      </p:sp>
      <p:sp>
        <p:nvSpPr>
          <p:cNvPr id="81817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Arial"/>
                <a:ea typeface="ＭＳ Ｐゴシック" charset="0"/>
                <a:cs typeface="Arial"/>
              </a:rPr>
              <a:t>God’s promised land stretched northward</a:t>
            </a:r>
            <a:r>
              <a:rPr lang="en-US" altLang="zh-CN" baseline="0" dirty="0">
                <a:latin typeface="Arial"/>
                <a:ea typeface="ＭＳ Ｐゴシック" charset="0"/>
                <a:cs typeface="Arial"/>
              </a:rPr>
              <a:t> </a:t>
            </a:r>
            <a:r>
              <a:rPr lang="en-US" altLang="zh-CN" dirty="0">
                <a:latin typeface="Arial"/>
                <a:ea typeface="ＭＳ Ｐゴシック" charset="0"/>
                <a:cs typeface="Arial"/>
              </a:rPr>
              <a:t>from the small wadi of Egypt south in the Sinai to the large Euphrates</a:t>
            </a:r>
            <a:r>
              <a:rPr lang="en-US" altLang="zh-CN" baseline="0" dirty="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endParaRPr lang="zh-CN" altLang="en-US" dirty="0">
              <a:latin typeface="Arial"/>
              <a:ea typeface="ＭＳ Ｐゴシック" charset="0"/>
              <a:cs typeface="Aria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dirty="0">
                <a:latin typeface="Arial"/>
                <a:cs typeface="Arial"/>
              </a:rPr>
              <a:t>God has restored Israel and is preparing nations to attack Israel to fulfill Ezek 38–39.</a:t>
            </a:r>
          </a:p>
          <a:p>
            <a:r>
              <a:rPr lang="en-US" dirty="0">
                <a:latin typeface="Arial"/>
                <a:cs typeface="Arial"/>
              </a:rPr>
              <a:t>Serve the Lord Jesus like he really is coming back to reward you.</a:t>
            </a:r>
          </a:p>
          <a:p>
            <a:endParaRPr lang="en-US" dirty="0">
              <a:latin typeface="Arial"/>
              <a:cs typeface="Arial"/>
            </a:endParaRPr>
          </a:p>
        </p:txBody>
      </p:sp>
    </p:spTree>
    <p:extLst>
      <p:ext uri="{BB962C8B-B14F-4D97-AF65-F5344CB8AC3E}">
        <p14:creationId xmlns:p14="http://schemas.microsoft.com/office/powerpoint/2010/main" val="44012203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5020479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6447389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SG" dirty="0"/>
              <a:t>Watchman Report: Why Russia, Iran, and Turkey have to make their move against Israel very soon.</a:t>
            </a:r>
            <a:br>
              <a:rPr lang="en-SG" dirty="0"/>
            </a:br>
            <a:br>
              <a:rPr lang="en-SG" dirty="0"/>
            </a:br>
            <a:br>
              <a:rPr lang="en-SG" dirty="0"/>
            </a:br>
            <a:br>
              <a:rPr lang="en-SG" dirty="0"/>
            </a:br>
            <a:r>
              <a:rPr lang="en-SG" b="1" dirty="0"/>
              <a:t>Why Russia, Iran, and Turkey have to make their move against Israel very soon!</a:t>
            </a:r>
          </a:p>
          <a:p>
            <a:r>
              <a:rPr lang="en-SG" dirty="0"/>
              <a:t>https://</a:t>
            </a:r>
            <a:r>
              <a:rPr lang="en-SG" dirty="0" err="1"/>
              <a:t>ai-tube.com</a:t>
            </a:r>
            <a:r>
              <a:rPr lang="en-SG" dirty="0"/>
              <a:t>/</a:t>
            </a:r>
            <a:r>
              <a:rPr lang="en-SG" dirty="0" err="1"/>
              <a:t>videoai</a:t>
            </a:r>
            <a:r>
              <a:rPr lang="en-SG" dirty="0"/>
              <a:t>/Th_XDmQA2Cp</a:t>
            </a:r>
          </a:p>
          <a:p>
            <a:r>
              <a:rPr lang="en-SG"/>
              <a:t>Accessed 23 Sep 2018</a:t>
            </a:r>
            <a:endParaRPr lang="en-SG" dirty="0"/>
          </a:p>
          <a:p>
            <a:endParaRPr lang="en-SG" dirty="0"/>
          </a:p>
          <a:p>
            <a:r>
              <a:rPr lang="en-SG" dirty="0"/>
              <a:t>Pastor J.D. talks about why Russia, Iran, and Turkey have to make their move against Israel very soon.</a:t>
            </a:r>
            <a:br>
              <a:rPr lang="en-SG" dirty="0"/>
            </a:br>
            <a:br>
              <a:rPr lang="en-SG" dirty="0"/>
            </a:br>
            <a:r>
              <a:rPr lang="en-SG" dirty="0"/>
              <a:t>http://</a:t>
            </a:r>
            <a:r>
              <a:rPr lang="en-SG" dirty="0" err="1"/>
              <a:t>www.calvarychapelkaneohe.com</a:t>
            </a:r>
            <a:r>
              <a:rPr lang="en-SG" dirty="0"/>
              <a:t>/ </a:t>
            </a:r>
            <a:br>
              <a:rPr lang="en-SG" dirty="0"/>
            </a:br>
            <a:br>
              <a:rPr lang="en-SG" dirty="0"/>
            </a:br>
            <a:r>
              <a:rPr lang="en-SG" dirty="0"/>
              <a:t>All the signs of the last days are converging at the same time. Bible Prophecy is happening right before our eyes and like birth pains, the predicted events are happening more frequently and more intently. Never, in the history throughout the world have so many forces, including economic, scientific, techno-logic, ecologic, cultural, geopolitical, moral, spiritual and religion, converged together to bring this world that's already teetering over the edge into the abyss, to a point of no return. Jesus said when you see all these signs happening, know that I am near, even at the door.</a:t>
            </a:r>
            <a:br>
              <a:rPr lang="en-SG" dirty="0"/>
            </a:br>
            <a:br>
              <a:rPr lang="en-SG" dirty="0"/>
            </a:br>
            <a:r>
              <a:rPr lang="en-SG" dirty="0"/>
              <a:t>For more in-depth studies, commentary, and analysis of Bible Prophecy and End Times events visit our web site </a:t>
            </a:r>
            <a:r>
              <a:rPr lang="en-SG" dirty="0" err="1"/>
              <a:t>www.prophecyupdate.com</a:t>
            </a:r>
            <a:r>
              <a:rPr lang="en-SG" dirty="0"/>
              <a:t> and sign-up for our free newsletter…</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9735036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7288823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2662209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a:p>
            <a:r>
              <a:rPr lang="en-SG" dirty="0"/>
              <a:t>The Temple Institute has announced the birth of a flawless all-red heifer that could pave the way for the </a:t>
            </a:r>
            <a:r>
              <a:rPr lang="en-SG" dirty="0" err="1"/>
              <a:t>fulfillment</a:t>
            </a:r>
            <a:r>
              <a:rPr lang="en-SG" dirty="0"/>
              <a:t> of a major End Times biblical prophecy.</a:t>
            </a:r>
          </a:p>
          <a:p>
            <a:r>
              <a:rPr lang="en-SG" dirty="0"/>
              <a:t>The reddish-</a:t>
            </a:r>
            <a:r>
              <a:rPr lang="en-SG" dirty="0" err="1"/>
              <a:t>colored</a:t>
            </a:r>
            <a:r>
              <a:rPr lang="en-SG" dirty="0"/>
              <a:t> female calf was reportedly born in Israel on August 28 and is being raised in accordance with the Jewish laws of the Torah, according to the Temple Institute.</a:t>
            </a:r>
          </a:p>
          <a:p>
            <a:r>
              <a:rPr lang="en-SG" dirty="0"/>
              <a:t>In Jewish theology, the red heifer is essential to the rebuilding of the third Holy Temple in Jerusalem and will be needed to be sacrificed to complete the ritual of purification for the Temple.</a:t>
            </a:r>
          </a:p>
          <a:p>
            <a:r>
              <a:rPr lang="en-SG" dirty="0"/>
              <a:t>Related</a:t>
            </a:r>
          </a:p>
          <a:p>
            <a:r>
              <a:rPr lang="en-SG" b="1" dirty="0">
                <a:effectLst/>
                <a:hlinkClick r:id="rId3"/>
              </a:rPr>
              <a:t>Sounding the Shofar, a Call to Repentance </a:t>
            </a:r>
            <a:endParaRPr lang="en-SG" b="1" dirty="0">
              <a:effectLst/>
            </a:endParaRPr>
          </a:p>
          <a:p>
            <a:r>
              <a:rPr lang="en-SG" b="1" dirty="0">
                <a:effectLst/>
                <a:hlinkClick r:id="rId4"/>
              </a:rPr>
              <a:t>A Sign of the End Times? Another Blood Moon Appears July 27</a:t>
            </a:r>
            <a:endParaRPr lang="en-SG" b="1" dirty="0">
              <a:effectLst/>
            </a:endParaRPr>
          </a:p>
          <a:p>
            <a:r>
              <a:rPr lang="en-SG" b="1" dirty="0">
                <a:effectLst/>
                <a:hlinkClick r:id="rId5"/>
              </a:rPr>
              <a:t>'The Trump Prophecy' Hitting Theaters: How God Told This Firefighter His Plan for America</a:t>
            </a:r>
            <a:endParaRPr lang="en-SG" b="1" dirty="0">
              <a:effectLst/>
            </a:endParaRPr>
          </a:p>
          <a:p>
            <a:r>
              <a:rPr lang="en-SG" b="1" dirty="0">
                <a:effectLst/>
                <a:hlinkClick r:id="rId6"/>
              </a:rPr>
              <a:t>'Super Blue Blood Moon' Over Jerusalem: Does It Have Prophetic Significance?</a:t>
            </a:r>
            <a:endParaRPr lang="en-SG" b="1" dirty="0">
              <a:effectLst/>
            </a:endParaRPr>
          </a:p>
          <a:p>
            <a:r>
              <a:rPr lang="en-SG" dirty="0"/>
              <a:t>Jews believe this event is part of the process that would mark the coming of the Messiah and the final judgment.</a:t>
            </a:r>
          </a:p>
          <a:p>
            <a:r>
              <a:rPr lang="en-SG" dirty="0"/>
              <a:t>But the significance of the red heifer also relates to Christians who believe the completion of the third Temple is a symbol heralding the second coming of Jesus Christ.</a:t>
            </a:r>
          </a:p>
          <a:p>
            <a:r>
              <a:rPr lang="en-SG" b="1" dirty="0"/>
              <a:t>READ: </a:t>
            </a:r>
            <a:r>
              <a:rPr lang="en-SG" i="1" dirty="0">
                <a:hlinkClick r:id="rId7"/>
              </a:rPr>
              <a:t>Sounding the Shofar, a Call to Repentance</a:t>
            </a:r>
            <a:endParaRPr lang="en-SG" dirty="0"/>
          </a:p>
          <a:p>
            <a:r>
              <a:rPr lang="en-SG" dirty="0"/>
              <a:t>It is claimed there have only been nine true red heifers, and the 10th will herald the construction of the third Temple. Several red heifers have been born in the past, but have been disqualified for not meeting the Biblical requirements.</a:t>
            </a:r>
          </a:p>
          <a:p>
            <a:r>
              <a:rPr lang="en-SG" i="1" dirty="0">
                <a:hlinkClick r:id="rId8"/>
              </a:rPr>
              <a:t>Israel News</a:t>
            </a:r>
            <a:r>
              <a:rPr lang="en-SG" dirty="0">
                <a:hlinkClick r:id="rId8"/>
              </a:rPr>
              <a:t> reports </a:t>
            </a:r>
            <a:r>
              <a:rPr lang="en-SG" dirty="0"/>
              <a:t>this year's </a:t>
            </a:r>
            <a:r>
              <a:rPr lang="en-SG" dirty="0" err="1"/>
              <a:t>newborn</a:t>
            </a:r>
            <a:r>
              <a:rPr lang="en-SG" dirty="0"/>
              <a:t> red heifer was certified by a board of rabbis one week after its birth.</a:t>
            </a:r>
          </a:p>
          <a:p>
            <a:r>
              <a:rPr lang="en-SG" dirty="0"/>
              <a:t>"If there has been no red heifer for the past 2,000 years, perhaps it is because the time was not right; Israel was far from being ready," Rabbi Chaim Richman, the international director of the Temple Institute, wrote on their website. For one thing, the modern state of Israel wasn't </a:t>
            </a:r>
            <a:r>
              <a:rPr lang="en-SG" dirty="0" err="1"/>
              <a:t>reestablished</a:t>
            </a:r>
            <a:r>
              <a:rPr lang="en-SG" dirty="0"/>
              <a:t> until 1948. This year marked the 70th anniversary of that historic event.</a:t>
            </a:r>
          </a:p>
          <a:p>
            <a:r>
              <a:rPr lang="en-SG" dirty="0"/>
              <a:t>Rabbi Richman continued, "But now what could it mean for the times we live in, to have the means for purification so close at hand? With the words of Maimonides in mind, we cannot help but wonder and pray: If there are now red heifers, is ours the era that will need them?"</a:t>
            </a:r>
          </a:p>
          <a:p>
            <a:r>
              <a:rPr lang="en-SG" dirty="0"/>
              <a:t>To meet requirements, the heifer must be born from a natural birth and be entirely red with no more than two non-red hairs on its body. It must also never have been used for any </a:t>
            </a:r>
            <a:r>
              <a:rPr lang="en-SG" dirty="0" err="1"/>
              <a:t>labor</a:t>
            </a:r>
            <a:r>
              <a:rPr lang="en-SG" dirty="0"/>
              <a:t> or have been impregnated.</a:t>
            </a:r>
          </a:p>
          <a:p>
            <a:r>
              <a:rPr lang="en-SG" dirty="0"/>
              <a:t>The Bible refers to the </a:t>
            </a:r>
            <a:r>
              <a:rPr lang="en-SG" dirty="0">
                <a:hlinkClick r:id="rId9"/>
              </a:rPr>
              <a:t>red heifer</a:t>
            </a:r>
            <a:r>
              <a:rPr lang="en-SG" dirty="0"/>
              <a:t> in Numbers 19 which begins, "And the Lord spoke to Moses and Aaron, saying: This is the ordinance of the Torah which the Lord has decreed, saying, Speak to the children of Israel and have them bring you a red heifer without defect, in which there is no blemish, and upon which never came a yoke..."</a:t>
            </a:r>
          </a:p>
          <a:p>
            <a:r>
              <a:rPr lang="en-SG" dirty="0"/>
              <a:t>The rabbis emphasized that the heifer could, at any time, acquire a blemish rendering it unsuitable. They will be inspecting the calf periodically to verify its condition.</a:t>
            </a:r>
          </a:p>
          <a:p>
            <a:r>
              <a:rPr lang="en-SG" dirty="0"/>
              <a:t>Jewish tradition requires the heifer to be three-to-four years old when it is used for the purification and rebuilding the Temple, so that could also affect a possible End Times timeline.</a:t>
            </a:r>
          </a:p>
          <a:p>
            <a:r>
              <a:rPr lang="en-SG" dirty="0"/>
              <a:t>Meanwhile, there's a verse about that heifer and purification in the New Testament of the Bible, and it's all about salvation.</a:t>
            </a:r>
          </a:p>
          <a:p>
            <a:r>
              <a:rPr lang="en-SG" dirty="0"/>
              <a:t>"The blood of goats and bulls and the ashes of a heifer sprinkled on those who are ceremonially unclean sanctify them so that they are outwardly clean. How much more, then, will the blood of Christ, who through the eternal Spirit offered himself unblemished to God, cleanse our consciences from acts that lead to death, so that we may serve the living God!" - ‭‭Hebrews‬ ‭9:13-14‬ ‭NIV</a:t>
            </a:r>
          </a:p>
          <a:p>
            <a:endParaRPr lang="en-SG" dirty="0"/>
          </a:p>
          <a:p>
            <a:r>
              <a:rPr lang="en-SG" dirty="0"/>
              <a:t>09-16-2018 by </a:t>
            </a:r>
            <a:r>
              <a:rPr lang="en-SG" dirty="0">
                <a:hlinkClick r:id="rId10"/>
              </a:rPr>
              <a:t>Kayla Root</a:t>
            </a:r>
            <a:endParaRPr lang="en-SG" dirty="0"/>
          </a:p>
          <a:p>
            <a:r>
              <a:rPr lang="en-US" dirty="0">
                <a:latin typeface="Times New Roman" charset="0"/>
                <a:ea typeface="ＭＳ Ｐゴシック" charset="0"/>
                <a:cs typeface="ＭＳ Ｐゴシック" charset="0"/>
              </a:rPr>
              <a:t>CBN News</a:t>
            </a:r>
          </a:p>
          <a:p>
            <a:r>
              <a:rPr lang="en-US" dirty="0">
                <a:latin typeface="Times New Roman" charset="0"/>
                <a:ea typeface="ＭＳ Ｐゴシック" charset="0"/>
                <a:cs typeface="ＭＳ Ｐゴシック" charset="0"/>
              </a:rPr>
              <a:t>https://www1.cbn.com/</a:t>
            </a:r>
            <a:r>
              <a:rPr lang="en-US" dirty="0" err="1">
                <a:latin typeface="Times New Roman" charset="0"/>
                <a:ea typeface="ＭＳ Ｐゴシック" charset="0"/>
                <a:cs typeface="ＭＳ Ｐゴシック" charset="0"/>
              </a:rPr>
              <a:t>cbnnews</a:t>
            </a:r>
            <a:r>
              <a:rPr lang="en-US" dirty="0">
                <a:latin typeface="Times New Roman" charset="0"/>
                <a:ea typeface="ＭＳ Ｐゴシック" charset="0"/>
                <a:cs typeface="ＭＳ Ｐゴシック" charset="0"/>
              </a:rPr>
              <a:t>/world/2018/</a:t>
            </a:r>
            <a:r>
              <a:rPr lang="en-US" dirty="0" err="1">
                <a:latin typeface="Times New Roman" charset="0"/>
                <a:ea typeface="ＭＳ Ｐゴシック" charset="0"/>
                <a:cs typeface="ＭＳ Ｐゴシック" charset="0"/>
              </a:rPr>
              <a:t>september</a:t>
            </a:r>
            <a:r>
              <a:rPr lang="en-US" dirty="0">
                <a:latin typeface="Times New Roman" charset="0"/>
                <a:ea typeface="ＭＳ Ｐゴシック" charset="0"/>
                <a:cs typeface="ＭＳ Ｐゴシック" charset="0"/>
              </a:rPr>
              <a:t>/jewish-group-says-end-times-biblical-prophecy-fulfilled-first-flawless-red-heifer-could-signal-the-third-temple</a:t>
            </a:r>
          </a:p>
          <a:p>
            <a:r>
              <a:rPr lang="en-US" dirty="0">
                <a:latin typeface="Times New Roman" charset="0"/>
                <a:ea typeface="ＭＳ Ｐゴシック" charset="0"/>
                <a:cs typeface="ＭＳ Ｐゴシック" charset="0"/>
              </a:rPr>
              <a:t>Accessed 23 Sep 2018</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1467509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Through the entire book of Ezekiel, we will see </a:t>
            </a:r>
            <a:r>
              <a:rPr lang="en-US" sz="1200" i="1" kern="1200" dirty="0">
                <a:solidFill>
                  <a:schemeClr val="tx1"/>
                </a:solidFill>
                <a:effectLst/>
                <a:latin typeface="Arial" panose="020B0604020202020204" pitchFamily="34" charset="0"/>
                <a:ea typeface="+mn-ea"/>
                <a:cs typeface="Arial" panose="020B0604020202020204" pitchFamily="34" charset="0"/>
              </a:rPr>
              <a:t>three steps</a:t>
            </a:r>
            <a:r>
              <a:rPr lang="en-US" sz="1200" kern="1200" dirty="0">
                <a:solidFill>
                  <a:schemeClr val="tx1"/>
                </a:solidFill>
                <a:effectLst/>
                <a:latin typeface="Arial" panose="020B0604020202020204" pitchFamily="34" charset="0"/>
                <a:ea typeface="+mn-ea"/>
                <a:cs typeface="Arial" panose="020B0604020202020204" pitchFamily="34" charset="0"/>
              </a:rPr>
              <a:t> to expect God’s glory to return in your life. </a:t>
            </a:r>
          </a:p>
          <a:p>
            <a:r>
              <a:rPr lang="en-US" sz="1200" kern="1200" dirty="0">
                <a:solidFill>
                  <a:schemeClr val="tx1"/>
                </a:solidFill>
                <a:effectLst/>
                <a:latin typeface="Arial" panose="020B0604020202020204" pitchFamily="34" charset="0"/>
                <a:ea typeface="+mn-ea"/>
                <a:cs typeface="Arial" panose="020B0604020202020204" pitchFamily="34" charset="0"/>
              </a:rPr>
              <a:t>What is the first step to expect God’s glory to return in your life? To see a solution, we must first confess there is a problem, so…</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3066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5058"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45059"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47C4D7-51E8-254B-A638-29528633ABE1}" type="slidenum">
              <a:rPr lang="en-US"/>
              <a:pPr>
                <a:defRPr/>
              </a:pPr>
              <a:t>‹#›</a:t>
            </a:fld>
            <a:endParaRPr lang="en-US"/>
          </a:p>
        </p:txBody>
      </p:sp>
    </p:spTree>
    <p:extLst>
      <p:ext uri="{BB962C8B-B14F-4D97-AF65-F5344CB8AC3E}">
        <p14:creationId xmlns:p14="http://schemas.microsoft.com/office/powerpoint/2010/main" val="3982307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6F854B-A9A0-3A49-9927-EDFD8903BAF2}" type="slidenum">
              <a:rPr lang="en-US"/>
              <a:pPr>
                <a:defRPr/>
              </a:pPr>
              <a:t>‹#›</a:t>
            </a:fld>
            <a:endParaRPr lang="en-US"/>
          </a:p>
        </p:txBody>
      </p:sp>
    </p:spTree>
    <p:extLst>
      <p:ext uri="{BB962C8B-B14F-4D97-AF65-F5344CB8AC3E}">
        <p14:creationId xmlns:p14="http://schemas.microsoft.com/office/powerpoint/2010/main" val="34731077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pPr/>
              <a:t>‹#›</a:t>
            </a:fld>
            <a:endParaRPr lang="en-US" altLang="en-US"/>
          </a:p>
        </p:txBody>
      </p:sp>
    </p:spTree>
    <p:extLst>
      <p:ext uri="{BB962C8B-B14F-4D97-AF65-F5344CB8AC3E}">
        <p14:creationId xmlns:p14="http://schemas.microsoft.com/office/powerpoint/2010/main" val="41407303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78064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979014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1358564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4249788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24672301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109507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623761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793025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18426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CB08A3-C042-C54A-84CF-27345CCFE65C}" type="slidenum">
              <a:rPr lang="en-US"/>
              <a:pPr>
                <a:defRPr/>
              </a:pPr>
              <a:t>‹#›</a:t>
            </a:fld>
            <a:endParaRPr lang="en-US"/>
          </a:p>
        </p:txBody>
      </p:sp>
    </p:spTree>
    <p:extLst>
      <p:ext uri="{BB962C8B-B14F-4D97-AF65-F5344CB8AC3E}">
        <p14:creationId xmlns:p14="http://schemas.microsoft.com/office/powerpoint/2010/main" val="8094899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2087312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581714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98949663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5762518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9E0A043-B4F7-F64C-849D-46F73A94CF57}"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2901013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141F8E9D-BB58-AC44-9CE3-23BBBA1FE86D}"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54178174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8C49F24-A33B-1047-A9AA-1D1DC211E502}"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80018083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63524A9-0BBE-5842-92D4-6FCB4C809C78}"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06903407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37CDA97E-2937-D14F-AB53-CEC28EF89D0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96215558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17A7381-4952-B84A-BFE6-D9F329E33D0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926524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CD5960-DE58-9549-9D1E-9977B1E46550}" type="slidenum">
              <a:rPr lang="en-US"/>
              <a:pPr>
                <a:defRPr/>
              </a:pPr>
              <a:t>‹#›</a:t>
            </a:fld>
            <a:endParaRPr lang="en-US"/>
          </a:p>
        </p:txBody>
      </p:sp>
    </p:spTree>
    <p:extLst>
      <p:ext uri="{BB962C8B-B14F-4D97-AF65-F5344CB8AC3E}">
        <p14:creationId xmlns:p14="http://schemas.microsoft.com/office/powerpoint/2010/main" val="785174497"/>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F38424AE-FBFC-8F42-A8FB-2F7615D33653}"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9014902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05E32143-A039-6645-B7EC-79BB5C3B589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57919248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0C8404-4098-A949-8AAA-BD01FDD477E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2184239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2AC6E8F-33C2-1942-ABD5-7A0DDBAC112F}"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51242526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B0DB011-BE8E-9E45-8B3B-36509527361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65917318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96746124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593E023-55B1-8C4A-AF5F-3D1F87F7A84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13963518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E86E345-BC1C-5F4E-BEEF-4986331C3D3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7628417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CD5960-DE58-9549-9D1E-9977B1E46550}"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3240823148"/>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E2AC4BD-ACA5-1742-B980-96D34637DAFF}"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3512083507"/>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E2AC4BD-ACA5-1742-B980-96D34637DAFF}" type="slidenum">
              <a:rPr lang="en-US"/>
              <a:pPr>
                <a:defRPr/>
              </a:pPr>
              <a:t>‹#›</a:t>
            </a:fld>
            <a:endParaRPr lang="en-US"/>
          </a:p>
        </p:txBody>
      </p:sp>
    </p:spTree>
    <p:extLst>
      <p:ext uri="{BB962C8B-B14F-4D97-AF65-F5344CB8AC3E}">
        <p14:creationId xmlns:p14="http://schemas.microsoft.com/office/powerpoint/2010/main" val="1478375322"/>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1435CDD-509D-714C-A80F-7530A5D2713B}"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4121580213"/>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9AA48C59-6889-A94B-A32E-C1872191FB51}"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1955737449"/>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F7579BF-60A4-7F4A-8582-C0CFBFEE3485}"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1780930607"/>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C4FF0426-95B7-0C4E-BD70-7BCDA2379B19}"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1935229267"/>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6E38683F-DEE4-5844-8D80-5DD23667B768}"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3977648817"/>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0E2CB0F-D506-4849-8809-7B22F00A106F}"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2691756926"/>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2AB7C18-1181-5A4C-A52A-C747D58A3FED}"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2604634101"/>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F8DE9536-7A89-1245-8034-B4013A423F98}"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1735444728"/>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0B79D637-9252-0645-9228-66DAD93D573D}"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2851531949"/>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ACB891B-C895-1549-93E8-4C2F5329292B}"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929507322"/>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1435CDD-509D-714C-A80F-7530A5D2713B}" type="slidenum">
              <a:rPr lang="en-US"/>
              <a:pPr>
                <a:defRPr/>
              </a:pPr>
              <a:t>‹#›</a:t>
            </a:fld>
            <a:endParaRPr lang="en-US"/>
          </a:p>
        </p:txBody>
      </p:sp>
    </p:spTree>
    <p:extLst>
      <p:ext uri="{BB962C8B-B14F-4D97-AF65-F5344CB8AC3E}">
        <p14:creationId xmlns:p14="http://schemas.microsoft.com/office/powerpoint/2010/main" val="1190364237"/>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7" name="Freeform 10"/>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2ACDE56B-32F0-4843-AB84-494CABD8A603}" type="slidenum">
              <a:rPr lang="en-US"/>
              <a:pPr>
                <a:defRPr/>
              </a:pPr>
              <a:t>‹#›</a:t>
            </a:fld>
            <a:endParaRPr lang="en-US"/>
          </a:p>
        </p:txBody>
      </p:sp>
    </p:spTree>
    <p:extLst>
      <p:ext uri="{BB962C8B-B14F-4D97-AF65-F5344CB8AC3E}">
        <p14:creationId xmlns:p14="http://schemas.microsoft.com/office/powerpoint/2010/main" val="63223210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FC17D305-7483-844B-BAE7-F6A1EFD550F4}"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80591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04A3B3D-BCEF-F640-B4C1-0AD12814377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1866443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1C4A55EA-C95C-BF46-B539-386B9FBB993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05549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6FB0CB4B-E22F-124C-BF18-04F9716E5D66}"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538189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F16ED797-EF9C-194F-ABC5-4425E4CAC9A9}"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3302273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00A577DD-4933-454F-9BD4-4CC6F398E0CF}"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87671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A447BAF-63DF-1C4D-A285-00A366D11C0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3732882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1C34D45-B0EA-394A-91C8-56A3CCAE899C}"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0109964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98372E3-021F-D64F-86A6-9AD720396D7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417323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9AA48C59-6889-A94B-A32E-C1872191FB51}" type="slidenum">
              <a:rPr lang="en-US"/>
              <a:pPr>
                <a:defRPr/>
              </a:pPr>
              <a:t>‹#›</a:t>
            </a:fld>
            <a:endParaRPr lang="en-US"/>
          </a:p>
        </p:txBody>
      </p:sp>
    </p:spTree>
    <p:extLst>
      <p:ext uri="{BB962C8B-B14F-4D97-AF65-F5344CB8AC3E}">
        <p14:creationId xmlns:p14="http://schemas.microsoft.com/office/powerpoint/2010/main" val="473645899"/>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9EA14DC-42F7-8343-BF1A-E2224E9A6D8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2741615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B860F548-91F8-1B47-8521-23923D930BBC}"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7311596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47141"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347145"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1030"/>
          <p:cNvSpPr>
            <a:spLocks noGrp="1" noChangeArrowheads="1"/>
          </p:cNvSpPr>
          <p:nvPr>
            <p:ph type="dt" sz="quarter" idx="10"/>
          </p:nvPr>
        </p:nvSpPr>
        <p:spPr/>
        <p:txBody>
          <a:bodyPr/>
          <a:lstStyle>
            <a:lvl1pPr>
              <a:defRPr/>
            </a:lvl1pPr>
          </a:lstStyle>
          <a:p>
            <a:pPr>
              <a:defRPr/>
            </a:pPr>
            <a:endParaRPr lang="en-US"/>
          </a:p>
        </p:txBody>
      </p:sp>
      <p:sp>
        <p:nvSpPr>
          <p:cNvPr id="8" name="Rectangle 1031"/>
          <p:cNvSpPr>
            <a:spLocks noGrp="1" noChangeArrowheads="1"/>
          </p:cNvSpPr>
          <p:nvPr>
            <p:ph type="ftr" sz="quarter" idx="11"/>
          </p:nvPr>
        </p:nvSpPr>
        <p:spPr/>
        <p:txBody>
          <a:bodyPr/>
          <a:lstStyle>
            <a:lvl1pPr>
              <a:defRPr/>
            </a:lvl1pPr>
          </a:lstStyle>
          <a:p>
            <a:pPr>
              <a:defRPr/>
            </a:pPr>
            <a:endParaRPr lang="en-US"/>
          </a:p>
        </p:txBody>
      </p:sp>
      <p:sp>
        <p:nvSpPr>
          <p:cNvPr id="9" name="Rectangle 1032"/>
          <p:cNvSpPr>
            <a:spLocks noGrp="1" noChangeArrowheads="1"/>
          </p:cNvSpPr>
          <p:nvPr>
            <p:ph type="sldNum" sz="quarter" idx="12"/>
          </p:nvPr>
        </p:nvSpPr>
        <p:spPr/>
        <p:txBody>
          <a:bodyPr/>
          <a:lstStyle>
            <a:lvl1pPr>
              <a:defRPr/>
            </a:lvl1pPr>
          </a:lstStyle>
          <a:p>
            <a:pPr>
              <a:defRPr/>
            </a:pPr>
            <a:fld id="{0C6C090E-C0B2-EC40-A8E9-381CFA31DA48}" type="slidenum">
              <a:rPr lang="en-US"/>
              <a:pPr>
                <a:defRPr/>
              </a:pPr>
              <a:t>‹#›</a:t>
            </a:fld>
            <a:endParaRPr lang="en-US"/>
          </a:p>
        </p:txBody>
      </p:sp>
    </p:spTree>
    <p:extLst>
      <p:ext uri="{BB962C8B-B14F-4D97-AF65-F5344CB8AC3E}">
        <p14:creationId xmlns:p14="http://schemas.microsoft.com/office/powerpoint/2010/main" val="93637655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20E0B077-6B56-BF4B-A033-058C0F768655}" type="slidenum">
              <a:rPr lang="en-US"/>
              <a:pPr>
                <a:defRPr/>
              </a:pPr>
              <a:t>‹#›</a:t>
            </a:fld>
            <a:endParaRPr lang="en-US"/>
          </a:p>
        </p:txBody>
      </p:sp>
    </p:spTree>
    <p:extLst>
      <p:ext uri="{BB962C8B-B14F-4D97-AF65-F5344CB8AC3E}">
        <p14:creationId xmlns:p14="http://schemas.microsoft.com/office/powerpoint/2010/main" val="359558280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26027F15-A762-4D43-83E5-7E01D314D24D}" type="slidenum">
              <a:rPr lang="en-US"/>
              <a:pPr>
                <a:defRPr/>
              </a:pPr>
              <a:t>‹#›</a:t>
            </a:fld>
            <a:endParaRPr lang="en-US"/>
          </a:p>
        </p:txBody>
      </p:sp>
    </p:spTree>
    <p:extLst>
      <p:ext uri="{BB962C8B-B14F-4D97-AF65-F5344CB8AC3E}">
        <p14:creationId xmlns:p14="http://schemas.microsoft.com/office/powerpoint/2010/main" val="42625104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5AA9CA4B-93D6-7548-B35B-A0DB55899A97}" type="slidenum">
              <a:rPr lang="en-US"/>
              <a:pPr>
                <a:defRPr/>
              </a:pPr>
              <a:t>‹#›</a:t>
            </a:fld>
            <a:endParaRPr lang="en-US"/>
          </a:p>
        </p:txBody>
      </p:sp>
    </p:spTree>
    <p:extLst>
      <p:ext uri="{BB962C8B-B14F-4D97-AF65-F5344CB8AC3E}">
        <p14:creationId xmlns:p14="http://schemas.microsoft.com/office/powerpoint/2010/main" val="65739655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pPr>
              <a:defRPr/>
            </a:pPr>
            <a:endParaRPr lang="en-US"/>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p>
        </p:txBody>
      </p:sp>
      <p:sp>
        <p:nvSpPr>
          <p:cNvPr id="9" name="Rectangle 1033"/>
          <p:cNvSpPr>
            <a:spLocks noGrp="1" noChangeArrowheads="1"/>
          </p:cNvSpPr>
          <p:nvPr>
            <p:ph type="sldNum" sz="quarter" idx="12"/>
          </p:nvPr>
        </p:nvSpPr>
        <p:spPr>
          <a:ln/>
        </p:spPr>
        <p:txBody>
          <a:bodyPr/>
          <a:lstStyle>
            <a:lvl1pPr>
              <a:defRPr/>
            </a:lvl1pPr>
          </a:lstStyle>
          <a:p>
            <a:pPr>
              <a:defRPr/>
            </a:pPr>
            <a:fld id="{D5611214-9DE8-C640-BE34-0061AD77D824}" type="slidenum">
              <a:rPr lang="en-US"/>
              <a:pPr>
                <a:defRPr/>
              </a:pPr>
              <a:t>‹#›</a:t>
            </a:fld>
            <a:endParaRPr lang="en-US"/>
          </a:p>
        </p:txBody>
      </p:sp>
    </p:spTree>
    <p:extLst>
      <p:ext uri="{BB962C8B-B14F-4D97-AF65-F5344CB8AC3E}">
        <p14:creationId xmlns:p14="http://schemas.microsoft.com/office/powerpoint/2010/main" val="275484952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pPr>
              <a:defRPr/>
            </a:pPr>
            <a:endParaRPr lang="en-US"/>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p>
        </p:txBody>
      </p:sp>
      <p:sp>
        <p:nvSpPr>
          <p:cNvPr id="5" name="Rectangle 1033"/>
          <p:cNvSpPr>
            <a:spLocks noGrp="1" noChangeArrowheads="1"/>
          </p:cNvSpPr>
          <p:nvPr>
            <p:ph type="sldNum" sz="quarter" idx="12"/>
          </p:nvPr>
        </p:nvSpPr>
        <p:spPr>
          <a:ln/>
        </p:spPr>
        <p:txBody>
          <a:bodyPr/>
          <a:lstStyle>
            <a:lvl1pPr>
              <a:defRPr/>
            </a:lvl1pPr>
          </a:lstStyle>
          <a:p>
            <a:pPr>
              <a:defRPr/>
            </a:pPr>
            <a:fld id="{11033A13-B7A5-0445-A09F-BB5558DC4227}" type="slidenum">
              <a:rPr lang="en-US"/>
              <a:pPr>
                <a:defRPr/>
              </a:pPr>
              <a:t>‹#›</a:t>
            </a:fld>
            <a:endParaRPr lang="en-US"/>
          </a:p>
        </p:txBody>
      </p:sp>
    </p:spTree>
    <p:extLst>
      <p:ext uri="{BB962C8B-B14F-4D97-AF65-F5344CB8AC3E}">
        <p14:creationId xmlns:p14="http://schemas.microsoft.com/office/powerpoint/2010/main" val="11482917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p>
        </p:txBody>
      </p:sp>
      <p:sp>
        <p:nvSpPr>
          <p:cNvPr id="4" name="Rectangle 1033"/>
          <p:cNvSpPr>
            <a:spLocks noGrp="1" noChangeArrowheads="1"/>
          </p:cNvSpPr>
          <p:nvPr>
            <p:ph type="sldNum" sz="quarter" idx="12"/>
          </p:nvPr>
        </p:nvSpPr>
        <p:spPr>
          <a:ln/>
        </p:spPr>
        <p:txBody>
          <a:bodyPr/>
          <a:lstStyle>
            <a:lvl1pPr>
              <a:defRPr/>
            </a:lvl1pPr>
          </a:lstStyle>
          <a:p>
            <a:pPr>
              <a:defRPr/>
            </a:pPr>
            <a:fld id="{4D91D1E2-5E5B-C443-8E9B-615E821D53B2}" type="slidenum">
              <a:rPr lang="en-US"/>
              <a:pPr>
                <a:defRPr/>
              </a:pPr>
              <a:t>‹#›</a:t>
            </a:fld>
            <a:endParaRPr lang="en-US"/>
          </a:p>
        </p:txBody>
      </p:sp>
    </p:spTree>
    <p:extLst>
      <p:ext uri="{BB962C8B-B14F-4D97-AF65-F5344CB8AC3E}">
        <p14:creationId xmlns:p14="http://schemas.microsoft.com/office/powerpoint/2010/main" val="318602071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0941D8CD-2443-D745-8492-1D30DBCB4F42}" type="slidenum">
              <a:rPr lang="en-US"/>
              <a:pPr>
                <a:defRPr/>
              </a:pPr>
              <a:t>‹#›</a:t>
            </a:fld>
            <a:endParaRPr lang="en-US"/>
          </a:p>
        </p:txBody>
      </p:sp>
    </p:spTree>
    <p:extLst>
      <p:ext uri="{BB962C8B-B14F-4D97-AF65-F5344CB8AC3E}">
        <p14:creationId xmlns:p14="http://schemas.microsoft.com/office/powerpoint/2010/main" val="2079608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F7579BF-60A4-7F4A-8582-C0CFBFEE3485}" type="slidenum">
              <a:rPr lang="en-US"/>
              <a:pPr>
                <a:defRPr/>
              </a:pPr>
              <a:t>‹#›</a:t>
            </a:fld>
            <a:endParaRPr lang="en-US"/>
          </a:p>
        </p:txBody>
      </p:sp>
    </p:spTree>
    <p:extLst>
      <p:ext uri="{BB962C8B-B14F-4D97-AF65-F5344CB8AC3E}">
        <p14:creationId xmlns:p14="http://schemas.microsoft.com/office/powerpoint/2010/main" val="899103404"/>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96A0B4FE-6F38-DB4B-BEB3-8650D3D251F3}" type="slidenum">
              <a:rPr lang="en-US"/>
              <a:pPr>
                <a:defRPr/>
              </a:pPr>
              <a:t>‹#›</a:t>
            </a:fld>
            <a:endParaRPr lang="en-US"/>
          </a:p>
        </p:txBody>
      </p:sp>
    </p:spTree>
    <p:extLst>
      <p:ext uri="{BB962C8B-B14F-4D97-AF65-F5344CB8AC3E}">
        <p14:creationId xmlns:p14="http://schemas.microsoft.com/office/powerpoint/2010/main" val="140053386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F75C7A8D-DD03-4F41-8BC2-8B58626350F6}" type="slidenum">
              <a:rPr lang="en-US"/>
              <a:pPr>
                <a:defRPr/>
              </a:pPr>
              <a:t>‹#›</a:t>
            </a:fld>
            <a:endParaRPr lang="en-US"/>
          </a:p>
        </p:txBody>
      </p:sp>
    </p:spTree>
    <p:extLst>
      <p:ext uri="{BB962C8B-B14F-4D97-AF65-F5344CB8AC3E}">
        <p14:creationId xmlns:p14="http://schemas.microsoft.com/office/powerpoint/2010/main" val="353925240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CD5E68CA-8369-AF4B-8E2B-E05E2DFCDEC1}" type="slidenum">
              <a:rPr lang="en-US"/>
              <a:pPr>
                <a:defRPr/>
              </a:pPr>
              <a:t>‹#›</a:t>
            </a:fld>
            <a:endParaRPr lang="en-US"/>
          </a:p>
        </p:txBody>
      </p:sp>
    </p:spTree>
    <p:extLst>
      <p:ext uri="{BB962C8B-B14F-4D97-AF65-F5344CB8AC3E}">
        <p14:creationId xmlns:p14="http://schemas.microsoft.com/office/powerpoint/2010/main" val="85073788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EE4079-2F6C-7F45-91E1-61B83922B383}" type="slidenum">
              <a:rPr lang="en-US"/>
              <a:pPr>
                <a:defRPr/>
              </a:pPr>
              <a:t>‹#›</a:t>
            </a:fld>
            <a:endParaRPr lang="en-US"/>
          </a:p>
        </p:txBody>
      </p:sp>
    </p:spTree>
    <p:extLst>
      <p:ext uri="{BB962C8B-B14F-4D97-AF65-F5344CB8AC3E}">
        <p14:creationId xmlns:p14="http://schemas.microsoft.com/office/powerpoint/2010/main" val="409835509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C3B68E-A9EB-E648-AC8C-2FFE6664FC50}" type="slidenum">
              <a:rPr lang="en-US"/>
              <a:pPr>
                <a:defRPr/>
              </a:pPr>
              <a:t>‹#›</a:t>
            </a:fld>
            <a:endParaRPr lang="en-US"/>
          </a:p>
        </p:txBody>
      </p:sp>
    </p:spTree>
    <p:extLst>
      <p:ext uri="{BB962C8B-B14F-4D97-AF65-F5344CB8AC3E}">
        <p14:creationId xmlns:p14="http://schemas.microsoft.com/office/powerpoint/2010/main" val="143771401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33AEBD-D62F-4640-BED8-B11CD63CB04B}" type="slidenum">
              <a:rPr lang="en-US"/>
              <a:pPr>
                <a:defRPr/>
              </a:pPr>
              <a:t>‹#›</a:t>
            </a:fld>
            <a:endParaRPr lang="en-US"/>
          </a:p>
        </p:txBody>
      </p:sp>
    </p:spTree>
    <p:extLst>
      <p:ext uri="{BB962C8B-B14F-4D97-AF65-F5344CB8AC3E}">
        <p14:creationId xmlns:p14="http://schemas.microsoft.com/office/powerpoint/2010/main" val="325654424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ED8B54-97D6-4849-93F0-B350C44B7451}" type="slidenum">
              <a:rPr lang="en-US"/>
              <a:pPr>
                <a:defRPr/>
              </a:pPr>
              <a:t>‹#›</a:t>
            </a:fld>
            <a:endParaRPr lang="en-US"/>
          </a:p>
        </p:txBody>
      </p:sp>
    </p:spTree>
    <p:extLst>
      <p:ext uri="{BB962C8B-B14F-4D97-AF65-F5344CB8AC3E}">
        <p14:creationId xmlns:p14="http://schemas.microsoft.com/office/powerpoint/2010/main" val="55356604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B975272-7037-214F-9305-5ED920429B30}" type="slidenum">
              <a:rPr lang="en-US"/>
              <a:pPr>
                <a:defRPr/>
              </a:pPr>
              <a:t>‹#›</a:t>
            </a:fld>
            <a:endParaRPr lang="en-US"/>
          </a:p>
        </p:txBody>
      </p:sp>
    </p:spTree>
    <p:extLst>
      <p:ext uri="{BB962C8B-B14F-4D97-AF65-F5344CB8AC3E}">
        <p14:creationId xmlns:p14="http://schemas.microsoft.com/office/powerpoint/2010/main" val="183564358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7FEAF86-12B7-714C-9D2E-CBCCFC333402}" type="slidenum">
              <a:rPr lang="en-US"/>
              <a:pPr>
                <a:defRPr/>
              </a:pPr>
              <a:t>‹#›</a:t>
            </a:fld>
            <a:endParaRPr lang="en-US"/>
          </a:p>
        </p:txBody>
      </p:sp>
    </p:spTree>
    <p:extLst>
      <p:ext uri="{BB962C8B-B14F-4D97-AF65-F5344CB8AC3E}">
        <p14:creationId xmlns:p14="http://schemas.microsoft.com/office/powerpoint/2010/main" val="401017312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CB04416-82C8-364F-98AC-9FB1E7873316}" type="slidenum">
              <a:rPr lang="en-US"/>
              <a:pPr>
                <a:defRPr/>
              </a:pPr>
              <a:t>‹#›</a:t>
            </a:fld>
            <a:endParaRPr lang="en-US"/>
          </a:p>
        </p:txBody>
      </p:sp>
    </p:spTree>
    <p:extLst>
      <p:ext uri="{BB962C8B-B14F-4D97-AF65-F5344CB8AC3E}">
        <p14:creationId xmlns:p14="http://schemas.microsoft.com/office/powerpoint/2010/main" val="2818111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C4FF0426-95B7-0C4E-BD70-7BCDA2379B19}" type="slidenum">
              <a:rPr lang="en-US"/>
              <a:pPr>
                <a:defRPr/>
              </a:pPr>
              <a:t>‹#›</a:t>
            </a:fld>
            <a:endParaRPr lang="en-US"/>
          </a:p>
        </p:txBody>
      </p:sp>
    </p:spTree>
    <p:extLst>
      <p:ext uri="{BB962C8B-B14F-4D97-AF65-F5344CB8AC3E}">
        <p14:creationId xmlns:p14="http://schemas.microsoft.com/office/powerpoint/2010/main" val="486421025"/>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731C23-16A8-C04A-80F3-DA2287D2756D}" type="slidenum">
              <a:rPr lang="en-US"/>
              <a:pPr>
                <a:defRPr/>
              </a:pPr>
              <a:t>‹#›</a:t>
            </a:fld>
            <a:endParaRPr lang="en-US"/>
          </a:p>
        </p:txBody>
      </p:sp>
    </p:spTree>
    <p:extLst>
      <p:ext uri="{BB962C8B-B14F-4D97-AF65-F5344CB8AC3E}">
        <p14:creationId xmlns:p14="http://schemas.microsoft.com/office/powerpoint/2010/main" val="160256023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3E12F1-9E4D-134F-85E1-B69FB82868EA}" type="slidenum">
              <a:rPr lang="en-US"/>
              <a:pPr>
                <a:defRPr/>
              </a:pPr>
              <a:t>‹#›</a:t>
            </a:fld>
            <a:endParaRPr lang="en-US"/>
          </a:p>
        </p:txBody>
      </p:sp>
    </p:spTree>
    <p:extLst>
      <p:ext uri="{BB962C8B-B14F-4D97-AF65-F5344CB8AC3E}">
        <p14:creationId xmlns:p14="http://schemas.microsoft.com/office/powerpoint/2010/main" val="107054494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8B5214-940E-B54D-B2CF-65A3A67FC1C4}" type="slidenum">
              <a:rPr lang="en-US"/>
              <a:pPr>
                <a:defRPr/>
              </a:pPr>
              <a:t>‹#›</a:t>
            </a:fld>
            <a:endParaRPr lang="en-US"/>
          </a:p>
        </p:txBody>
      </p:sp>
    </p:spTree>
    <p:extLst>
      <p:ext uri="{BB962C8B-B14F-4D97-AF65-F5344CB8AC3E}">
        <p14:creationId xmlns:p14="http://schemas.microsoft.com/office/powerpoint/2010/main" val="348029454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876876-BBEE-5748-9EE8-732D5F279707}" type="slidenum">
              <a:rPr lang="en-US"/>
              <a:pPr>
                <a:defRPr/>
              </a:pPr>
              <a:t>‹#›</a:t>
            </a:fld>
            <a:endParaRPr lang="en-US"/>
          </a:p>
        </p:txBody>
      </p:sp>
    </p:spTree>
    <p:extLst>
      <p:ext uri="{BB962C8B-B14F-4D97-AF65-F5344CB8AC3E}">
        <p14:creationId xmlns:p14="http://schemas.microsoft.com/office/powerpoint/2010/main" val="202819535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8"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p>
          </p:txBody>
        </p:sp>
        <p:sp>
          <p:nvSpPr>
            <p:cNvPr id="10"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3"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5"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7"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30"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grpSp>
      </p:grpSp>
      <p:sp>
        <p:nvSpPr>
          <p:cNvPr id="8234"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823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41BC9201-6643-2E40-92C7-332ED52D4644}" type="slidenum">
              <a:rPr lang="en-US"/>
              <a:pPr>
                <a:defRPr/>
              </a:pPr>
              <a:t>‹#›</a:t>
            </a:fld>
            <a:endParaRPr lang="en-US"/>
          </a:p>
        </p:txBody>
      </p:sp>
    </p:spTree>
    <p:extLst>
      <p:ext uri="{BB962C8B-B14F-4D97-AF65-F5344CB8AC3E}">
        <p14:creationId xmlns:p14="http://schemas.microsoft.com/office/powerpoint/2010/main" val="341830073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255EC841-D51C-1649-8596-6F851B796960}" type="slidenum">
              <a:rPr lang="en-US"/>
              <a:pPr>
                <a:defRPr/>
              </a:pPr>
              <a:t>‹#›</a:t>
            </a:fld>
            <a:endParaRPr lang="en-US"/>
          </a:p>
        </p:txBody>
      </p:sp>
    </p:spTree>
    <p:extLst>
      <p:ext uri="{BB962C8B-B14F-4D97-AF65-F5344CB8AC3E}">
        <p14:creationId xmlns:p14="http://schemas.microsoft.com/office/powerpoint/2010/main" val="70232289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53425CF5-8798-7049-AD29-0CF7D654A2A1}" type="slidenum">
              <a:rPr lang="en-US"/>
              <a:pPr>
                <a:defRPr/>
              </a:pPr>
              <a:t>‹#›</a:t>
            </a:fld>
            <a:endParaRPr lang="en-US"/>
          </a:p>
        </p:txBody>
      </p:sp>
    </p:spTree>
    <p:extLst>
      <p:ext uri="{BB962C8B-B14F-4D97-AF65-F5344CB8AC3E}">
        <p14:creationId xmlns:p14="http://schemas.microsoft.com/office/powerpoint/2010/main" val="249167092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B8455DD5-9326-924D-A68B-92FC01EBC5AD}" type="slidenum">
              <a:rPr lang="en-US"/>
              <a:pPr>
                <a:defRPr/>
              </a:pPr>
              <a:t>‹#›</a:t>
            </a:fld>
            <a:endParaRPr lang="en-US"/>
          </a:p>
        </p:txBody>
      </p:sp>
    </p:spTree>
    <p:extLst>
      <p:ext uri="{BB962C8B-B14F-4D97-AF65-F5344CB8AC3E}">
        <p14:creationId xmlns:p14="http://schemas.microsoft.com/office/powerpoint/2010/main" val="361978106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4D947C71-F4CA-FA41-AA1C-84AF5097FFCD}" type="slidenum">
              <a:rPr lang="en-US"/>
              <a:pPr>
                <a:defRPr/>
              </a:pPr>
              <a:t>‹#›</a:t>
            </a:fld>
            <a:endParaRPr lang="en-US"/>
          </a:p>
        </p:txBody>
      </p:sp>
    </p:spTree>
    <p:extLst>
      <p:ext uri="{BB962C8B-B14F-4D97-AF65-F5344CB8AC3E}">
        <p14:creationId xmlns:p14="http://schemas.microsoft.com/office/powerpoint/2010/main" val="397639133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32C118E8-6CA6-4444-B119-1ED443D9E178}" type="slidenum">
              <a:rPr lang="en-US"/>
              <a:pPr>
                <a:defRPr/>
              </a:pPr>
              <a:t>‹#›</a:t>
            </a:fld>
            <a:endParaRPr lang="en-US"/>
          </a:p>
        </p:txBody>
      </p:sp>
    </p:spTree>
    <p:extLst>
      <p:ext uri="{BB962C8B-B14F-4D97-AF65-F5344CB8AC3E}">
        <p14:creationId xmlns:p14="http://schemas.microsoft.com/office/powerpoint/2010/main" val="4043998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6E38683F-DEE4-5844-8D80-5DD23667B768}" type="slidenum">
              <a:rPr lang="en-US"/>
              <a:pPr>
                <a:defRPr/>
              </a:pPr>
              <a:t>‹#›</a:t>
            </a:fld>
            <a:endParaRPr lang="en-US"/>
          </a:p>
        </p:txBody>
      </p:sp>
    </p:spTree>
    <p:extLst>
      <p:ext uri="{BB962C8B-B14F-4D97-AF65-F5344CB8AC3E}">
        <p14:creationId xmlns:p14="http://schemas.microsoft.com/office/powerpoint/2010/main" val="1324823234"/>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F0912B13-1448-6348-9687-B622FDD8CFAD}" type="slidenum">
              <a:rPr lang="en-US"/>
              <a:pPr>
                <a:defRPr/>
              </a:pPr>
              <a:t>‹#›</a:t>
            </a:fld>
            <a:endParaRPr lang="en-US"/>
          </a:p>
        </p:txBody>
      </p:sp>
    </p:spTree>
    <p:extLst>
      <p:ext uri="{BB962C8B-B14F-4D97-AF65-F5344CB8AC3E}">
        <p14:creationId xmlns:p14="http://schemas.microsoft.com/office/powerpoint/2010/main" val="398946293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9DECEA9F-911F-1E45-A99D-D4F29A3DA166}" type="slidenum">
              <a:rPr lang="en-US"/>
              <a:pPr>
                <a:defRPr/>
              </a:pPr>
              <a:t>‹#›</a:t>
            </a:fld>
            <a:endParaRPr lang="en-US"/>
          </a:p>
        </p:txBody>
      </p:sp>
    </p:spTree>
    <p:extLst>
      <p:ext uri="{BB962C8B-B14F-4D97-AF65-F5344CB8AC3E}">
        <p14:creationId xmlns:p14="http://schemas.microsoft.com/office/powerpoint/2010/main" val="370110504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547C44D9-9CD8-344E-9368-BE96E72E5126}" type="slidenum">
              <a:rPr lang="en-US"/>
              <a:pPr>
                <a:defRPr/>
              </a:pPr>
              <a:t>‹#›</a:t>
            </a:fld>
            <a:endParaRPr lang="en-US"/>
          </a:p>
        </p:txBody>
      </p:sp>
    </p:spTree>
    <p:extLst>
      <p:ext uri="{BB962C8B-B14F-4D97-AF65-F5344CB8AC3E}">
        <p14:creationId xmlns:p14="http://schemas.microsoft.com/office/powerpoint/2010/main" val="383847430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3E638F3-6171-BC41-BBE1-462F3E8A9C8F}" type="slidenum">
              <a:rPr lang="en-US"/>
              <a:pPr>
                <a:defRPr/>
              </a:pPr>
              <a:t>‹#›</a:t>
            </a:fld>
            <a:endParaRPr lang="en-US"/>
          </a:p>
        </p:txBody>
      </p:sp>
    </p:spTree>
    <p:extLst>
      <p:ext uri="{BB962C8B-B14F-4D97-AF65-F5344CB8AC3E}">
        <p14:creationId xmlns:p14="http://schemas.microsoft.com/office/powerpoint/2010/main" val="415701890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36A0B3FD-0812-264F-A288-B5D3ADC29E2C}" type="slidenum">
              <a:rPr lang="en-US"/>
              <a:pPr>
                <a:defRPr/>
              </a:pPr>
              <a:t>‹#›</a:t>
            </a:fld>
            <a:endParaRPr lang="en-US"/>
          </a:p>
        </p:txBody>
      </p:sp>
    </p:spTree>
    <p:extLst>
      <p:ext uri="{BB962C8B-B14F-4D97-AF65-F5344CB8AC3E}">
        <p14:creationId xmlns:p14="http://schemas.microsoft.com/office/powerpoint/2010/main" val="107207696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C2F073-1422-614B-8C0B-E66E4DEBC812}" type="slidenum">
              <a:rPr lang="en-US"/>
              <a:pPr>
                <a:defRPr/>
              </a:pPr>
              <a:t>‹#›</a:t>
            </a:fld>
            <a:endParaRPr lang="en-US"/>
          </a:p>
        </p:txBody>
      </p:sp>
    </p:spTree>
    <p:extLst>
      <p:ext uri="{BB962C8B-B14F-4D97-AF65-F5344CB8AC3E}">
        <p14:creationId xmlns:p14="http://schemas.microsoft.com/office/powerpoint/2010/main" val="244758275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7A65FD-CF75-C249-96B7-C85CD1D24BD5}" type="slidenum">
              <a:rPr lang="en-US"/>
              <a:pPr>
                <a:defRPr/>
              </a:pPr>
              <a:t>‹#›</a:t>
            </a:fld>
            <a:endParaRPr lang="en-US"/>
          </a:p>
        </p:txBody>
      </p:sp>
    </p:spTree>
    <p:extLst>
      <p:ext uri="{BB962C8B-B14F-4D97-AF65-F5344CB8AC3E}">
        <p14:creationId xmlns:p14="http://schemas.microsoft.com/office/powerpoint/2010/main" val="123485376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F5016B-4C86-844C-9A8B-79CA7B467DEB}" type="slidenum">
              <a:rPr lang="en-US"/>
              <a:pPr>
                <a:defRPr/>
              </a:pPr>
              <a:t>‹#›</a:t>
            </a:fld>
            <a:endParaRPr lang="en-US"/>
          </a:p>
        </p:txBody>
      </p:sp>
    </p:spTree>
    <p:extLst>
      <p:ext uri="{BB962C8B-B14F-4D97-AF65-F5344CB8AC3E}">
        <p14:creationId xmlns:p14="http://schemas.microsoft.com/office/powerpoint/2010/main" val="344733810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0519D1-0FB7-6348-B46F-0EF1BA63049A}" type="slidenum">
              <a:rPr lang="en-US"/>
              <a:pPr>
                <a:defRPr/>
              </a:pPr>
              <a:t>‹#›</a:t>
            </a:fld>
            <a:endParaRPr lang="en-US"/>
          </a:p>
        </p:txBody>
      </p:sp>
    </p:spTree>
    <p:extLst>
      <p:ext uri="{BB962C8B-B14F-4D97-AF65-F5344CB8AC3E}">
        <p14:creationId xmlns:p14="http://schemas.microsoft.com/office/powerpoint/2010/main" val="208180011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F7149AD-3B82-C542-B056-2DD3F3B94D4F}" type="slidenum">
              <a:rPr lang="en-US"/>
              <a:pPr>
                <a:defRPr/>
              </a:pPr>
              <a:t>‹#›</a:t>
            </a:fld>
            <a:endParaRPr lang="en-US"/>
          </a:p>
        </p:txBody>
      </p:sp>
    </p:spTree>
    <p:extLst>
      <p:ext uri="{BB962C8B-B14F-4D97-AF65-F5344CB8AC3E}">
        <p14:creationId xmlns:p14="http://schemas.microsoft.com/office/powerpoint/2010/main" val="23456663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0E2CB0F-D506-4849-8809-7B22F00A106F}" type="slidenum">
              <a:rPr lang="en-US"/>
              <a:pPr>
                <a:defRPr/>
              </a:pPr>
              <a:t>‹#›</a:t>
            </a:fld>
            <a:endParaRPr lang="en-US"/>
          </a:p>
        </p:txBody>
      </p:sp>
    </p:spTree>
    <p:extLst>
      <p:ext uri="{BB962C8B-B14F-4D97-AF65-F5344CB8AC3E}">
        <p14:creationId xmlns:p14="http://schemas.microsoft.com/office/powerpoint/2010/main" val="1121640185"/>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5B93F80-94FD-EB4A-AD5C-A914CF305142}" type="slidenum">
              <a:rPr lang="en-US"/>
              <a:pPr>
                <a:defRPr/>
              </a:pPr>
              <a:t>‹#›</a:t>
            </a:fld>
            <a:endParaRPr lang="en-US"/>
          </a:p>
        </p:txBody>
      </p:sp>
    </p:spTree>
    <p:extLst>
      <p:ext uri="{BB962C8B-B14F-4D97-AF65-F5344CB8AC3E}">
        <p14:creationId xmlns:p14="http://schemas.microsoft.com/office/powerpoint/2010/main" val="332543437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718A66D-33D0-A14C-A2A7-DE91B92EFC1B}" type="slidenum">
              <a:rPr lang="en-US"/>
              <a:pPr>
                <a:defRPr/>
              </a:pPr>
              <a:t>‹#›</a:t>
            </a:fld>
            <a:endParaRPr lang="en-US"/>
          </a:p>
        </p:txBody>
      </p:sp>
    </p:spTree>
    <p:extLst>
      <p:ext uri="{BB962C8B-B14F-4D97-AF65-F5344CB8AC3E}">
        <p14:creationId xmlns:p14="http://schemas.microsoft.com/office/powerpoint/2010/main" val="39445443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3EDCCB-7AC2-1949-9646-CF9774251B96}" type="slidenum">
              <a:rPr lang="en-US"/>
              <a:pPr>
                <a:defRPr/>
              </a:pPr>
              <a:t>‹#›</a:t>
            </a:fld>
            <a:endParaRPr lang="en-US"/>
          </a:p>
        </p:txBody>
      </p:sp>
    </p:spTree>
    <p:extLst>
      <p:ext uri="{BB962C8B-B14F-4D97-AF65-F5344CB8AC3E}">
        <p14:creationId xmlns:p14="http://schemas.microsoft.com/office/powerpoint/2010/main" val="218098428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B43685-A8E7-414C-AC52-A30E966817B1}" type="slidenum">
              <a:rPr lang="en-US"/>
              <a:pPr>
                <a:defRPr/>
              </a:pPr>
              <a:t>‹#›</a:t>
            </a:fld>
            <a:endParaRPr lang="en-US"/>
          </a:p>
        </p:txBody>
      </p:sp>
    </p:spTree>
    <p:extLst>
      <p:ext uri="{BB962C8B-B14F-4D97-AF65-F5344CB8AC3E}">
        <p14:creationId xmlns:p14="http://schemas.microsoft.com/office/powerpoint/2010/main" val="328068656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CC44A1-EA86-9945-BA3D-BE5EEEC79C7D}" type="slidenum">
              <a:rPr lang="en-US"/>
              <a:pPr>
                <a:defRPr/>
              </a:pPr>
              <a:t>‹#›</a:t>
            </a:fld>
            <a:endParaRPr lang="en-US"/>
          </a:p>
        </p:txBody>
      </p:sp>
    </p:spTree>
    <p:extLst>
      <p:ext uri="{BB962C8B-B14F-4D97-AF65-F5344CB8AC3E}">
        <p14:creationId xmlns:p14="http://schemas.microsoft.com/office/powerpoint/2010/main" val="101094697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91208D-F071-3548-AA79-943F464BCE46}" type="slidenum">
              <a:rPr lang="en-US"/>
              <a:pPr>
                <a:defRPr/>
              </a:pPr>
              <a:t>‹#›</a:t>
            </a:fld>
            <a:endParaRPr lang="en-US"/>
          </a:p>
        </p:txBody>
      </p:sp>
    </p:spTree>
    <p:extLst>
      <p:ext uri="{BB962C8B-B14F-4D97-AF65-F5344CB8AC3E}">
        <p14:creationId xmlns:p14="http://schemas.microsoft.com/office/powerpoint/2010/main" val="735067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242695"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24269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ltLang="zh-TW"/>
          </a:p>
        </p:txBody>
      </p:sp>
      <p:sp>
        <p:nvSpPr>
          <p:cNvPr id="10" name="Rectangle 10"/>
          <p:cNvSpPr>
            <a:spLocks noGrp="1" noChangeArrowheads="1"/>
          </p:cNvSpPr>
          <p:nvPr>
            <p:ph type="ftr" sz="quarter" idx="11"/>
          </p:nvPr>
        </p:nvSpPr>
        <p:spPr/>
        <p:txBody>
          <a:bodyPr/>
          <a:lstStyle>
            <a:lvl1pPr>
              <a:defRPr/>
            </a:lvl1pPr>
          </a:lstStyle>
          <a:p>
            <a:pPr>
              <a:defRPr/>
            </a:pPr>
            <a:endParaRPr lang="en-US" altLang="zh-TW"/>
          </a:p>
        </p:txBody>
      </p:sp>
      <p:sp>
        <p:nvSpPr>
          <p:cNvPr id="11" name="Rectangle 11"/>
          <p:cNvSpPr>
            <a:spLocks noGrp="1" noChangeArrowheads="1"/>
          </p:cNvSpPr>
          <p:nvPr>
            <p:ph type="sldNum" sz="quarter" idx="12"/>
          </p:nvPr>
        </p:nvSpPr>
        <p:spPr/>
        <p:txBody>
          <a:bodyPr/>
          <a:lstStyle>
            <a:lvl1pPr>
              <a:defRPr/>
            </a:lvl1pPr>
          </a:lstStyle>
          <a:p>
            <a:fld id="{1870B6B7-B22F-2C40-ACDC-DB17191C712B}" type="slidenum">
              <a:rPr lang="en-US" altLang="zh-TW"/>
              <a:pPr/>
              <a:t>‹#›</a:t>
            </a:fld>
            <a:endParaRPr lang="en-US" altLang="zh-TW"/>
          </a:p>
        </p:txBody>
      </p:sp>
    </p:spTree>
    <p:extLst>
      <p:ext uri="{BB962C8B-B14F-4D97-AF65-F5344CB8AC3E}">
        <p14:creationId xmlns:p14="http://schemas.microsoft.com/office/powerpoint/2010/main" val="338552426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a:lvl1pPr>
          </a:lstStyle>
          <a:p>
            <a:fld id="{95ABBD4F-1754-B244-9702-F4366836B2E7}" type="slidenum">
              <a:rPr lang="en-US" altLang="zh-TW"/>
              <a:pPr/>
              <a:t>‹#›</a:t>
            </a:fld>
            <a:endParaRPr lang="en-US" altLang="zh-TW"/>
          </a:p>
        </p:txBody>
      </p:sp>
    </p:spTree>
    <p:extLst>
      <p:ext uri="{BB962C8B-B14F-4D97-AF65-F5344CB8AC3E}">
        <p14:creationId xmlns:p14="http://schemas.microsoft.com/office/powerpoint/2010/main" val="177787972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a:lvl1pPr>
          </a:lstStyle>
          <a:p>
            <a:fld id="{EBC8E46F-4B9B-FE43-BD12-A34E18716D73}" type="slidenum">
              <a:rPr lang="en-US" altLang="zh-TW"/>
              <a:pPr/>
              <a:t>‹#›</a:t>
            </a:fld>
            <a:endParaRPr lang="en-US" altLang="zh-TW"/>
          </a:p>
        </p:txBody>
      </p:sp>
    </p:spTree>
    <p:extLst>
      <p:ext uri="{BB962C8B-B14F-4D97-AF65-F5344CB8AC3E}">
        <p14:creationId xmlns:p14="http://schemas.microsoft.com/office/powerpoint/2010/main" val="347959877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1"/>
          <p:cNvSpPr>
            <a:spLocks noGrp="1" noChangeArrowheads="1"/>
          </p:cNvSpPr>
          <p:nvPr>
            <p:ph type="sldNum" sz="quarter" idx="12"/>
          </p:nvPr>
        </p:nvSpPr>
        <p:spPr>
          <a:ln/>
        </p:spPr>
        <p:txBody>
          <a:bodyPr/>
          <a:lstStyle>
            <a:lvl1pPr>
              <a:defRPr/>
            </a:lvl1pPr>
          </a:lstStyle>
          <a:p>
            <a:fld id="{B9FD4BB7-BB45-DB49-9B16-2D89E9977D38}" type="slidenum">
              <a:rPr lang="en-US" altLang="zh-TW"/>
              <a:pPr/>
              <a:t>‹#›</a:t>
            </a:fld>
            <a:endParaRPr lang="en-US" altLang="zh-TW"/>
          </a:p>
        </p:txBody>
      </p:sp>
    </p:spTree>
    <p:extLst>
      <p:ext uri="{BB962C8B-B14F-4D97-AF65-F5344CB8AC3E}">
        <p14:creationId xmlns:p14="http://schemas.microsoft.com/office/powerpoint/2010/main" val="614730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266010-C230-0C49-8FEB-8F121AA70399}" type="slidenum">
              <a:rPr lang="en-US"/>
              <a:pPr>
                <a:defRPr/>
              </a:pPr>
              <a:t>‹#›</a:t>
            </a:fld>
            <a:endParaRPr lang="en-US"/>
          </a:p>
        </p:txBody>
      </p:sp>
    </p:spTree>
    <p:extLst>
      <p:ext uri="{BB962C8B-B14F-4D97-AF65-F5344CB8AC3E}">
        <p14:creationId xmlns:p14="http://schemas.microsoft.com/office/powerpoint/2010/main" val="1065437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2AB7C18-1181-5A4C-A52A-C747D58A3FED}" type="slidenum">
              <a:rPr lang="en-US"/>
              <a:pPr>
                <a:defRPr/>
              </a:pPr>
              <a:t>‹#›</a:t>
            </a:fld>
            <a:endParaRPr lang="en-US"/>
          </a:p>
        </p:txBody>
      </p:sp>
    </p:spTree>
    <p:extLst>
      <p:ext uri="{BB962C8B-B14F-4D97-AF65-F5344CB8AC3E}">
        <p14:creationId xmlns:p14="http://schemas.microsoft.com/office/powerpoint/2010/main" val="1817930168"/>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11"/>
          <p:cNvSpPr>
            <a:spLocks noGrp="1" noChangeArrowheads="1"/>
          </p:cNvSpPr>
          <p:nvPr>
            <p:ph type="sldNum" sz="quarter" idx="12"/>
          </p:nvPr>
        </p:nvSpPr>
        <p:spPr>
          <a:ln/>
        </p:spPr>
        <p:txBody>
          <a:bodyPr/>
          <a:lstStyle>
            <a:lvl1pPr>
              <a:defRPr/>
            </a:lvl1pPr>
          </a:lstStyle>
          <a:p>
            <a:fld id="{25736D4F-38AA-1A4F-B926-40CFF3F2FE3A}" type="slidenum">
              <a:rPr lang="en-US" altLang="zh-TW"/>
              <a:pPr/>
              <a:t>‹#›</a:t>
            </a:fld>
            <a:endParaRPr lang="en-US" altLang="zh-TW"/>
          </a:p>
        </p:txBody>
      </p:sp>
    </p:spTree>
    <p:extLst>
      <p:ext uri="{BB962C8B-B14F-4D97-AF65-F5344CB8AC3E}">
        <p14:creationId xmlns:p14="http://schemas.microsoft.com/office/powerpoint/2010/main" val="283894470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11"/>
          <p:cNvSpPr>
            <a:spLocks noGrp="1" noChangeArrowheads="1"/>
          </p:cNvSpPr>
          <p:nvPr>
            <p:ph type="sldNum" sz="quarter" idx="12"/>
          </p:nvPr>
        </p:nvSpPr>
        <p:spPr>
          <a:ln/>
        </p:spPr>
        <p:txBody>
          <a:bodyPr/>
          <a:lstStyle>
            <a:lvl1pPr>
              <a:defRPr/>
            </a:lvl1pPr>
          </a:lstStyle>
          <a:p>
            <a:fld id="{DE461841-9FEB-4746-BA4F-60B8AFE8985D}" type="slidenum">
              <a:rPr lang="en-US" altLang="zh-TW"/>
              <a:pPr/>
              <a:t>‹#›</a:t>
            </a:fld>
            <a:endParaRPr lang="en-US" altLang="zh-TW"/>
          </a:p>
        </p:txBody>
      </p:sp>
    </p:spTree>
    <p:extLst>
      <p:ext uri="{BB962C8B-B14F-4D97-AF65-F5344CB8AC3E}">
        <p14:creationId xmlns:p14="http://schemas.microsoft.com/office/powerpoint/2010/main" val="221656825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11"/>
          <p:cNvSpPr>
            <a:spLocks noGrp="1" noChangeArrowheads="1"/>
          </p:cNvSpPr>
          <p:nvPr>
            <p:ph type="sldNum" sz="quarter" idx="12"/>
          </p:nvPr>
        </p:nvSpPr>
        <p:spPr>
          <a:ln/>
        </p:spPr>
        <p:txBody>
          <a:bodyPr/>
          <a:lstStyle>
            <a:lvl1pPr>
              <a:defRPr/>
            </a:lvl1pPr>
          </a:lstStyle>
          <a:p>
            <a:fld id="{06477B6C-65C5-9544-BACA-ACC922EEAE49}" type="slidenum">
              <a:rPr lang="en-US" altLang="zh-TW"/>
              <a:pPr/>
              <a:t>‹#›</a:t>
            </a:fld>
            <a:endParaRPr lang="en-US" altLang="zh-TW"/>
          </a:p>
        </p:txBody>
      </p:sp>
    </p:spTree>
    <p:extLst>
      <p:ext uri="{BB962C8B-B14F-4D97-AF65-F5344CB8AC3E}">
        <p14:creationId xmlns:p14="http://schemas.microsoft.com/office/powerpoint/2010/main" val="359806523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1"/>
          <p:cNvSpPr>
            <a:spLocks noGrp="1" noChangeArrowheads="1"/>
          </p:cNvSpPr>
          <p:nvPr>
            <p:ph type="sldNum" sz="quarter" idx="12"/>
          </p:nvPr>
        </p:nvSpPr>
        <p:spPr>
          <a:ln/>
        </p:spPr>
        <p:txBody>
          <a:bodyPr/>
          <a:lstStyle>
            <a:lvl1pPr>
              <a:defRPr/>
            </a:lvl1pPr>
          </a:lstStyle>
          <a:p>
            <a:fld id="{31D745C4-94CC-3F46-A9C8-78F701C08FC4}" type="slidenum">
              <a:rPr lang="en-US" altLang="zh-TW"/>
              <a:pPr/>
              <a:t>‹#›</a:t>
            </a:fld>
            <a:endParaRPr lang="en-US" altLang="zh-TW"/>
          </a:p>
        </p:txBody>
      </p:sp>
    </p:spTree>
    <p:extLst>
      <p:ext uri="{BB962C8B-B14F-4D97-AF65-F5344CB8AC3E}">
        <p14:creationId xmlns:p14="http://schemas.microsoft.com/office/powerpoint/2010/main" val="46796716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1"/>
          <p:cNvSpPr>
            <a:spLocks noGrp="1" noChangeArrowheads="1"/>
          </p:cNvSpPr>
          <p:nvPr>
            <p:ph type="sldNum" sz="quarter" idx="12"/>
          </p:nvPr>
        </p:nvSpPr>
        <p:spPr>
          <a:ln/>
        </p:spPr>
        <p:txBody>
          <a:bodyPr/>
          <a:lstStyle>
            <a:lvl1pPr>
              <a:defRPr/>
            </a:lvl1pPr>
          </a:lstStyle>
          <a:p>
            <a:fld id="{0D1ECCE2-B02C-2147-98D8-34F3B004647E}" type="slidenum">
              <a:rPr lang="en-US" altLang="zh-TW"/>
              <a:pPr/>
              <a:t>‹#›</a:t>
            </a:fld>
            <a:endParaRPr lang="en-US" altLang="zh-TW"/>
          </a:p>
        </p:txBody>
      </p:sp>
    </p:spTree>
    <p:extLst>
      <p:ext uri="{BB962C8B-B14F-4D97-AF65-F5344CB8AC3E}">
        <p14:creationId xmlns:p14="http://schemas.microsoft.com/office/powerpoint/2010/main" val="43066630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a:lvl1pPr>
          </a:lstStyle>
          <a:p>
            <a:fld id="{FA1A6F78-7CD2-5146-AE97-E3BFCE8FA8CB}" type="slidenum">
              <a:rPr lang="en-US" altLang="zh-TW"/>
              <a:pPr/>
              <a:t>‹#›</a:t>
            </a:fld>
            <a:endParaRPr lang="en-US" altLang="zh-TW"/>
          </a:p>
        </p:txBody>
      </p:sp>
    </p:spTree>
    <p:extLst>
      <p:ext uri="{BB962C8B-B14F-4D97-AF65-F5344CB8AC3E}">
        <p14:creationId xmlns:p14="http://schemas.microsoft.com/office/powerpoint/2010/main" val="48226724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a:lvl1pPr>
          </a:lstStyle>
          <a:p>
            <a:fld id="{DA26871F-F384-ED4B-96D3-526BE041D72E}" type="slidenum">
              <a:rPr lang="en-US" altLang="zh-TW"/>
              <a:pPr/>
              <a:t>‹#›</a:t>
            </a:fld>
            <a:endParaRPr lang="en-US" altLang="zh-TW"/>
          </a:p>
        </p:txBody>
      </p:sp>
    </p:spTree>
    <p:extLst>
      <p:ext uri="{BB962C8B-B14F-4D97-AF65-F5344CB8AC3E}">
        <p14:creationId xmlns:p14="http://schemas.microsoft.com/office/powerpoint/2010/main" val="319361705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11"/>
          <p:cNvSpPr>
            <a:spLocks noGrp="1" noChangeArrowheads="1"/>
          </p:cNvSpPr>
          <p:nvPr>
            <p:ph type="sldNum" sz="quarter" idx="12"/>
          </p:nvPr>
        </p:nvSpPr>
        <p:spPr>
          <a:ln/>
        </p:spPr>
        <p:txBody>
          <a:bodyPr/>
          <a:lstStyle>
            <a:lvl1pPr>
              <a:defRPr/>
            </a:lvl1pPr>
          </a:lstStyle>
          <a:p>
            <a:fld id="{4A1E7B2D-88C4-8849-A50A-380ED0C9E16C}" type="slidenum">
              <a:rPr lang="en-US" altLang="zh-TW"/>
              <a:pPr/>
              <a:t>‹#›</a:t>
            </a:fld>
            <a:endParaRPr lang="en-US" altLang="zh-TW"/>
          </a:p>
        </p:txBody>
      </p:sp>
    </p:spTree>
    <p:extLst>
      <p:ext uri="{BB962C8B-B14F-4D97-AF65-F5344CB8AC3E}">
        <p14:creationId xmlns:p14="http://schemas.microsoft.com/office/powerpoint/2010/main" val="282036405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8/29/23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42681399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8/29/23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9145116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F8DE9536-7A89-1245-8034-B4013A423F98}" type="slidenum">
              <a:rPr lang="en-US"/>
              <a:pPr>
                <a:defRPr/>
              </a:pPr>
              <a:t>‹#›</a:t>
            </a:fld>
            <a:endParaRPr lang="en-US"/>
          </a:p>
        </p:txBody>
      </p:sp>
    </p:spTree>
    <p:extLst>
      <p:ext uri="{BB962C8B-B14F-4D97-AF65-F5344CB8AC3E}">
        <p14:creationId xmlns:p14="http://schemas.microsoft.com/office/powerpoint/2010/main" val="167171880"/>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8/29/23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09261069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8/29/23</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60435031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8/29/23</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68457207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8/29/23</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65842031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8/29/23</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7236144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8/29/23</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13563759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8/29/23</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3215022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8/29/23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47103653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8/29/23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0329905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F180B3A4-866F-2842-B37C-D57E07F3A4B5}" type="datetimeFigureOut">
              <a:rPr lang="en-US"/>
              <a:pPr>
                <a:defRPr/>
              </a:pPr>
              <a:t>8/29/23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1248690-E003-4440-9375-370B9570322F}" type="slidenum">
              <a:rPr lang="en-US"/>
              <a:pPr>
                <a:defRPr/>
              </a:pPr>
              <a:t>‹#›</a:t>
            </a:fld>
            <a:endParaRPr lang="en-US"/>
          </a:p>
        </p:txBody>
      </p:sp>
    </p:spTree>
    <p:extLst>
      <p:ext uri="{BB962C8B-B14F-4D97-AF65-F5344CB8AC3E}">
        <p14:creationId xmlns:p14="http://schemas.microsoft.com/office/powerpoint/2010/main" val="577216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0B79D637-9252-0645-9228-66DAD93D573D}" type="slidenum">
              <a:rPr lang="en-US"/>
              <a:pPr>
                <a:defRPr/>
              </a:pPr>
              <a:t>‹#›</a:t>
            </a:fld>
            <a:endParaRPr lang="en-US"/>
          </a:p>
        </p:txBody>
      </p:sp>
    </p:spTree>
    <p:extLst>
      <p:ext uri="{BB962C8B-B14F-4D97-AF65-F5344CB8AC3E}">
        <p14:creationId xmlns:p14="http://schemas.microsoft.com/office/powerpoint/2010/main" val="790574773"/>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A9857594-ACE6-0440-8003-555E98E6172C}" type="datetimeFigureOut">
              <a:rPr lang="en-US"/>
              <a:pPr>
                <a:defRPr/>
              </a:pPr>
              <a:t>8/29/23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3B1EF46-3BBC-8A42-97CD-B31389A57833}" type="slidenum">
              <a:rPr lang="en-US"/>
              <a:pPr>
                <a:defRPr/>
              </a:pPr>
              <a:t>‹#›</a:t>
            </a:fld>
            <a:endParaRPr lang="en-US"/>
          </a:p>
        </p:txBody>
      </p:sp>
    </p:spTree>
    <p:extLst>
      <p:ext uri="{BB962C8B-B14F-4D97-AF65-F5344CB8AC3E}">
        <p14:creationId xmlns:p14="http://schemas.microsoft.com/office/powerpoint/2010/main" val="110178576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62B506D-EB5E-0A44-B7EC-5BB7559B2379}" type="datetimeFigureOut">
              <a:rPr lang="en-US"/>
              <a:pPr>
                <a:defRPr/>
              </a:pPr>
              <a:t>8/29/23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327371FA-2240-4449-985D-06A74F3F7A4C}" type="slidenum">
              <a:rPr lang="en-US"/>
              <a:pPr>
                <a:defRPr/>
              </a:pPr>
              <a:t>‹#›</a:t>
            </a:fld>
            <a:endParaRPr lang="en-US"/>
          </a:p>
        </p:txBody>
      </p:sp>
    </p:spTree>
    <p:extLst>
      <p:ext uri="{BB962C8B-B14F-4D97-AF65-F5344CB8AC3E}">
        <p14:creationId xmlns:p14="http://schemas.microsoft.com/office/powerpoint/2010/main" val="217429909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5E470218-3F4B-414A-A0DF-021948550BC3}" type="datetimeFigureOut">
              <a:rPr lang="en-US"/>
              <a:pPr>
                <a:defRPr/>
              </a:pPr>
              <a:t>8/29/23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8755886-2C87-9F4C-A4BA-6F0567F08253}" type="slidenum">
              <a:rPr lang="en-US"/>
              <a:pPr>
                <a:defRPr/>
              </a:pPr>
              <a:t>‹#›</a:t>
            </a:fld>
            <a:endParaRPr lang="en-US"/>
          </a:p>
        </p:txBody>
      </p:sp>
    </p:spTree>
    <p:extLst>
      <p:ext uri="{BB962C8B-B14F-4D97-AF65-F5344CB8AC3E}">
        <p14:creationId xmlns:p14="http://schemas.microsoft.com/office/powerpoint/2010/main" val="58849150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60D2D26A-BE33-9341-B094-5D7BA0E4356A}" type="datetimeFigureOut">
              <a:rPr lang="en-US"/>
              <a:pPr>
                <a:defRPr/>
              </a:pPr>
              <a:t>8/29/23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4817802-E9D9-7740-857C-A5EB439D359A}" type="slidenum">
              <a:rPr lang="en-US"/>
              <a:pPr>
                <a:defRPr/>
              </a:pPr>
              <a:t>‹#›</a:t>
            </a:fld>
            <a:endParaRPr lang="en-US"/>
          </a:p>
        </p:txBody>
      </p:sp>
    </p:spTree>
    <p:extLst>
      <p:ext uri="{BB962C8B-B14F-4D97-AF65-F5344CB8AC3E}">
        <p14:creationId xmlns:p14="http://schemas.microsoft.com/office/powerpoint/2010/main" val="119161004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76B7AB6-DD11-184F-B22E-30E130AA8168}" type="datetimeFigureOut">
              <a:rPr lang="en-US"/>
              <a:pPr>
                <a:defRPr/>
              </a:pPr>
              <a:t>8/29/23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47138C8-88B5-FE40-BB54-05759DC3E7D3}" type="slidenum">
              <a:rPr lang="en-US"/>
              <a:pPr>
                <a:defRPr/>
              </a:pPr>
              <a:t>‹#›</a:t>
            </a:fld>
            <a:endParaRPr lang="en-US"/>
          </a:p>
        </p:txBody>
      </p:sp>
    </p:spTree>
    <p:extLst>
      <p:ext uri="{BB962C8B-B14F-4D97-AF65-F5344CB8AC3E}">
        <p14:creationId xmlns:p14="http://schemas.microsoft.com/office/powerpoint/2010/main" val="160904012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D7CB9497-690B-9841-A30F-5BD9FFCFD191}" type="datetimeFigureOut">
              <a:rPr lang="en-US"/>
              <a:pPr>
                <a:defRPr/>
              </a:pPr>
              <a:t>8/29/23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856702F-A923-AA44-9467-1E4B900E19DC}" type="slidenum">
              <a:rPr lang="en-US"/>
              <a:pPr>
                <a:defRPr/>
              </a:pPr>
              <a:t>‹#›</a:t>
            </a:fld>
            <a:endParaRPr lang="en-US"/>
          </a:p>
        </p:txBody>
      </p:sp>
    </p:spTree>
    <p:extLst>
      <p:ext uri="{BB962C8B-B14F-4D97-AF65-F5344CB8AC3E}">
        <p14:creationId xmlns:p14="http://schemas.microsoft.com/office/powerpoint/2010/main" val="180388845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E2B216E-9E8F-6242-8585-BC1F833B719D}" type="datetimeFigureOut">
              <a:rPr lang="en-US"/>
              <a:pPr>
                <a:defRPr/>
              </a:pPr>
              <a:t>8/29/23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429E0DD0-77DC-9540-AA8B-28D895E11DC0}" type="slidenum">
              <a:rPr lang="en-US"/>
              <a:pPr>
                <a:defRPr/>
              </a:pPr>
              <a:t>‹#›</a:t>
            </a:fld>
            <a:endParaRPr lang="en-US"/>
          </a:p>
        </p:txBody>
      </p:sp>
    </p:spTree>
    <p:extLst>
      <p:ext uri="{BB962C8B-B14F-4D97-AF65-F5344CB8AC3E}">
        <p14:creationId xmlns:p14="http://schemas.microsoft.com/office/powerpoint/2010/main" val="392809586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01A1199-8C49-0B4D-A8DD-9EA9DE2EC3A0}" type="datetimeFigureOut">
              <a:rPr lang="en-US"/>
              <a:pPr>
                <a:defRPr/>
              </a:pPr>
              <a:t>8/29/23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6EE0358B-9741-6E4F-8464-525E359F642F}" type="slidenum">
              <a:rPr lang="en-US"/>
              <a:pPr>
                <a:defRPr/>
              </a:pPr>
              <a:t>‹#›</a:t>
            </a:fld>
            <a:endParaRPr lang="en-US"/>
          </a:p>
        </p:txBody>
      </p:sp>
    </p:spTree>
    <p:extLst>
      <p:ext uri="{BB962C8B-B14F-4D97-AF65-F5344CB8AC3E}">
        <p14:creationId xmlns:p14="http://schemas.microsoft.com/office/powerpoint/2010/main" val="42488101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4410E052-98C7-C841-8C8F-7D2E569DC7D1}" type="datetimeFigureOut">
              <a:rPr lang="en-US"/>
              <a:pPr>
                <a:defRPr/>
              </a:pPr>
              <a:t>8/29/23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396A495-2752-2148-9AEB-C641D663A363}" type="slidenum">
              <a:rPr lang="en-US"/>
              <a:pPr>
                <a:defRPr/>
              </a:pPr>
              <a:t>‹#›</a:t>
            </a:fld>
            <a:endParaRPr lang="en-US"/>
          </a:p>
        </p:txBody>
      </p:sp>
    </p:spTree>
    <p:extLst>
      <p:ext uri="{BB962C8B-B14F-4D97-AF65-F5344CB8AC3E}">
        <p14:creationId xmlns:p14="http://schemas.microsoft.com/office/powerpoint/2010/main" val="69363905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839C8A7-F1EB-BD46-B60D-28AAAE88B366}" type="datetimeFigureOut">
              <a:rPr lang="en-US"/>
              <a:pPr>
                <a:defRPr/>
              </a:pPr>
              <a:t>8/29/23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24879AD4-FB53-F94A-A1F7-874CA76A278A}" type="slidenum">
              <a:rPr lang="en-US"/>
              <a:pPr>
                <a:defRPr/>
              </a:pPr>
              <a:t>‹#›</a:t>
            </a:fld>
            <a:endParaRPr lang="en-US"/>
          </a:p>
        </p:txBody>
      </p:sp>
    </p:spTree>
    <p:extLst>
      <p:ext uri="{BB962C8B-B14F-4D97-AF65-F5344CB8AC3E}">
        <p14:creationId xmlns:p14="http://schemas.microsoft.com/office/powerpoint/2010/main" val="22735957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ACB891B-C895-1549-93E8-4C2F5329292B}" type="slidenum">
              <a:rPr lang="en-US"/>
              <a:pPr>
                <a:defRPr/>
              </a:pPr>
              <a:t>‹#›</a:t>
            </a:fld>
            <a:endParaRPr lang="en-US"/>
          </a:p>
        </p:txBody>
      </p:sp>
    </p:spTree>
    <p:extLst>
      <p:ext uri="{BB962C8B-B14F-4D97-AF65-F5344CB8AC3E}">
        <p14:creationId xmlns:p14="http://schemas.microsoft.com/office/powerpoint/2010/main" val="2385111899"/>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B87AEAF-063C-6F4C-82AD-87D58630C74F}" type="slidenum">
              <a:rPr lang="en-US"/>
              <a:pPr>
                <a:defRPr/>
              </a:pPr>
              <a:t>‹#›</a:t>
            </a:fld>
            <a:endParaRPr lang="en-US"/>
          </a:p>
        </p:txBody>
      </p:sp>
    </p:spTree>
    <p:extLst>
      <p:ext uri="{BB962C8B-B14F-4D97-AF65-F5344CB8AC3E}">
        <p14:creationId xmlns:p14="http://schemas.microsoft.com/office/powerpoint/2010/main" val="193033756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7A1356-6872-9642-8AFB-09203EE7B424}" type="slidenum">
              <a:rPr lang="en-US"/>
              <a:pPr>
                <a:defRPr/>
              </a:pPr>
              <a:t>‹#›</a:t>
            </a:fld>
            <a:endParaRPr lang="en-US"/>
          </a:p>
        </p:txBody>
      </p:sp>
    </p:spTree>
    <p:extLst>
      <p:ext uri="{BB962C8B-B14F-4D97-AF65-F5344CB8AC3E}">
        <p14:creationId xmlns:p14="http://schemas.microsoft.com/office/powerpoint/2010/main" val="118870091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94AE1DC-7E46-A640-90E6-C6B11B548EEE}" type="slidenum">
              <a:rPr lang="en-US"/>
              <a:pPr>
                <a:defRPr/>
              </a:pPr>
              <a:t>‹#›</a:t>
            </a:fld>
            <a:endParaRPr lang="en-US"/>
          </a:p>
        </p:txBody>
      </p:sp>
    </p:spTree>
    <p:extLst>
      <p:ext uri="{BB962C8B-B14F-4D97-AF65-F5344CB8AC3E}">
        <p14:creationId xmlns:p14="http://schemas.microsoft.com/office/powerpoint/2010/main" val="340413479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4219F53-DF26-D94F-AE8A-195ACFD92D08}" type="slidenum">
              <a:rPr lang="en-US"/>
              <a:pPr>
                <a:defRPr/>
              </a:pPr>
              <a:t>‹#›</a:t>
            </a:fld>
            <a:endParaRPr lang="en-US"/>
          </a:p>
        </p:txBody>
      </p:sp>
    </p:spTree>
    <p:extLst>
      <p:ext uri="{BB962C8B-B14F-4D97-AF65-F5344CB8AC3E}">
        <p14:creationId xmlns:p14="http://schemas.microsoft.com/office/powerpoint/2010/main" val="182085503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A426824-74F9-9847-8BB0-E0A54E1BEBBE}" type="slidenum">
              <a:rPr lang="en-US"/>
              <a:pPr>
                <a:defRPr/>
              </a:pPr>
              <a:t>‹#›</a:t>
            </a:fld>
            <a:endParaRPr lang="en-US"/>
          </a:p>
        </p:txBody>
      </p:sp>
    </p:spTree>
    <p:extLst>
      <p:ext uri="{BB962C8B-B14F-4D97-AF65-F5344CB8AC3E}">
        <p14:creationId xmlns:p14="http://schemas.microsoft.com/office/powerpoint/2010/main" val="357564137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E14663F-D19B-2947-BBA4-BA64BB940B9B}" type="slidenum">
              <a:rPr lang="en-US"/>
              <a:pPr>
                <a:defRPr/>
              </a:pPr>
              <a:t>‹#›</a:t>
            </a:fld>
            <a:endParaRPr lang="en-US"/>
          </a:p>
        </p:txBody>
      </p:sp>
    </p:spTree>
    <p:extLst>
      <p:ext uri="{BB962C8B-B14F-4D97-AF65-F5344CB8AC3E}">
        <p14:creationId xmlns:p14="http://schemas.microsoft.com/office/powerpoint/2010/main" val="366274127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AC4ADBD-A693-4E44-A3C5-0497ABD5FD23}" type="slidenum">
              <a:rPr lang="en-US"/>
              <a:pPr>
                <a:defRPr/>
              </a:pPr>
              <a:t>‹#›</a:t>
            </a:fld>
            <a:endParaRPr lang="en-US"/>
          </a:p>
        </p:txBody>
      </p:sp>
    </p:spTree>
    <p:extLst>
      <p:ext uri="{BB962C8B-B14F-4D97-AF65-F5344CB8AC3E}">
        <p14:creationId xmlns:p14="http://schemas.microsoft.com/office/powerpoint/2010/main" val="354886389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C770A7A-005F-0744-880B-888534749407}" type="slidenum">
              <a:rPr lang="en-US"/>
              <a:pPr>
                <a:defRPr/>
              </a:pPr>
              <a:t>‹#›</a:t>
            </a:fld>
            <a:endParaRPr lang="en-US"/>
          </a:p>
        </p:txBody>
      </p:sp>
    </p:spTree>
    <p:extLst>
      <p:ext uri="{BB962C8B-B14F-4D97-AF65-F5344CB8AC3E}">
        <p14:creationId xmlns:p14="http://schemas.microsoft.com/office/powerpoint/2010/main" val="267648993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10C94C7-2BDC-7042-B6CD-828FB1A90C49}" type="slidenum">
              <a:rPr lang="en-US"/>
              <a:pPr>
                <a:defRPr/>
              </a:pPr>
              <a:t>‹#›</a:t>
            </a:fld>
            <a:endParaRPr lang="en-US"/>
          </a:p>
        </p:txBody>
      </p:sp>
    </p:spTree>
    <p:extLst>
      <p:ext uri="{BB962C8B-B14F-4D97-AF65-F5344CB8AC3E}">
        <p14:creationId xmlns:p14="http://schemas.microsoft.com/office/powerpoint/2010/main" val="238186771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ADF7986-6304-0B41-ADAC-64C3F74215DF}" type="slidenum">
              <a:rPr lang="en-US"/>
              <a:pPr>
                <a:defRPr/>
              </a:pPr>
              <a:t>‹#›</a:t>
            </a:fld>
            <a:endParaRPr lang="en-US"/>
          </a:p>
        </p:txBody>
      </p:sp>
    </p:spTree>
    <p:extLst>
      <p:ext uri="{BB962C8B-B14F-4D97-AF65-F5344CB8AC3E}">
        <p14:creationId xmlns:p14="http://schemas.microsoft.com/office/powerpoint/2010/main" val="34367057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pPr>
                <a:defRPr/>
              </a:pPr>
              <a:t>‹#›</a:t>
            </a:fld>
            <a:endParaRPr lang="en-US" altLang="zh-TW"/>
          </a:p>
        </p:txBody>
      </p:sp>
    </p:spTree>
    <p:extLst>
      <p:ext uri="{BB962C8B-B14F-4D97-AF65-F5344CB8AC3E}">
        <p14:creationId xmlns:p14="http://schemas.microsoft.com/office/powerpoint/2010/main" val="262406358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7D6074-A244-5943-AA0D-F029C35BA0E1}" type="slidenum">
              <a:rPr lang="en-US"/>
              <a:pPr>
                <a:defRPr/>
              </a:pPr>
              <a:t>‹#›</a:t>
            </a:fld>
            <a:endParaRPr lang="en-US"/>
          </a:p>
        </p:txBody>
      </p:sp>
    </p:spTree>
    <p:extLst>
      <p:ext uri="{BB962C8B-B14F-4D97-AF65-F5344CB8AC3E}">
        <p14:creationId xmlns:p14="http://schemas.microsoft.com/office/powerpoint/2010/main" val="205053934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019DD537-CCAA-E948-A588-D9A67026571A}" type="slidenum">
              <a:rPr lang="en-US"/>
              <a:pPr>
                <a:defRPr/>
              </a:pPr>
              <a:t>‹#›</a:t>
            </a:fld>
            <a:endParaRPr lang="en-US"/>
          </a:p>
        </p:txBody>
      </p:sp>
    </p:spTree>
    <p:extLst>
      <p:ext uri="{BB962C8B-B14F-4D97-AF65-F5344CB8AC3E}">
        <p14:creationId xmlns:p14="http://schemas.microsoft.com/office/powerpoint/2010/main" val="175423413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3F6411C-37A0-DD40-9009-FA7264CB0043}" type="slidenum">
              <a:rPr lang="en-US"/>
              <a:pPr>
                <a:defRPr/>
              </a:pPr>
              <a:t>‹#›</a:t>
            </a:fld>
            <a:endParaRPr lang="en-US"/>
          </a:p>
        </p:txBody>
      </p:sp>
    </p:spTree>
    <p:extLst>
      <p:ext uri="{BB962C8B-B14F-4D97-AF65-F5344CB8AC3E}">
        <p14:creationId xmlns:p14="http://schemas.microsoft.com/office/powerpoint/2010/main" val="401705837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2787815604"/>
      </p:ext>
    </p:extLst>
  </p:cSld>
  <p:clrMapOvr>
    <a:masterClrMapping/>
  </p:clrMapOvr>
  <p:transition spd="med">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3359121437"/>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491336738"/>
      </p:ext>
    </p:extLst>
  </p:cSld>
  <p:clrMapOvr>
    <a:masterClrMapping/>
  </p:clrMapOvr>
  <p:transition spd="med">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1453196245"/>
      </p:ext>
    </p:extLst>
  </p:cSld>
  <p:clrMapOvr>
    <a:masterClrMapping/>
  </p:clrMapOvr>
  <p:transition spd="med">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2002043354"/>
      </p:ext>
    </p:extLst>
  </p:cSld>
  <p:clrMapOvr>
    <a:masterClrMapping/>
  </p:clrMapOvr>
  <p:transition spd="med">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2252751778"/>
      </p:ext>
    </p:extLst>
  </p:cSld>
  <p:clrMapOvr>
    <a:masterClrMapping/>
  </p:clrMapOvr>
  <p:transition spd="med">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3475002717"/>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pPr>
                <a:defRPr/>
              </a:pPr>
              <a:t>‹#›</a:t>
            </a:fld>
            <a:endParaRPr lang="en-US" altLang="zh-TW"/>
          </a:p>
        </p:txBody>
      </p:sp>
    </p:spTree>
    <p:extLst>
      <p:ext uri="{BB962C8B-B14F-4D97-AF65-F5344CB8AC3E}">
        <p14:creationId xmlns:p14="http://schemas.microsoft.com/office/powerpoint/2010/main" val="193218253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1736294504"/>
      </p:ext>
    </p:extLst>
  </p:cSld>
  <p:clrMapOvr>
    <a:masterClrMapping/>
  </p:clrMapOvr>
  <p:transition spd="med">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3774214517"/>
      </p:ext>
    </p:extLst>
  </p:cSld>
  <p:clrMapOvr>
    <a:masterClrMapping/>
  </p:clrMapOvr>
  <p:transition spd="med">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4134025792"/>
      </p:ext>
    </p:extLst>
  </p:cSld>
  <p:clrMapOvr>
    <a:masterClrMapping/>
  </p:clrMapOvr>
  <p:transition spd="med">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2183485391"/>
      </p:ext>
    </p:extLst>
  </p:cSld>
  <p:clrMapOvr>
    <a:masterClrMapping/>
  </p:clrMapOvr>
  <p:transition spd="med">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1553854028"/>
      </p:ext>
    </p:extLst>
  </p:cSld>
  <p:clrMapOvr>
    <a:masterClrMapping/>
  </p:clrMapOvr>
  <p:transition spd="med">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3" name="Rectangle 1027"/>
          <p:cNvSpPr>
            <a:spLocks noGrp="1" noChangeArrowheads="1"/>
          </p:cNvSpPr>
          <p:nvPr>
            <p:ph type="sldNum" sz="quarter" idx="11"/>
          </p:nvPr>
        </p:nvSpPr>
        <p:spPr/>
        <p:txBody>
          <a:bodyPr/>
          <a:lstStyle>
            <a:lvl1pPr eaLnBrk="0" hangingPunct="0">
              <a:defRPr>
                <a:effectLst>
                  <a:outerShdw blurRad="38100" dist="38100" dir="2700000" algn="tl">
                    <a:srgbClr val="000000"/>
                  </a:outerShdw>
                </a:effectLst>
              </a:defRPr>
            </a:lvl1pPr>
          </a:lstStyle>
          <a:p>
            <a:pPr>
              <a:defRPr/>
            </a:pPr>
            <a:fld id="{A49260A4-CC24-9C4F-8C2C-15514DC3A682}" type="slidenum">
              <a:rPr lang="en-US"/>
              <a:pPr>
                <a:defRPr/>
              </a:pPr>
              <a:t>‹#›</a:t>
            </a:fld>
            <a:endParaRPr lang="en-US"/>
          </a:p>
        </p:txBody>
      </p:sp>
      <p:sp>
        <p:nvSpPr>
          <p:cNvPr id="4" name="Rectangle 1038"/>
          <p:cNvSpPr>
            <a:spLocks noGrp="1" noChangeArrowheads="1"/>
          </p:cNvSpPr>
          <p:nvPr>
            <p:ph type="ftr" sz="quarter" idx="12"/>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Tree>
    <p:extLst>
      <p:ext uri="{BB962C8B-B14F-4D97-AF65-F5344CB8AC3E}">
        <p14:creationId xmlns:p14="http://schemas.microsoft.com/office/powerpoint/2010/main" val="103291882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47037671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10684189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4675925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5132601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pPr>
                <a:defRPr/>
              </a:pPr>
              <a:t>‹#›</a:t>
            </a:fld>
            <a:endParaRPr lang="en-US" altLang="zh-TW"/>
          </a:p>
        </p:txBody>
      </p:sp>
    </p:spTree>
    <p:extLst>
      <p:ext uri="{BB962C8B-B14F-4D97-AF65-F5344CB8AC3E}">
        <p14:creationId xmlns:p14="http://schemas.microsoft.com/office/powerpoint/2010/main" val="64041507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0176588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70514927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10975201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4308654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95748110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1768217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0489792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063586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20206799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493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4931"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090ABA7-42B2-D94C-A305-9D41B7E54A6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5448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pPr>
                <a:defRPr/>
              </a:pPr>
              <a:t>‹#›</a:t>
            </a:fld>
            <a:endParaRPr lang="en-US" altLang="zh-TW"/>
          </a:p>
        </p:txBody>
      </p:sp>
    </p:spTree>
    <p:extLst>
      <p:ext uri="{BB962C8B-B14F-4D97-AF65-F5344CB8AC3E}">
        <p14:creationId xmlns:p14="http://schemas.microsoft.com/office/powerpoint/2010/main" val="407503917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313661B-E154-6F47-A9E7-28A96283D8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306541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2CB68BD-F3EF-F248-822F-2581314FFB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91468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CA0ABA7-55F6-A54B-9889-B3A947634A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3662204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7CBEC642-5126-F145-A6FD-0C18A19005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6575451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A349B4F2-930F-6341-840A-C76713A6F9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792917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5583E680-6949-414D-AB5B-0B26F36F3E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5214918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FD831255-E7DC-E241-B7D4-1305D704F9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305605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AC9737A-0F3A-CA46-947E-310BF7D14F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0361602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C28868A-E687-8343-A56F-1468F0BED2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1656812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AA8E575-E910-E440-8B3E-9EE4739B11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838442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pPr>
                <a:defRPr/>
              </a:pPr>
              <a:t>‹#›</a:t>
            </a:fld>
            <a:endParaRPr lang="en-US" altLang="zh-TW"/>
          </a:p>
        </p:txBody>
      </p:sp>
    </p:spTree>
    <p:extLst>
      <p:ext uri="{BB962C8B-B14F-4D97-AF65-F5344CB8AC3E}">
        <p14:creationId xmlns:p14="http://schemas.microsoft.com/office/powerpoint/2010/main" val="42807416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18318543"/>
      </p:ext>
    </p:extLst>
  </p:cSld>
  <p:clrMapOvr>
    <a:masterClrMapping/>
  </p:clrMapOvr>
  <p:transition>
    <p:wheel spokes="0"/>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3483429"/>
      </p:ext>
    </p:extLst>
  </p:cSld>
  <p:clrMapOvr>
    <a:masterClrMapping/>
  </p:clrMapOvr>
  <p:transition>
    <p:wheel spokes="0"/>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92712934"/>
      </p:ext>
    </p:extLst>
  </p:cSld>
  <p:clrMapOvr>
    <a:masterClrMapping/>
  </p:clrMapOvr>
  <p:transition>
    <p:wheel spokes="0"/>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1074743"/>
      </p:ext>
    </p:extLst>
  </p:cSld>
  <p:clrMapOvr>
    <a:masterClrMapping/>
  </p:clrMapOvr>
  <p:transition>
    <p:wheel spokes="0"/>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3976818"/>
      </p:ext>
    </p:extLst>
  </p:cSld>
  <p:clrMapOvr>
    <a:masterClrMapping/>
  </p:clrMapOvr>
  <p:transition>
    <p:wheel spokes="0"/>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677507279"/>
      </p:ext>
    </p:extLst>
  </p:cSld>
  <p:clrMapOvr>
    <a:masterClrMapping/>
  </p:clrMapOvr>
  <p:transition>
    <p:wheel spokes="0"/>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409201"/>
      </p:ext>
    </p:extLst>
  </p:cSld>
  <p:clrMapOvr>
    <a:masterClrMapping/>
  </p:clrMapOvr>
  <p:transition>
    <p:wheel spokes="0"/>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94395622"/>
      </p:ext>
    </p:extLst>
  </p:cSld>
  <p:clrMapOvr>
    <a:masterClrMapping/>
  </p:clrMapOvr>
  <p:transition>
    <p:wheel spokes="0"/>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76886730"/>
      </p:ext>
    </p:extLst>
  </p:cSld>
  <p:clrMapOvr>
    <a:masterClrMapping/>
  </p:clrMapOvr>
  <p:transition>
    <p:wheel spokes="0"/>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1780515"/>
      </p:ext>
    </p:extLst>
  </p:cSld>
  <p:clrMapOvr>
    <a:masterClrMapping/>
  </p:clrMapOvr>
  <p:transition>
    <p:wheel spokes="0"/>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pPr>
                <a:defRPr/>
              </a:pPr>
              <a:t>‹#›</a:t>
            </a:fld>
            <a:endParaRPr lang="en-US" altLang="zh-TW"/>
          </a:p>
        </p:txBody>
      </p:sp>
    </p:spTree>
    <p:extLst>
      <p:ext uri="{BB962C8B-B14F-4D97-AF65-F5344CB8AC3E}">
        <p14:creationId xmlns:p14="http://schemas.microsoft.com/office/powerpoint/2010/main" val="240801154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6187087"/>
      </p:ext>
    </p:extLst>
  </p:cSld>
  <p:clrMapOvr>
    <a:masterClrMapping/>
  </p:clrMapOvr>
  <p:transition>
    <p:wheel spokes="0"/>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1693352143"/>
      </p:ext>
    </p:extLst>
  </p:cSld>
  <p:clrMapOvr>
    <a:masterClrMapping/>
  </p:clrMapOvr>
  <p:transition spd="med">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823774287"/>
      </p:ext>
    </p:extLst>
  </p:cSld>
  <p:clrMapOvr>
    <a:masterClrMapping/>
  </p:clrMapOvr>
  <p:transition spd="med">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816223044"/>
      </p:ext>
    </p:extLst>
  </p:cSld>
  <p:clrMapOvr>
    <a:masterClrMapping/>
  </p:clrMapOvr>
  <p:transition spd="med">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93188747"/>
      </p:ext>
    </p:extLst>
  </p:cSld>
  <p:clrMapOvr>
    <a:masterClrMapping/>
  </p:clrMapOvr>
  <p:transition spd="med">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718217132"/>
      </p:ext>
    </p:extLst>
  </p:cSld>
  <p:clrMapOvr>
    <a:masterClrMapping/>
  </p:clrMapOvr>
  <p:transition spd="med">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672850355"/>
      </p:ext>
    </p:extLst>
  </p:cSld>
  <p:clrMapOvr>
    <a:masterClrMapping/>
  </p:clrMapOvr>
  <p:transition spd="med">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9852478"/>
      </p:ext>
    </p:extLst>
  </p:cSld>
  <p:clrMapOvr>
    <a:masterClrMapping/>
  </p:clrMapOvr>
  <p:transition spd="med">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583423955"/>
      </p:ext>
    </p:extLst>
  </p:cSld>
  <p:clrMapOvr>
    <a:masterClrMapping/>
  </p:clrMapOvr>
  <p:transition spd="med">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419554281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B08EB3-51DB-6A47-9B22-C34B61DA078F}" type="slidenum">
              <a:rPr lang="en-US"/>
              <a:pPr>
                <a:defRPr/>
              </a:pPr>
              <a:t>‹#›</a:t>
            </a:fld>
            <a:endParaRPr lang="en-US"/>
          </a:p>
        </p:txBody>
      </p:sp>
    </p:spTree>
    <p:extLst>
      <p:ext uri="{BB962C8B-B14F-4D97-AF65-F5344CB8AC3E}">
        <p14:creationId xmlns:p14="http://schemas.microsoft.com/office/powerpoint/2010/main" val="1635451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pPr>
                <a:defRPr/>
              </a:pPr>
              <a:t>‹#›</a:t>
            </a:fld>
            <a:endParaRPr lang="en-US" altLang="zh-TW"/>
          </a:p>
        </p:txBody>
      </p:sp>
    </p:spTree>
    <p:extLst>
      <p:ext uri="{BB962C8B-B14F-4D97-AF65-F5344CB8AC3E}">
        <p14:creationId xmlns:p14="http://schemas.microsoft.com/office/powerpoint/2010/main" val="323154771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736234576"/>
      </p:ext>
    </p:extLst>
  </p:cSld>
  <p:clrMapOvr>
    <a:masterClrMapping/>
  </p:clrMapOvr>
  <p:transition spd="med">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226596936"/>
      </p:ext>
    </p:extLst>
  </p:cSld>
  <p:clrMapOvr>
    <a:masterClrMapping/>
  </p:clrMapOvr>
  <p:transition spd="med">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C8B9081-9FA4-C749-B377-7F0D0C7F84E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2695548"/>
      </p:ext>
    </p:extLst>
  </p:cSld>
  <p:clrMapOvr>
    <a:masterClrMapping/>
  </p:clrMapOvr>
  <p:transition spd="med">
    <p:randomBar dir="vert"/>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E419DB5-B62D-F948-97A8-2A021FCD0360}"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78689222"/>
      </p:ext>
    </p:extLst>
  </p:cSld>
  <p:clrMapOvr>
    <a:masterClrMapping/>
  </p:clrMapOvr>
  <p:transition spd="med">
    <p:randomBar dir="vert"/>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D309095-E2F1-D14D-8CEA-27900A3FB3B6}"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33877551"/>
      </p:ext>
    </p:extLst>
  </p:cSld>
  <p:clrMapOvr>
    <a:masterClrMapping/>
  </p:clrMapOvr>
  <p:transition spd="med">
    <p:randomBar dir="vert"/>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416C3312-98A1-8941-8FC0-5FC255147CCF}"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771161245"/>
      </p:ext>
    </p:extLst>
  </p:cSld>
  <p:clrMapOvr>
    <a:masterClrMapping/>
  </p:clrMapOvr>
  <p:transition spd="med">
    <p:randomBar dir="vert"/>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379AD300-47C8-AA40-932C-2671B134E9B3}"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79095552"/>
      </p:ext>
    </p:extLst>
  </p:cSld>
  <p:clrMapOvr>
    <a:masterClrMapping/>
  </p:clrMapOvr>
  <p:transition spd="med">
    <p:randomBar dir="vert"/>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FA99122-805C-414E-8861-63DF805A8B9A}"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48869799"/>
      </p:ext>
    </p:extLst>
  </p:cSld>
  <p:clrMapOvr>
    <a:masterClrMapping/>
  </p:clrMapOvr>
  <p:transition spd="med">
    <p:randomBar dir="vert"/>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E912391-36D3-A24F-A247-B6EDADB4CD58}"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80614180"/>
      </p:ext>
    </p:extLst>
  </p:cSld>
  <p:clrMapOvr>
    <a:masterClrMapping/>
  </p:clrMapOvr>
  <p:transition spd="med">
    <p:randomBar dir="vert"/>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307D6C1-26DE-774A-AB06-C79CFFDFE377}"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97953981"/>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pPr>
                <a:defRPr/>
              </a:pPr>
              <a:t>‹#›</a:t>
            </a:fld>
            <a:endParaRPr lang="en-US" altLang="zh-TW"/>
          </a:p>
        </p:txBody>
      </p:sp>
    </p:spTree>
    <p:extLst>
      <p:ext uri="{BB962C8B-B14F-4D97-AF65-F5344CB8AC3E}">
        <p14:creationId xmlns:p14="http://schemas.microsoft.com/office/powerpoint/2010/main" val="347443646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C01F901D-6BC8-1D4D-889F-FC74B46DBE6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88882627"/>
      </p:ext>
    </p:extLst>
  </p:cSld>
  <p:clrMapOvr>
    <a:masterClrMapping/>
  </p:clrMapOvr>
  <p:transition spd="med">
    <p:randomBar dir="vert"/>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A49B3FE-370C-8940-A831-05F018C209BE}"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914822598"/>
      </p:ext>
    </p:extLst>
  </p:cSld>
  <p:clrMapOvr>
    <a:masterClrMapping/>
  </p:clrMapOvr>
  <p:transition spd="med">
    <p:randomBar dir="vert"/>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4B538EA-CBB2-7D44-B30A-F37DB512087D}"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176894838"/>
      </p:ext>
    </p:extLst>
  </p:cSld>
  <p:clrMapOvr>
    <a:masterClrMapping/>
  </p:clrMapOvr>
  <p:transition spd="med">
    <p:randomBar dir="vert"/>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E9052A9D-B530-474D-9C99-7809E92A31F1}"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768586859"/>
      </p:ext>
    </p:extLst>
  </p:cSld>
  <p:clrMapOvr>
    <a:masterClrMapping/>
  </p:clrMapOvr>
  <p:transition spd="med">
    <p:randomBar dir="vert"/>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13B8F657-760A-8543-81AC-C9F95E5CB863}" type="slidenum">
              <a:rPr lang="en-US"/>
              <a:pPr>
                <a:defRPr/>
              </a:pPr>
              <a:t>‹#›</a:t>
            </a:fld>
            <a:endParaRPr lang="en-US"/>
          </a:p>
        </p:txBody>
      </p:sp>
    </p:spTree>
    <p:extLst>
      <p:ext uri="{BB962C8B-B14F-4D97-AF65-F5344CB8AC3E}">
        <p14:creationId xmlns:p14="http://schemas.microsoft.com/office/powerpoint/2010/main" val="63896380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65679282"/>
      </p:ext>
    </p:extLst>
  </p:cSld>
  <p:clrMapOvr>
    <a:masterClrMapping/>
  </p:clrMapOvr>
  <p:transition>
    <p:wheel spokes="0"/>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6302134"/>
      </p:ext>
    </p:extLst>
  </p:cSld>
  <p:clrMapOvr>
    <a:masterClrMapping/>
  </p:clrMapOvr>
  <p:transition>
    <p:wheel spokes="0"/>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60600860"/>
      </p:ext>
    </p:extLst>
  </p:cSld>
  <p:clrMapOvr>
    <a:masterClrMapping/>
  </p:clrMapOvr>
  <p:transition>
    <p:wheel spokes="0"/>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3594572"/>
      </p:ext>
    </p:extLst>
  </p:cSld>
  <p:clrMapOvr>
    <a:masterClrMapping/>
  </p:clrMapOvr>
  <p:transition>
    <p:wheel spokes="0"/>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7647556"/>
      </p:ext>
    </p:extLst>
  </p:cSld>
  <p:clrMapOvr>
    <a:masterClrMapping/>
  </p:clrMapOvr>
  <p:transition>
    <p:wheel spokes="0"/>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pPr>
                <a:defRPr/>
              </a:pPr>
              <a:t>‹#›</a:t>
            </a:fld>
            <a:endParaRPr lang="en-US" altLang="zh-TW"/>
          </a:p>
        </p:txBody>
      </p:sp>
    </p:spTree>
    <p:extLst>
      <p:ext uri="{BB962C8B-B14F-4D97-AF65-F5344CB8AC3E}">
        <p14:creationId xmlns:p14="http://schemas.microsoft.com/office/powerpoint/2010/main" val="81135395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133677308"/>
      </p:ext>
    </p:extLst>
  </p:cSld>
  <p:clrMapOvr>
    <a:masterClrMapping/>
  </p:clrMapOvr>
  <p:transition>
    <p:wheel spokes="0"/>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447137"/>
      </p:ext>
    </p:extLst>
  </p:cSld>
  <p:clrMapOvr>
    <a:masterClrMapping/>
  </p:clrMapOvr>
  <p:transition>
    <p:wheel spokes="0"/>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22746715"/>
      </p:ext>
    </p:extLst>
  </p:cSld>
  <p:clrMapOvr>
    <a:masterClrMapping/>
  </p:clrMapOvr>
  <p:transition>
    <p:wheel spokes="0"/>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61424012"/>
      </p:ext>
    </p:extLst>
  </p:cSld>
  <p:clrMapOvr>
    <a:masterClrMapping/>
  </p:clrMapOvr>
  <p:transition>
    <p:wheel spokes="0"/>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3337854"/>
      </p:ext>
    </p:extLst>
  </p:cSld>
  <p:clrMapOvr>
    <a:masterClrMapping/>
  </p:clrMapOvr>
  <p:transition>
    <p:wheel spokes="0"/>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6166755"/>
      </p:ext>
    </p:extLst>
  </p:cSld>
  <p:clrMapOvr>
    <a:masterClrMapping/>
  </p:clrMapOvr>
  <p:transition>
    <p:wheel spokes="0"/>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E23CD37-2032-5442-8DAC-DA52826DE066}" type="slidenum">
              <a:rPr lang="en-US"/>
              <a:pPr>
                <a:defRPr/>
              </a:pPr>
              <a:t>‹#›</a:t>
            </a:fld>
            <a:endParaRPr lang="en-US"/>
          </a:p>
        </p:txBody>
      </p:sp>
    </p:spTree>
    <p:extLst>
      <p:ext uri="{BB962C8B-B14F-4D97-AF65-F5344CB8AC3E}">
        <p14:creationId xmlns:p14="http://schemas.microsoft.com/office/powerpoint/2010/main" val="232948007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C9CD160D-9D49-D74E-8B2B-82DFA8D0A641}" type="slidenum">
              <a:rPr lang="en-US"/>
              <a:pPr>
                <a:defRPr/>
              </a:pPr>
              <a:t>‹#›</a:t>
            </a:fld>
            <a:endParaRPr lang="en-US"/>
          </a:p>
        </p:txBody>
      </p:sp>
    </p:spTree>
    <p:extLst>
      <p:ext uri="{BB962C8B-B14F-4D97-AF65-F5344CB8AC3E}">
        <p14:creationId xmlns:p14="http://schemas.microsoft.com/office/powerpoint/2010/main" val="139742610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53391E2-E24C-7B41-AF35-98A03FDEDDBE}" type="slidenum">
              <a:rPr lang="en-US"/>
              <a:pPr>
                <a:defRPr/>
              </a:pPr>
              <a:t>‹#›</a:t>
            </a:fld>
            <a:endParaRPr lang="en-US"/>
          </a:p>
        </p:txBody>
      </p:sp>
    </p:spTree>
    <p:extLst>
      <p:ext uri="{BB962C8B-B14F-4D97-AF65-F5344CB8AC3E}">
        <p14:creationId xmlns:p14="http://schemas.microsoft.com/office/powerpoint/2010/main" val="118572382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E158271-B2D9-C34D-9DE5-4ADB0F9343DD}" type="slidenum">
              <a:rPr lang="en-US"/>
              <a:pPr>
                <a:defRPr/>
              </a:pPr>
              <a:t>‹#›</a:t>
            </a:fld>
            <a:endParaRPr lang="en-US"/>
          </a:p>
        </p:txBody>
      </p:sp>
    </p:spTree>
    <p:extLst>
      <p:ext uri="{BB962C8B-B14F-4D97-AF65-F5344CB8AC3E}">
        <p14:creationId xmlns:p14="http://schemas.microsoft.com/office/powerpoint/2010/main" val="29982626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pPr>
                <a:defRPr/>
              </a:pPr>
              <a:t>‹#›</a:t>
            </a:fld>
            <a:endParaRPr lang="en-US" altLang="zh-TW"/>
          </a:p>
        </p:txBody>
      </p:sp>
    </p:spTree>
    <p:extLst>
      <p:ext uri="{BB962C8B-B14F-4D97-AF65-F5344CB8AC3E}">
        <p14:creationId xmlns:p14="http://schemas.microsoft.com/office/powerpoint/2010/main" val="302530022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F862BA6-CD91-0746-86A1-AAA930AB0F71}" type="slidenum">
              <a:rPr lang="en-US"/>
              <a:pPr>
                <a:defRPr/>
              </a:pPr>
              <a:t>‹#›</a:t>
            </a:fld>
            <a:endParaRPr lang="en-US"/>
          </a:p>
        </p:txBody>
      </p:sp>
    </p:spTree>
    <p:extLst>
      <p:ext uri="{BB962C8B-B14F-4D97-AF65-F5344CB8AC3E}">
        <p14:creationId xmlns:p14="http://schemas.microsoft.com/office/powerpoint/2010/main" val="295527762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C18CE17-80AC-A243-8B5E-2FF36068B328}" type="slidenum">
              <a:rPr lang="en-US"/>
              <a:pPr>
                <a:defRPr/>
              </a:pPr>
              <a:t>‹#›</a:t>
            </a:fld>
            <a:endParaRPr lang="en-US"/>
          </a:p>
        </p:txBody>
      </p:sp>
    </p:spTree>
    <p:extLst>
      <p:ext uri="{BB962C8B-B14F-4D97-AF65-F5344CB8AC3E}">
        <p14:creationId xmlns:p14="http://schemas.microsoft.com/office/powerpoint/2010/main" val="95504897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C38BA20E-CD88-7D44-A0C3-DCE088A6186A}" type="slidenum">
              <a:rPr lang="en-US"/>
              <a:pPr>
                <a:defRPr/>
              </a:pPr>
              <a:t>‹#›</a:t>
            </a:fld>
            <a:endParaRPr lang="en-US"/>
          </a:p>
        </p:txBody>
      </p:sp>
    </p:spTree>
    <p:extLst>
      <p:ext uri="{BB962C8B-B14F-4D97-AF65-F5344CB8AC3E}">
        <p14:creationId xmlns:p14="http://schemas.microsoft.com/office/powerpoint/2010/main" val="389378215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C3B96B8-FC90-9142-8AAD-6FF34A400C1E}" type="slidenum">
              <a:rPr lang="en-US"/>
              <a:pPr>
                <a:defRPr/>
              </a:pPr>
              <a:t>‹#›</a:t>
            </a:fld>
            <a:endParaRPr lang="en-US"/>
          </a:p>
        </p:txBody>
      </p:sp>
    </p:spTree>
    <p:extLst>
      <p:ext uri="{BB962C8B-B14F-4D97-AF65-F5344CB8AC3E}">
        <p14:creationId xmlns:p14="http://schemas.microsoft.com/office/powerpoint/2010/main" val="146438060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2CE66A9-E95C-D84D-ABC8-0AD7B5F7E3AB}" type="slidenum">
              <a:rPr lang="en-US"/>
              <a:pPr>
                <a:defRPr/>
              </a:pPr>
              <a:t>‹#›</a:t>
            </a:fld>
            <a:endParaRPr lang="en-US"/>
          </a:p>
        </p:txBody>
      </p:sp>
    </p:spTree>
    <p:extLst>
      <p:ext uri="{BB962C8B-B14F-4D97-AF65-F5344CB8AC3E}">
        <p14:creationId xmlns:p14="http://schemas.microsoft.com/office/powerpoint/2010/main" val="418478907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73D5FD8-F40F-F14C-9DFF-FFF0CF49BC0A}" type="slidenum">
              <a:rPr lang="en-US"/>
              <a:pPr>
                <a:defRPr/>
              </a:pPr>
              <a:t>‹#›</a:t>
            </a:fld>
            <a:endParaRPr lang="en-US"/>
          </a:p>
        </p:txBody>
      </p:sp>
    </p:spTree>
    <p:extLst>
      <p:ext uri="{BB962C8B-B14F-4D97-AF65-F5344CB8AC3E}">
        <p14:creationId xmlns:p14="http://schemas.microsoft.com/office/powerpoint/2010/main" val="310743698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6F67773B-1EE9-6F4D-9FFA-1CB942A1B298}" type="slidenum">
              <a:rPr lang="en-US"/>
              <a:pPr>
                <a:defRPr/>
              </a:pPr>
              <a:t>‹#›</a:t>
            </a:fld>
            <a:endParaRPr lang="en-US"/>
          </a:p>
        </p:txBody>
      </p:sp>
    </p:spTree>
    <p:extLst>
      <p:ext uri="{BB962C8B-B14F-4D97-AF65-F5344CB8AC3E}">
        <p14:creationId xmlns:p14="http://schemas.microsoft.com/office/powerpoint/2010/main" val="272386424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8BA791-5A54-7540-BF47-B359C0B2D57C}" type="slidenum">
              <a:rPr lang="en-US"/>
              <a:pPr>
                <a:defRPr/>
              </a:pPr>
              <a:t>‹#›</a:t>
            </a:fld>
            <a:endParaRPr lang="en-US"/>
          </a:p>
        </p:txBody>
      </p:sp>
    </p:spTree>
    <p:extLst>
      <p:ext uri="{BB962C8B-B14F-4D97-AF65-F5344CB8AC3E}">
        <p14:creationId xmlns:p14="http://schemas.microsoft.com/office/powerpoint/2010/main" val="242686023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7E48E7E-3DC8-E24D-93F7-642E65A6CCB2}" type="slidenum">
              <a:rPr lang="en-US"/>
              <a:pPr>
                <a:defRPr/>
              </a:pPr>
              <a:t>‹#›</a:t>
            </a:fld>
            <a:endParaRPr lang="en-US"/>
          </a:p>
        </p:txBody>
      </p:sp>
    </p:spTree>
    <p:extLst>
      <p:ext uri="{BB962C8B-B14F-4D97-AF65-F5344CB8AC3E}">
        <p14:creationId xmlns:p14="http://schemas.microsoft.com/office/powerpoint/2010/main" val="190125638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2D3A5685-700D-B745-8305-707D6AC3CA49}" type="slidenum">
              <a:rPr lang="en-US"/>
              <a:pPr>
                <a:defRPr/>
              </a:pPr>
              <a:t>‹#›</a:t>
            </a:fld>
            <a:endParaRPr lang="en-US"/>
          </a:p>
        </p:txBody>
      </p:sp>
    </p:spTree>
    <p:extLst>
      <p:ext uri="{BB962C8B-B14F-4D97-AF65-F5344CB8AC3E}">
        <p14:creationId xmlns:p14="http://schemas.microsoft.com/office/powerpoint/2010/main" val="27156605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pPr>
                <a:defRPr/>
              </a:pPr>
              <a:t>‹#›</a:t>
            </a:fld>
            <a:endParaRPr lang="en-US" altLang="zh-TW"/>
          </a:p>
        </p:txBody>
      </p:sp>
    </p:spTree>
    <p:extLst>
      <p:ext uri="{BB962C8B-B14F-4D97-AF65-F5344CB8AC3E}">
        <p14:creationId xmlns:p14="http://schemas.microsoft.com/office/powerpoint/2010/main" val="98681690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25BF2A-6711-E149-BACF-6E72A272AA9F}" type="slidenum">
              <a:rPr lang="en-US"/>
              <a:pPr>
                <a:defRPr/>
              </a:pPr>
              <a:t>‹#›</a:t>
            </a:fld>
            <a:endParaRPr lang="en-US"/>
          </a:p>
        </p:txBody>
      </p:sp>
    </p:spTree>
    <p:extLst>
      <p:ext uri="{BB962C8B-B14F-4D97-AF65-F5344CB8AC3E}">
        <p14:creationId xmlns:p14="http://schemas.microsoft.com/office/powerpoint/2010/main" val="7524187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388A0CB-BA95-4647-8CAE-4CE4DE4477C6}" type="slidenum">
              <a:rPr lang="en-US"/>
              <a:pPr>
                <a:defRPr/>
              </a:pPr>
              <a:t>‹#›</a:t>
            </a:fld>
            <a:endParaRPr lang="en-US"/>
          </a:p>
        </p:txBody>
      </p:sp>
    </p:spTree>
    <p:extLst>
      <p:ext uri="{BB962C8B-B14F-4D97-AF65-F5344CB8AC3E}">
        <p14:creationId xmlns:p14="http://schemas.microsoft.com/office/powerpoint/2010/main" val="362894424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A1EAD987-A0AF-3B4F-808E-49AA98D8A2D9}" type="slidenum">
              <a:rPr lang="en-US"/>
              <a:pPr>
                <a:defRPr/>
              </a:pPr>
              <a:t>‹#›</a:t>
            </a:fld>
            <a:endParaRPr lang="en-US"/>
          </a:p>
        </p:txBody>
      </p:sp>
    </p:spTree>
    <p:extLst>
      <p:ext uri="{BB962C8B-B14F-4D97-AF65-F5344CB8AC3E}">
        <p14:creationId xmlns:p14="http://schemas.microsoft.com/office/powerpoint/2010/main" val="369342278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32D5126-C1C4-4F4A-8E55-F27C8CFD2091}" type="slidenum">
              <a:rPr lang="en-US"/>
              <a:pPr>
                <a:defRPr/>
              </a:pPr>
              <a:t>‹#›</a:t>
            </a:fld>
            <a:endParaRPr lang="en-US"/>
          </a:p>
        </p:txBody>
      </p:sp>
    </p:spTree>
    <p:extLst>
      <p:ext uri="{BB962C8B-B14F-4D97-AF65-F5344CB8AC3E}">
        <p14:creationId xmlns:p14="http://schemas.microsoft.com/office/powerpoint/2010/main" val="235103360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1192201-2254-3C44-B075-C80811C012E3}" type="slidenum">
              <a:rPr lang="en-US"/>
              <a:pPr>
                <a:defRPr/>
              </a:pPr>
              <a:t>‹#›</a:t>
            </a:fld>
            <a:endParaRPr lang="en-US"/>
          </a:p>
        </p:txBody>
      </p:sp>
    </p:spTree>
    <p:extLst>
      <p:ext uri="{BB962C8B-B14F-4D97-AF65-F5344CB8AC3E}">
        <p14:creationId xmlns:p14="http://schemas.microsoft.com/office/powerpoint/2010/main" val="155104942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0C1D7F1-3078-D441-BF41-37AD5FFE8406}" type="slidenum">
              <a:rPr lang="en-US"/>
              <a:pPr>
                <a:defRPr/>
              </a:pPr>
              <a:t>‹#›</a:t>
            </a:fld>
            <a:endParaRPr lang="en-US"/>
          </a:p>
        </p:txBody>
      </p:sp>
    </p:spTree>
    <p:extLst>
      <p:ext uri="{BB962C8B-B14F-4D97-AF65-F5344CB8AC3E}">
        <p14:creationId xmlns:p14="http://schemas.microsoft.com/office/powerpoint/2010/main" val="244311420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267DC9D-F12E-CC4D-8A63-EE1CA28ED88C}" type="slidenum">
              <a:rPr lang="en-US"/>
              <a:pPr>
                <a:defRPr/>
              </a:pPr>
              <a:t>‹#›</a:t>
            </a:fld>
            <a:endParaRPr lang="en-US"/>
          </a:p>
        </p:txBody>
      </p:sp>
    </p:spTree>
    <p:extLst>
      <p:ext uri="{BB962C8B-B14F-4D97-AF65-F5344CB8AC3E}">
        <p14:creationId xmlns:p14="http://schemas.microsoft.com/office/powerpoint/2010/main" val="246169756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DCF33DE-ADEC-8042-86F4-05855D18B7C0}" type="slidenum">
              <a:rPr lang="en-US"/>
              <a:pPr>
                <a:defRPr/>
              </a:pPr>
              <a:t>‹#›</a:t>
            </a:fld>
            <a:endParaRPr lang="en-US"/>
          </a:p>
        </p:txBody>
      </p:sp>
    </p:spTree>
    <p:extLst>
      <p:ext uri="{BB962C8B-B14F-4D97-AF65-F5344CB8AC3E}">
        <p14:creationId xmlns:p14="http://schemas.microsoft.com/office/powerpoint/2010/main" val="238313279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E6489450-8840-6E4C-9FA4-49526CBD3E29}" type="slidenum">
              <a:rPr lang="en-US"/>
              <a:pPr>
                <a:defRPr/>
              </a:pPr>
              <a:t>‹#›</a:t>
            </a:fld>
            <a:endParaRPr lang="en-US"/>
          </a:p>
        </p:txBody>
      </p:sp>
    </p:spTree>
    <p:extLst>
      <p:ext uri="{BB962C8B-B14F-4D97-AF65-F5344CB8AC3E}">
        <p14:creationId xmlns:p14="http://schemas.microsoft.com/office/powerpoint/2010/main" val="400906383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A44CDBD-8E3A-4D48-A1DE-3D3C5515D100}" type="slidenum">
              <a:rPr lang="en-US"/>
              <a:pPr>
                <a:defRPr/>
              </a:pPr>
              <a:t>‹#›</a:t>
            </a:fld>
            <a:endParaRPr lang="en-US"/>
          </a:p>
        </p:txBody>
      </p:sp>
    </p:spTree>
    <p:extLst>
      <p:ext uri="{BB962C8B-B14F-4D97-AF65-F5344CB8AC3E}">
        <p14:creationId xmlns:p14="http://schemas.microsoft.com/office/powerpoint/2010/main" val="11650950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pPr>
                <a:defRPr/>
              </a:pPr>
              <a:t>‹#›</a:t>
            </a:fld>
            <a:endParaRPr lang="en-US" altLang="zh-TW"/>
          </a:p>
        </p:txBody>
      </p:sp>
    </p:spTree>
    <p:extLst>
      <p:ext uri="{BB962C8B-B14F-4D97-AF65-F5344CB8AC3E}">
        <p14:creationId xmlns:p14="http://schemas.microsoft.com/office/powerpoint/2010/main" val="14519334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Arial" charset="0"/>
              </a:defRPr>
            </a:lvl1pPr>
          </a:lstStyle>
          <a:p>
            <a:pPr>
              <a:defRPr/>
            </a:pPr>
            <a:fld id="{5DDF89A1-A6A8-114D-9B9D-57C487EA108F}" type="slidenum">
              <a:rPr lang="en-US"/>
              <a:pPr>
                <a:defRPr/>
              </a:pPr>
              <a:t>‹#›</a:t>
            </a:fld>
            <a:endParaRPr lang="en-US"/>
          </a:p>
        </p:txBody>
      </p:sp>
    </p:spTree>
    <p:extLst>
      <p:ext uri="{BB962C8B-B14F-4D97-AF65-F5344CB8AC3E}">
        <p14:creationId xmlns:p14="http://schemas.microsoft.com/office/powerpoint/2010/main" val="373450097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C78F7F02-B1F5-634F-AD2E-AB8A202B557D}" type="slidenum">
              <a:rPr lang="en-US"/>
              <a:pPr>
                <a:defRPr/>
              </a:pPr>
              <a:t>‹#›</a:t>
            </a:fld>
            <a:endParaRPr lang="en-US"/>
          </a:p>
        </p:txBody>
      </p:sp>
    </p:spTree>
    <p:extLst>
      <p:ext uri="{BB962C8B-B14F-4D97-AF65-F5344CB8AC3E}">
        <p14:creationId xmlns:p14="http://schemas.microsoft.com/office/powerpoint/2010/main" val="223076578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4D8E54E9-5CB9-2F40-8BB5-02D822B1F313}" type="slidenum">
              <a:rPr lang="en-US"/>
              <a:pPr>
                <a:defRPr/>
              </a:pPr>
              <a:t>‹#›</a:t>
            </a:fld>
            <a:endParaRPr lang="en-US"/>
          </a:p>
        </p:txBody>
      </p:sp>
    </p:spTree>
    <p:extLst>
      <p:ext uri="{BB962C8B-B14F-4D97-AF65-F5344CB8AC3E}">
        <p14:creationId xmlns:p14="http://schemas.microsoft.com/office/powerpoint/2010/main" val="41281716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0B977C1B-061C-084F-A8AD-B5180391C182}" type="slidenum">
              <a:rPr lang="en-US"/>
              <a:pPr>
                <a:defRPr/>
              </a:pPr>
              <a:t>‹#›</a:t>
            </a:fld>
            <a:endParaRPr lang="en-US"/>
          </a:p>
        </p:txBody>
      </p:sp>
    </p:spTree>
    <p:extLst>
      <p:ext uri="{BB962C8B-B14F-4D97-AF65-F5344CB8AC3E}">
        <p14:creationId xmlns:p14="http://schemas.microsoft.com/office/powerpoint/2010/main" val="204670782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Arial" charset="0"/>
              </a:defRPr>
            </a:lvl1pPr>
          </a:lstStyle>
          <a:p>
            <a:pPr>
              <a:defRPr/>
            </a:pPr>
            <a:fld id="{961F14AF-EAE7-7849-BAE9-93D0561A88B2}" type="slidenum">
              <a:rPr lang="en-US"/>
              <a:pPr>
                <a:defRPr/>
              </a:pPr>
              <a:t>‹#›</a:t>
            </a:fld>
            <a:endParaRPr lang="en-US"/>
          </a:p>
        </p:txBody>
      </p:sp>
    </p:spTree>
    <p:extLst>
      <p:ext uri="{BB962C8B-B14F-4D97-AF65-F5344CB8AC3E}">
        <p14:creationId xmlns:p14="http://schemas.microsoft.com/office/powerpoint/2010/main" val="98966340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4703070-BF25-134B-A0F8-01444B98B520}" type="slidenum">
              <a:rPr lang="en-US"/>
              <a:pPr>
                <a:defRPr/>
              </a:pPr>
              <a:t>‹#›</a:t>
            </a:fld>
            <a:endParaRPr lang="en-US"/>
          </a:p>
        </p:txBody>
      </p:sp>
    </p:spTree>
    <p:extLst>
      <p:ext uri="{BB962C8B-B14F-4D97-AF65-F5344CB8AC3E}">
        <p14:creationId xmlns:p14="http://schemas.microsoft.com/office/powerpoint/2010/main" val="27126781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1411970-C150-3A44-A20F-8250105E9202}" type="slidenum">
              <a:rPr lang="en-US"/>
              <a:pPr>
                <a:defRPr/>
              </a:pPr>
              <a:t>‹#›</a:t>
            </a:fld>
            <a:endParaRPr lang="en-US"/>
          </a:p>
        </p:txBody>
      </p:sp>
    </p:spTree>
    <p:extLst>
      <p:ext uri="{BB962C8B-B14F-4D97-AF65-F5344CB8AC3E}">
        <p14:creationId xmlns:p14="http://schemas.microsoft.com/office/powerpoint/2010/main" val="79825482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AD7DECA0-2CD7-9B41-9418-37F876596E55}" type="slidenum">
              <a:rPr lang="en-US"/>
              <a:pPr>
                <a:defRPr/>
              </a:pPr>
              <a:t>‹#›</a:t>
            </a:fld>
            <a:endParaRPr lang="en-US"/>
          </a:p>
        </p:txBody>
      </p:sp>
    </p:spTree>
    <p:extLst>
      <p:ext uri="{BB962C8B-B14F-4D97-AF65-F5344CB8AC3E}">
        <p14:creationId xmlns:p14="http://schemas.microsoft.com/office/powerpoint/2010/main" val="410793914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FE68D101-C0FD-C94D-99EA-81FC67D59F80}" type="slidenum">
              <a:rPr lang="en-US"/>
              <a:pPr>
                <a:defRPr/>
              </a:pPr>
              <a:t>‹#›</a:t>
            </a:fld>
            <a:endParaRPr lang="en-US"/>
          </a:p>
        </p:txBody>
      </p:sp>
    </p:spTree>
    <p:extLst>
      <p:ext uri="{BB962C8B-B14F-4D97-AF65-F5344CB8AC3E}">
        <p14:creationId xmlns:p14="http://schemas.microsoft.com/office/powerpoint/2010/main" val="104094730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F9456F63-F88C-3340-915A-BC8DF0528517}" type="slidenum">
              <a:rPr lang="en-US"/>
              <a:pPr>
                <a:defRPr/>
              </a:pPr>
              <a:t>‹#›</a:t>
            </a:fld>
            <a:endParaRPr lang="en-US"/>
          </a:p>
        </p:txBody>
      </p:sp>
    </p:spTree>
    <p:extLst>
      <p:ext uri="{BB962C8B-B14F-4D97-AF65-F5344CB8AC3E}">
        <p14:creationId xmlns:p14="http://schemas.microsoft.com/office/powerpoint/2010/main" val="1125850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pPr>
                <a:defRPr/>
              </a:pPr>
              <a:t>‹#›</a:t>
            </a:fld>
            <a:endParaRPr lang="en-US" altLang="zh-TW"/>
          </a:p>
        </p:txBody>
      </p:sp>
    </p:spTree>
    <p:extLst>
      <p:ext uri="{BB962C8B-B14F-4D97-AF65-F5344CB8AC3E}">
        <p14:creationId xmlns:p14="http://schemas.microsoft.com/office/powerpoint/2010/main" val="222524160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70F7579A-B12A-A542-A2DB-B5008E5D0B37}" type="slidenum">
              <a:rPr lang="en-US"/>
              <a:pPr>
                <a:defRPr/>
              </a:pPr>
              <a:t>‹#›</a:t>
            </a:fld>
            <a:endParaRPr lang="en-US"/>
          </a:p>
        </p:txBody>
      </p:sp>
    </p:spTree>
    <p:extLst>
      <p:ext uri="{BB962C8B-B14F-4D97-AF65-F5344CB8AC3E}">
        <p14:creationId xmlns:p14="http://schemas.microsoft.com/office/powerpoint/2010/main" val="337077476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8 h 504"/>
                        <a:gd name="T2" fmla="*/ 9 w 2736"/>
                        <a:gd name="T3" fmla="*/ 2 h 504"/>
                        <a:gd name="T4" fmla="*/ 19 w 2736"/>
                        <a:gd name="T5" fmla="*/ 1 h 504"/>
                        <a:gd name="T6" fmla="*/ 29 w 2736"/>
                        <a:gd name="T7" fmla="*/ 1 h 504"/>
                        <a:gd name="T8" fmla="*/ 29 w 2736"/>
                        <a:gd name="T9" fmla="*/ 1 h 504"/>
                        <a:gd name="T10" fmla="*/ 19 w 2736"/>
                        <a:gd name="T11" fmla="*/ 1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6" name="Freeform 38"/>
                    <p:cNvSpPr>
                      <a:spLocks/>
                    </p:cNvSpPr>
                    <p:nvPr/>
                  </p:nvSpPr>
                  <p:spPr bwMode="hidden">
                    <a:xfrm rot="19495919" flipH="1">
                      <a:off x="-5" y="2984"/>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6" name="Freeform 53"/>
                    <p:cNvSpPr>
                      <a:spLocks/>
                    </p:cNvSpPr>
                    <p:nvPr/>
                  </p:nvSpPr>
                  <p:spPr bwMode="hidden">
                    <a:xfrm rot="802576" flipH="1">
                      <a:off x="505" y="1094"/>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8" name="Freeform 65"/>
                    <p:cNvSpPr>
                      <a:spLocks/>
                    </p:cNvSpPr>
                    <p:nvPr/>
                  </p:nvSpPr>
                  <p:spPr bwMode="hidden">
                    <a:xfrm rot="3473776" flipH="1">
                      <a:off x="1506" y="230"/>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6" name="Freeform 68"/>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4" name="Freeform 71"/>
                    <p:cNvSpPr>
                      <a:spLocks/>
                    </p:cNvSpPr>
                    <p:nvPr/>
                  </p:nvSpPr>
                  <p:spPr bwMode="hidden">
                    <a:xfrm rot="-1325434">
                      <a:off x="4005" y="672"/>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2" name="Freeform 74"/>
                    <p:cNvSpPr>
                      <a:spLocks/>
                    </p:cNvSpPr>
                    <p:nvPr/>
                  </p:nvSpPr>
                  <p:spPr bwMode="hidden">
                    <a:xfrm rot="-1921064">
                      <a:off x="3803" y="445"/>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0" name="Freeform 79"/>
                    <p:cNvSpPr>
                      <a:spLocks/>
                    </p:cNvSpPr>
                    <p:nvPr/>
                  </p:nvSpPr>
                  <p:spPr bwMode="hidden">
                    <a:xfrm rot="-3857755">
                      <a:off x="3010"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8" name="Freeform 82"/>
                    <p:cNvSpPr>
                      <a:spLocks/>
                    </p:cNvSpPr>
                    <p:nvPr/>
                  </p:nvSpPr>
                  <p:spPr bwMode="hidden">
                    <a:xfrm rot="-2777260">
                      <a:off x="3429" y="262"/>
                      <a:ext cx="621" cy="423"/>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6" name="Freeform 223"/>
                    <p:cNvSpPr>
                      <a:spLocks/>
                    </p:cNvSpPr>
                    <p:nvPr/>
                  </p:nvSpPr>
                  <p:spPr bwMode="hidden">
                    <a:xfrm rot="-4903748">
                      <a:off x="2649" y="221"/>
                      <a:ext cx="512" cy="13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0" name="Freeform 94"/>
                    <p:cNvSpPr>
                      <a:spLocks/>
                    </p:cNvSpPr>
                    <p:nvPr/>
                  </p:nvSpPr>
                  <p:spPr bwMode="hidden">
                    <a:xfrm rot="16782062" flipH="1">
                      <a:off x="1732" y="3897"/>
                      <a:ext cx="918"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1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6" name="Freeform 100"/>
                    <p:cNvSpPr>
                      <a:spLocks/>
                    </p:cNvSpPr>
                    <p:nvPr/>
                  </p:nvSpPr>
                  <p:spPr bwMode="hidden">
                    <a:xfrm rot="3745735">
                      <a:off x="3387" y="3615"/>
                      <a:ext cx="884" cy="468"/>
                    </a:xfrm>
                    <a:custGeom>
                      <a:avLst/>
                      <a:gdLst>
                        <a:gd name="T0" fmla="*/ 0 w 1769"/>
                        <a:gd name="T1" fmla="*/ 1 h 791"/>
                        <a:gd name="T2" fmla="*/ 0 w 1769"/>
                        <a:gd name="T3" fmla="*/ 1 h 791"/>
                        <a:gd name="T4" fmla="*/ 0 w 1769"/>
                        <a:gd name="T5" fmla="*/ 1 h 791"/>
                        <a:gd name="T6" fmla="*/ 0 w 1769"/>
                        <a:gd name="T7" fmla="*/ 1 h 791"/>
                        <a:gd name="T8" fmla="*/ 0 w 1769"/>
                        <a:gd name="T9" fmla="*/ 2 h 791"/>
                        <a:gd name="T10" fmla="*/ 0 w 1769"/>
                        <a:gd name="T11" fmla="*/ 2 h 791"/>
                        <a:gd name="T12" fmla="*/ 0 w 1769"/>
                        <a:gd name="T13" fmla="*/ 2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4" name="Freeform 103"/>
                    <p:cNvSpPr>
                      <a:spLocks/>
                    </p:cNvSpPr>
                    <p:nvPr/>
                  </p:nvSpPr>
                  <p:spPr bwMode="hidden">
                    <a:xfrm rot="4286818">
                      <a:off x="3003"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3 h 2368"/>
                      <a:gd name="T10" fmla="*/ 1 w 776"/>
                      <a:gd name="T11" fmla="*/ 3 h 2368"/>
                      <a:gd name="T12" fmla="*/ 1 w 776"/>
                      <a:gd name="T13" fmla="*/ 4 h 2368"/>
                      <a:gd name="T14" fmla="*/ 1 w 776"/>
                      <a:gd name="T15" fmla="*/ 4 h 2368"/>
                      <a:gd name="T16" fmla="*/ 1 w 776"/>
                      <a:gd name="T17" fmla="*/ 5 h 2368"/>
                      <a:gd name="T18" fmla="*/ 1 w 776"/>
                      <a:gd name="T19" fmla="*/ 5 h 2368"/>
                      <a:gd name="T20" fmla="*/ 1 w 776"/>
                      <a:gd name="T21" fmla="*/ 6 h 2368"/>
                      <a:gd name="T22" fmla="*/ 1 w 776"/>
                      <a:gd name="T23" fmla="*/ 6 h 2368"/>
                      <a:gd name="T24" fmla="*/ 1 w 776"/>
                      <a:gd name="T25" fmla="*/ 7 h 2368"/>
                      <a:gd name="T26" fmla="*/ 1 w 776"/>
                      <a:gd name="T27" fmla="*/ 9 h 2368"/>
                      <a:gd name="T28" fmla="*/ 1 w 776"/>
                      <a:gd name="T29" fmla="*/ 10 h 2368"/>
                      <a:gd name="T30" fmla="*/ 1 w 776"/>
                      <a:gd name="T31" fmla="*/ 10 h 2368"/>
                      <a:gd name="T32" fmla="*/ 1 w 776"/>
                      <a:gd name="T33" fmla="*/ 12 h 2368"/>
                      <a:gd name="T34" fmla="*/ 1 w 776"/>
                      <a:gd name="T35" fmla="*/ 12 h 2368"/>
                      <a:gd name="T36" fmla="*/ 1 w 776"/>
                      <a:gd name="T37" fmla="*/ 14 h 2368"/>
                      <a:gd name="T38" fmla="*/ 1 w 776"/>
                      <a:gd name="T39" fmla="*/ 15 h 2368"/>
                      <a:gd name="T40" fmla="*/ 1 w 776"/>
                      <a:gd name="T41" fmla="*/ 15 h 2368"/>
                      <a:gd name="T42" fmla="*/ 1 w 776"/>
                      <a:gd name="T43" fmla="*/ 17 h 2368"/>
                      <a:gd name="T44" fmla="*/ 1 w 776"/>
                      <a:gd name="T45" fmla="*/ 17 h 2368"/>
                      <a:gd name="T46" fmla="*/ 1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4" name="Freeform 127"/>
              <p:cNvSpPr>
                <a:spLocks/>
              </p:cNvSpPr>
              <p:nvPr/>
            </p:nvSpPr>
            <p:spPr bwMode="hidden">
              <a:xfrm>
                <a:off x="3300" y="2635"/>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6" name="Freeform 129"/>
              <p:cNvSpPr>
                <a:spLocks/>
              </p:cNvSpPr>
              <p:nvPr/>
            </p:nvSpPr>
            <p:spPr bwMode="hidden">
              <a:xfrm flipH="1">
                <a:off x="489" y="2503"/>
                <a:ext cx="1085" cy="1524"/>
              </a:xfrm>
              <a:custGeom>
                <a:avLst/>
                <a:gdLst>
                  <a:gd name="T0" fmla="*/ 0 w 776"/>
                  <a:gd name="T1" fmla="*/ 1 h 2368"/>
                  <a:gd name="T2" fmla="*/ 9604 w 776"/>
                  <a:gd name="T3" fmla="*/ 1 h 2368"/>
                  <a:gd name="T4" fmla="*/ 3810 w 776"/>
                  <a:gd name="T5" fmla="*/ 1 h 2368"/>
                  <a:gd name="T6" fmla="*/ 13428 w 776"/>
                  <a:gd name="T7" fmla="*/ 1 h 2368"/>
                  <a:gd name="T8" fmla="*/ 7659 w 776"/>
                  <a:gd name="T9" fmla="*/ 3 h 2368"/>
                  <a:gd name="T10" fmla="*/ 15337 w 776"/>
                  <a:gd name="T11" fmla="*/ 3 h 2368"/>
                  <a:gd name="T12" fmla="*/ 11489 w 776"/>
                  <a:gd name="T13" fmla="*/ 4 h 2368"/>
                  <a:gd name="T14" fmla="*/ 19158 w 776"/>
                  <a:gd name="T15" fmla="*/ 4 h 2368"/>
                  <a:gd name="T16" fmla="*/ 15337 w 776"/>
                  <a:gd name="T17" fmla="*/ 5 h 2368"/>
                  <a:gd name="T18" fmla="*/ 21086 w 776"/>
                  <a:gd name="T19" fmla="*/ 5 h 2368"/>
                  <a:gd name="T20" fmla="*/ 19158 w 776"/>
                  <a:gd name="T21" fmla="*/ 6 h 2368"/>
                  <a:gd name="T22" fmla="*/ 22988 w 776"/>
                  <a:gd name="T23" fmla="*/ 6 h 2368"/>
                  <a:gd name="T24" fmla="*/ 22988 w 776"/>
                  <a:gd name="T25" fmla="*/ 7 h 2368"/>
                  <a:gd name="T26" fmla="*/ 26827 w 776"/>
                  <a:gd name="T27" fmla="*/ 9 h 2368"/>
                  <a:gd name="T28" fmla="*/ 24896 w 776"/>
                  <a:gd name="T29" fmla="*/ 10 h 2368"/>
                  <a:gd name="T30" fmla="*/ 28757 w 776"/>
                  <a:gd name="T31" fmla="*/ 10 h 2368"/>
                  <a:gd name="T32" fmla="*/ 26827 w 776"/>
                  <a:gd name="T33" fmla="*/ 12 h 2368"/>
                  <a:gd name="T34" fmla="*/ 28757 w 776"/>
                  <a:gd name="T35" fmla="*/ 12 h 2368"/>
                  <a:gd name="T36" fmla="*/ 26827 w 776"/>
                  <a:gd name="T37" fmla="*/ 14 h 2368"/>
                  <a:gd name="T38" fmla="*/ 30675 w 776"/>
                  <a:gd name="T39" fmla="*/ 15 h 2368"/>
                  <a:gd name="T40" fmla="*/ 28757 w 776"/>
                  <a:gd name="T41" fmla="*/ 15 h 2368"/>
                  <a:gd name="T42" fmla="*/ 30675 w 776"/>
                  <a:gd name="T43" fmla="*/ 17 h 2368"/>
                  <a:gd name="T44" fmla="*/ 28757 w 776"/>
                  <a:gd name="T45" fmla="*/ 17 h 2368"/>
                  <a:gd name="T46" fmla="*/ 30675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7" name="Freeform 130"/>
              <p:cNvSpPr>
                <a:spLocks/>
              </p:cNvSpPr>
              <p:nvPr/>
            </p:nvSpPr>
            <p:spPr bwMode="hidden">
              <a:xfrm flipH="1">
                <a:off x="1000" y="893"/>
                <a:ext cx="696" cy="1524"/>
              </a:xfrm>
              <a:custGeom>
                <a:avLst/>
                <a:gdLst>
                  <a:gd name="T0" fmla="*/ 0 w 776"/>
                  <a:gd name="T1" fmla="*/ 1 h 2368"/>
                  <a:gd name="T2" fmla="*/ 73 w 776"/>
                  <a:gd name="T3" fmla="*/ 1 h 2368"/>
                  <a:gd name="T4" fmla="*/ 29 w 776"/>
                  <a:gd name="T5" fmla="*/ 1 h 2368"/>
                  <a:gd name="T6" fmla="*/ 101 w 776"/>
                  <a:gd name="T7" fmla="*/ 1 h 2368"/>
                  <a:gd name="T8" fmla="*/ 58 w 776"/>
                  <a:gd name="T9" fmla="*/ 3 h 2368"/>
                  <a:gd name="T10" fmla="*/ 116 w 776"/>
                  <a:gd name="T11" fmla="*/ 3 h 2368"/>
                  <a:gd name="T12" fmla="*/ 88 w 776"/>
                  <a:gd name="T13" fmla="*/ 4 h 2368"/>
                  <a:gd name="T14" fmla="*/ 144 w 776"/>
                  <a:gd name="T15" fmla="*/ 4 h 2368"/>
                  <a:gd name="T16" fmla="*/ 116 w 776"/>
                  <a:gd name="T17" fmla="*/ 5 h 2368"/>
                  <a:gd name="T18" fmla="*/ 160 w 776"/>
                  <a:gd name="T19" fmla="*/ 5 h 2368"/>
                  <a:gd name="T20" fmla="*/ 144 w 776"/>
                  <a:gd name="T21" fmla="*/ 6 h 2368"/>
                  <a:gd name="T22" fmla="*/ 174 w 776"/>
                  <a:gd name="T23" fmla="*/ 6 h 2368"/>
                  <a:gd name="T24" fmla="*/ 174 w 776"/>
                  <a:gd name="T25" fmla="*/ 7 h 2368"/>
                  <a:gd name="T26" fmla="*/ 204 w 776"/>
                  <a:gd name="T27" fmla="*/ 9 h 2368"/>
                  <a:gd name="T28" fmla="*/ 188 w 776"/>
                  <a:gd name="T29" fmla="*/ 10 h 2368"/>
                  <a:gd name="T30" fmla="*/ 216 w 776"/>
                  <a:gd name="T31" fmla="*/ 10 h 2368"/>
                  <a:gd name="T32" fmla="*/ 204 w 776"/>
                  <a:gd name="T33" fmla="*/ 12 h 2368"/>
                  <a:gd name="T34" fmla="*/ 216 w 776"/>
                  <a:gd name="T35" fmla="*/ 12 h 2368"/>
                  <a:gd name="T36" fmla="*/ 204 w 776"/>
                  <a:gd name="T37" fmla="*/ 14 h 2368"/>
                  <a:gd name="T38" fmla="*/ 232 w 776"/>
                  <a:gd name="T39" fmla="*/ 15 h 2368"/>
                  <a:gd name="T40" fmla="*/ 216 w 776"/>
                  <a:gd name="T41" fmla="*/ 15 h 2368"/>
                  <a:gd name="T42" fmla="*/ 232 w 776"/>
                  <a:gd name="T43" fmla="*/ 17 h 2368"/>
                  <a:gd name="T44" fmla="*/ 216 w 776"/>
                  <a:gd name="T45" fmla="*/ 17 h 2368"/>
                  <a:gd name="T46" fmla="*/ 232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8" name="Freeform 131"/>
              <p:cNvSpPr>
                <a:spLocks/>
              </p:cNvSpPr>
              <p:nvPr/>
            </p:nvSpPr>
            <p:spPr bwMode="hidden">
              <a:xfrm>
                <a:off x="4401" y="2279"/>
                <a:ext cx="1007" cy="1601"/>
              </a:xfrm>
              <a:custGeom>
                <a:avLst/>
                <a:gdLst>
                  <a:gd name="T0" fmla="*/ 0 w 776"/>
                  <a:gd name="T1" fmla="*/ 1 h 2368"/>
                  <a:gd name="T2" fmla="*/ 4214 w 776"/>
                  <a:gd name="T3" fmla="*/ 1 h 2368"/>
                  <a:gd name="T4" fmla="*/ 1690 w 776"/>
                  <a:gd name="T5" fmla="*/ 2 h 2368"/>
                  <a:gd name="T6" fmla="*/ 5897 w 776"/>
                  <a:gd name="T7" fmla="*/ 2 h 2368"/>
                  <a:gd name="T8" fmla="*/ 3371 w 776"/>
                  <a:gd name="T9" fmla="*/ 4 h 2368"/>
                  <a:gd name="T10" fmla="*/ 6738 w 776"/>
                  <a:gd name="T11" fmla="*/ 5 h 2368"/>
                  <a:gd name="T12" fmla="*/ 5057 w 776"/>
                  <a:gd name="T13" fmla="*/ 6 h 2368"/>
                  <a:gd name="T14" fmla="*/ 8434 w 776"/>
                  <a:gd name="T15" fmla="*/ 7 h 2368"/>
                  <a:gd name="T16" fmla="*/ 6738 w 776"/>
                  <a:gd name="T17" fmla="*/ 8 h 2368"/>
                  <a:gd name="T18" fmla="*/ 9285 w 776"/>
                  <a:gd name="T19" fmla="*/ 9 h 2368"/>
                  <a:gd name="T20" fmla="*/ 8434 w 776"/>
                  <a:gd name="T21" fmla="*/ 10 h 2368"/>
                  <a:gd name="T22" fmla="*/ 10109 w 776"/>
                  <a:gd name="T23" fmla="*/ 11 h 2368"/>
                  <a:gd name="T24" fmla="*/ 10109 w 776"/>
                  <a:gd name="T25" fmla="*/ 13 h 2368"/>
                  <a:gd name="T26" fmla="*/ 11810 w 776"/>
                  <a:gd name="T27" fmla="*/ 15 h 2368"/>
                  <a:gd name="T28" fmla="*/ 10968 w 776"/>
                  <a:gd name="T29" fmla="*/ 16 h 2368"/>
                  <a:gd name="T30" fmla="*/ 12650 w 776"/>
                  <a:gd name="T31" fmla="*/ 18 h 2368"/>
                  <a:gd name="T32" fmla="*/ 11810 w 776"/>
                  <a:gd name="T33" fmla="*/ 20 h 2368"/>
                  <a:gd name="T34" fmla="*/ 12650 w 776"/>
                  <a:gd name="T35" fmla="*/ 22 h 2368"/>
                  <a:gd name="T36" fmla="*/ 11810 w 776"/>
                  <a:gd name="T37" fmla="*/ 23 h 2368"/>
                  <a:gd name="T38" fmla="*/ 13505 w 776"/>
                  <a:gd name="T39" fmla="*/ 25 h 2368"/>
                  <a:gd name="T40" fmla="*/ 12650 w 776"/>
                  <a:gd name="T41" fmla="*/ 27 h 2368"/>
                  <a:gd name="T42" fmla="*/ 13505 w 776"/>
                  <a:gd name="T43" fmla="*/ 29 h 2368"/>
                  <a:gd name="T44" fmla="*/ 12650 w 776"/>
                  <a:gd name="T45" fmla="*/ 30 h 2368"/>
                  <a:gd name="T46" fmla="*/ 13505 w 776"/>
                  <a:gd name="T47" fmla="*/ 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9" name="Freeform 132"/>
              <p:cNvSpPr>
                <a:spLocks/>
              </p:cNvSpPr>
              <p:nvPr/>
            </p:nvSpPr>
            <p:spPr bwMode="hidden">
              <a:xfrm>
                <a:off x="3878" y="1470"/>
                <a:ext cx="1518" cy="1067"/>
              </a:xfrm>
              <a:custGeom>
                <a:avLst/>
                <a:gdLst>
                  <a:gd name="T0" fmla="*/ 0 w 776"/>
                  <a:gd name="T1" fmla="*/ 0 h 2368"/>
                  <a:gd name="T2" fmla="*/ 384621 w 776"/>
                  <a:gd name="T3" fmla="*/ 0 h 2368"/>
                  <a:gd name="T4" fmla="*/ 154310 w 776"/>
                  <a:gd name="T5" fmla="*/ 0 h 2368"/>
                  <a:gd name="T6" fmla="*/ 539095 w 776"/>
                  <a:gd name="T7" fmla="*/ 0 h 2368"/>
                  <a:gd name="T8" fmla="*/ 308827 w 776"/>
                  <a:gd name="T9" fmla="*/ 0 h 2368"/>
                  <a:gd name="T10" fmla="*/ 616265 w 776"/>
                  <a:gd name="T11" fmla="*/ 0 h 2368"/>
                  <a:gd name="T12" fmla="*/ 461893 w 776"/>
                  <a:gd name="T13" fmla="*/ 0 h 2368"/>
                  <a:gd name="T14" fmla="*/ 770694 w 776"/>
                  <a:gd name="T15" fmla="*/ 0 h 2368"/>
                  <a:gd name="T16" fmla="*/ 616265 w 776"/>
                  <a:gd name="T17" fmla="*/ 0 h 2368"/>
                  <a:gd name="T18" fmla="*/ 847633 w 776"/>
                  <a:gd name="T19" fmla="*/ 0 h 2368"/>
                  <a:gd name="T20" fmla="*/ 770694 w 776"/>
                  <a:gd name="T21" fmla="*/ 0 h 2368"/>
                  <a:gd name="T22" fmla="*/ 924800 w 776"/>
                  <a:gd name="T23" fmla="*/ 0 h 2368"/>
                  <a:gd name="T24" fmla="*/ 924800 w 776"/>
                  <a:gd name="T25" fmla="*/ 0 h 2368"/>
                  <a:gd name="T26" fmla="*/ 1078832 w 776"/>
                  <a:gd name="T27" fmla="*/ 0 h 2368"/>
                  <a:gd name="T28" fmla="*/ 1001970 w 776"/>
                  <a:gd name="T29" fmla="*/ 0 h 2368"/>
                  <a:gd name="T30" fmla="*/ 1155112 w 776"/>
                  <a:gd name="T31" fmla="*/ 0 h 2368"/>
                  <a:gd name="T32" fmla="*/ 1078832 w 776"/>
                  <a:gd name="T33" fmla="*/ 0 h 2368"/>
                  <a:gd name="T34" fmla="*/ 1155112 w 776"/>
                  <a:gd name="T35" fmla="*/ 0 h 2368"/>
                  <a:gd name="T36" fmla="*/ 1078832 w 776"/>
                  <a:gd name="T37" fmla="*/ 0 h 2368"/>
                  <a:gd name="T38" fmla="*/ 1232250 w 776"/>
                  <a:gd name="T39" fmla="*/ 0 h 2368"/>
                  <a:gd name="T40" fmla="*/ 1155112 w 776"/>
                  <a:gd name="T41" fmla="*/ 0 h 2368"/>
                  <a:gd name="T42" fmla="*/ 1232250 w 776"/>
                  <a:gd name="T43" fmla="*/ 0 h 2368"/>
                  <a:gd name="T44" fmla="*/ 1155112 w 776"/>
                  <a:gd name="T45" fmla="*/ 0 h 2368"/>
                  <a:gd name="T46" fmla="*/ 123225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0" name="Freeform 133"/>
              <p:cNvSpPr>
                <a:spLocks/>
              </p:cNvSpPr>
              <p:nvPr/>
            </p:nvSpPr>
            <p:spPr bwMode="hidden">
              <a:xfrm>
                <a:off x="3934" y="337"/>
                <a:ext cx="664" cy="1434"/>
              </a:xfrm>
              <a:custGeom>
                <a:avLst/>
                <a:gdLst>
                  <a:gd name="T0" fmla="*/ 0 w 776"/>
                  <a:gd name="T1" fmla="*/ 1 h 2368"/>
                  <a:gd name="T2" fmla="*/ 43 w 776"/>
                  <a:gd name="T3" fmla="*/ 1 h 2368"/>
                  <a:gd name="T4" fmla="*/ 18 w 776"/>
                  <a:gd name="T5" fmla="*/ 1 h 2368"/>
                  <a:gd name="T6" fmla="*/ 61 w 776"/>
                  <a:gd name="T7" fmla="*/ 1 h 2368"/>
                  <a:gd name="T8" fmla="*/ 34 w 776"/>
                  <a:gd name="T9" fmla="*/ 1 h 2368"/>
                  <a:gd name="T10" fmla="*/ 68 w 776"/>
                  <a:gd name="T11" fmla="*/ 1 h 2368"/>
                  <a:gd name="T12" fmla="*/ 52 w 776"/>
                  <a:gd name="T13" fmla="*/ 2 h 2368"/>
                  <a:gd name="T14" fmla="*/ 87 w 776"/>
                  <a:gd name="T15" fmla="*/ 2 h 2368"/>
                  <a:gd name="T16" fmla="*/ 68 w 776"/>
                  <a:gd name="T17" fmla="*/ 2 h 2368"/>
                  <a:gd name="T18" fmla="*/ 94 w 776"/>
                  <a:gd name="T19" fmla="*/ 2 h 2368"/>
                  <a:gd name="T20" fmla="*/ 87 w 776"/>
                  <a:gd name="T21" fmla="*/ 3 h 2368"/>
                  <a:gd name="T22" fmla="*/ 104 w 776"/>
                  <a:gd name="T23" fmla="*/ 3 h 2368"/>
                  <a:gd name="T24" fmla="*/ 104 w 776"/>
                  <a:gd name="T25" fmla="*/ 4 h 2368"/>
                  <a:gd name="T26" fmla="*/ 121 w 776"/>
                  <a:gd name="T27" fmla="*/ 4 h 2368"/>
                  <a:gd name="T28" fmla="*/ 113 w 776"/>
                  <a:gd name="T29" fmla="*/ 5 h 2368"/>
                  <a:gd name="T30" fmla="*/ 129 w 776"/>
                  <a:gd name="T31" fmla="*/ 5 h 2368"/>
                  <a:gd name="T32" fmla="*/ 121 w 776"/>
                  <a:gd name="T33" fmla="*/ 6 h 2368"/>
                  <a:gd name="T34" fmla="*/ 129 w 776"/>
                  <a:gd name="T35" fmla="*/ 7 h 2368"/>
                  <a:gd name="T36" fmla="*/ 121 w 776"/>
                  <a:gd name="T37" fmla="*/ 7 h 2368"/>
                  <a:gd name="T38" fmla="*/ 139 w 776"/>
                  <a:gd name="T39" fmla="*/ 7 h 2368"/>
                  <a:gd name="T40" fmla="*/ 129 w 776"/>
                  <a:gd name="T41" fmla="*/ 8 h 2368"/>
                  <a:gd name="T42" fmla="*/ 139 w 776"/>
                  <a:gd name="T43" fmla="*/ 9 h 2368"/>
                  <a:gd name="T44" fmla="*/ 129 w 776"/>
                  <a:gd name="T45" fmla="*/ 9 h 2368"/>
                  <a:gd name="T46" fmla="*/ 139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1" name="Freeform 134"/>
              <p:cNvSpPr>
                <a:spLocks/>
              </p:cNvSpPr>
              <p:nvPr/>
            </p:nvSpPr>
            <p:spPr bwMode="hidden">
              <a:xfrm rot="1346631" flipH="1">
                <a:off x="1702" y="1506"/>
                <a:ext cx="441"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253063"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25306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lgn="ctr">
              <a:defRPr>
                <a:latin typeface="Arial" charset="0"/>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atin typeface="Arial" charset="0"/>
              </a:defRPr>
            </a:lvl1pPr>
          </a:lstStyle>
          <a:p>
            <a:pPr>
              <a:defRPr/>
            </a:pPr>
            <a:fld id="{D10DEFE6-F293-264D-B99C-C52B177ADF0A}" type="slidenum">
              <a:rPr lang="en-US"/>
              <a:pPr>
                <a:defRPr/>
              </a:pPr>
              <a:t>‹#›</a:t>
            </a:fld>
            <a:endParaRPr lang="en-US"/>
          </a:p>
        </p:txBody>
      </p:sp>
    </p:spTree>
    <p:extLst>
      <p:ext uri="{BB962C8B-B14F-4D97-AF65-F5344CB8AC3E}">
        <p14:creationId xmlns:p14="http://schemas.microsoft.com/office/powerpoint/2010/main" val="156142381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0291AC3F-6F71-9740-8425-E6FD433C2660}" type="slidenum">
              <a:rPr lang="en-US"/>
              <a:pPr>
                <a:defRPr/>
              </a:pPr>
              <a:t>‹#›</a:t>
            </a:fld>
            <a:endParaRPr lang="en-US"/>
          </a:p>
        </p:txBody>
      </p:sp>
    </p:spTree>
    <p:extLst>
      <p:ext uri="{BB962C8B-B14F-4D97-AF65-F5344CB8AC3E}">
        <p14:creationId xmlns:p14="http://schemas.microsoft.com/office/powerpoint/2010/main" val="240512882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66D80FE3-9C96-0E48-BAB4-6853C38678B8}" type="slidenum">
              <a:rPr lang="en-US"/>
              <a:pPr>
                <a:defRPr/>
              </a:pPr>
              <a:t>‹#›</a:t>
            </a:fld>
            <a:endParaRPr lang="en-US"/>
          </a:p>
        </p:txBody>
      </p:sp>
    </p:spTree>
    <p:extLst>
      <p:ext uri="{BB962C8B-B14F-4D97-AF65-F5344CB8AC3E}">
        <p14:creationId xmlns:p14="http://schemas.microsoft.com/office/powerpoint/2010/main" val="157145622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546D8150-6DC6-174A-B0B6-CF34E6E74A3B}" type="slidenum">
              <a:rPr lang="en-US"/>
              <a:pPr>
                <a:defRPr/>
              </a:pPr>
              <a:t>‹#›</a:t>
            </a:fld>
            <a:endParaRPr lang="en-US"/>
          </a:p>
        </p:txBody>
      </p:sp>
    </p:spTree>
    <p:extLst>
      <p:ext uri="{BB962C8B-B14F-4D97-AF65-F5344CB8AC3E}">
        <p14:creationId xmlns:p14="http://schemas.microsoft.com/office/powerpoint/2010/main" val="278363000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8"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141"/>
          <p:cNvSpPr>
            <a:spLocks noGrp="1" noChangeArrowheads="1"/>
          </p:cNvSpPr>
          <p:nvPr>
            <p:ph type="sldNum" sz="quarter" idx="12"/>
          </p:nvPr>
        </p:nvSpPr>
        <p:spPr/>
        <p:txBody>
          <a:bodyPr/>
          <a:lstStyle>
            <a:lvl1pPr>
              <a:defRPr>
                <a:latin typeface="Arial" charset="0"/>
              </a:defRPr>
            </a:lvl1pPr>
          </a:lstStyle>
          <a:p>
            <a:pPr>
              <a:defRPr/>
            </a:pPr>
            <a:fld id="{60B8C284-5DBC-CD47-8FF6-E42C87000668}" type="slidenum">
              <a:rPr lang="en-US"/>
              <a:pPr>
                <a:defRPr/>
              </a:pPr>
              <a:t>‹#›</a:t>
            </a:fld>
            <a:endParaRPr lang="en-US"/>
          </a:p>
        </p:txBody>
      </p:sp>
    </p:spTree>
    <p:extLst>
      <p:ext uri="{BB962C8B-B14F-4D97-AF65-F5344CB8AC3E}">
        <p14:creationId xmlns:p14="http://schemas.microsoft.com/office/powerpoint/2010/main" val="349014257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Arial" charset="0"/>
              </a:defRPr>
            </a:lvl1pPr>
          </a:lstStyle>
          <a:p>
            <a:pPr>
              <a:defRPr/>
            </a:pPr>
            <a:fld id="{E48390BC-367B-BE43-9A7C-29D82CB2ACE0}" type="slidenum">
              <a:rPr lang="en-US"/>
              <a:pPr>
                <a:defRPr/>
              </a:pPr>
              <a:t>‹#›</a:t>
            </a:fld>
            <a:endParaRPr lang="en-US"/>
          </a:p>
        </p:txBody>
      </p:sp>
    </p:spTree>
    <p:extLst>
      <p:ext uri="{BB962C8B-B14F-4D97-AF65-F5344CB8AC3E}">
        <p14:creationId xmlns:p14="http://schemas.microsoft.com/office/powerpoint/2010/main" val="82847521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3"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141"/>
          <p:cNvSpPr>
            <a:spLocks noGrp="1" noChangeArrowheads="1"/>
          </p:cNvSpPr>
          <p:nvPr>
            <p:ph type="sldNum" sz="quarter" idx="12"/>
          </p:nvPr>
        </p:nvSpPr>
        <p:spPr/>
        <p:txBody>
          <a:bodyPr/>
          <a:lstStyle>
            <a:lvl1pPr>
              <a:defRPr>
                <a:latin typeface="Arial" charset="0"/>
              </a:defRPr>
            </a:lvl1pPr>
          </a:lstStyle>
          <a:p>
            <a:pPr>
              <a:defRPr/>
            </a:pPr>
            <a:fld id="{4CADE36F-1EDC-6941-BA79-B0815633CCDF}" type="slidenum">
              <a:rPr lang="en-US"/>
              <a:pPr>
                <a:defRPr/>
              </a:pPr>
              <a:t>‹#›</a:t>
            </a:fld>
            <a:endParaRPr lang="en-US"/>
          </a:p>
        </p:txBody>
      </p:sp>
    </p:spTree>
    <p:extLst>
      <p:ext uri="{BB962C8B-B14F-4D97-AF65-F5344CB8AC3E}">
        <p14:creationId xmlns:p14="http://schemas.microsoft.com/office/powerpoint/2010/main" val="351870494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F7254227-9031-C841-9A59-A5533D7280E1}" type="slidenum">
              <a:rPr lang="en-US"/>
              <a:pPr>
                <a:defRPr/>
              </a:pPr>
              <a:t>‹#›</a:t>
            </a:fld>
            <a:endParaRPr lang="en-US"/>
          </a:p>
        </p:txBody>
      </p:sp>
    </p:spTree>
    <p:extLst>
      <p:ext uri="{BB962C8B-B14F-4D97-AF65-F5344CB8AC3E}">
        <p14:creationId xmlns:p14="http://schemas.microsoft.com/office/powerpoint/2010/main" val="90701288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69CC5C86-2B62-CA45-B684-4418AB1DF7FC}" type="slidenum">
              <a:rPr lang="en-US"/>
              <a:pPr>
                <a:defRPr/>
              </a:pPr>
              <a:t>‹#›</a:t>
            </a:fld>
            <a:endParaRPr lang="en-US"/>
          </a:p>
        </p:txBody>
      </p:sp>
    </p:spTree>
    <p:extLst>
      <p:ext uri="{BB962C8B-B14F-4D97-AF65-F5344CB8AC3E}">
        <p14:creationId xmlns:p14="http://schemas.microsoft.com/office/powerpoint/2010/main" val="7352618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pPr>
                <a:defRPr/>
              </a:pPr>
              <a:t>‹#›</a:t>
            </a:fld>
            <a:endParaRPr lang="en-US" altLang="zh-TW"/>
          </a:p>
        </p:txBody>
      </p:sp>
    </p:spTree>
    <p:extLst>
      <p:ext uri="{BB962C8B-B14F-4D97-AF65-F5344CB8AC3E}">
        <p14:creationId xmlns:p14="http://schemas.microsoft.com/office/powerpoint/2010/main" val="314247138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E7A04960-AD64-3C43-BEC0-37F5884FE034}" type="slidenum">
              <a:rPr lang="en-US"/>
              <a:pPr>
                <a:defRPr/>
              </a:pPr>
              <a:t>‹#›</a:t>
            </a:fld>
            <a:endParaRPr lang="en-US"/>
          </a:p>
        </p:txBody>
      </p:sp>
    </p:spTree>
    <p:extLst>
      <p:ext uri="{BB962C8B-B14F-4D97-AF65-F5344CB8AC3E}">
        <p14:creationId xmlns:p14="http://schemas.microsoft.com/office/powerpoint/2010/main" val="17821431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A70C01F2-5768-BC42-A712-B784D73BBB31}" type="slidenum">
              <a:rPr lang="en-US"/>
              <a:pPr>
                <a:defRPr/>
              </a:pPr>
              <a:t>‹#›</a:t>
            </a:fld>
            <a:endParaRPr lang="en-US"/>
          </a:p>
        </p:txBody>
      </p:sp>
    </p:spTree>
    <p:extLst>
      <p:ext uri="{BB962C8B-B14F-4D97-AF65-F5344CB8AC3E}">
        <p14:creationId xmlns:p14="http://schemas.microsoft.com/office/powerpoint/2010/main" val="265039799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Arial" charset="0"/>
              </a:defRPr>
            </a:lvl1pPr>
          </a:lstStyle>
          <a:p>
            <a:pPr>
              <a:defRPr/>
            </a:pPr>
            <a:fld id="{E47E1F81-45C7-124B-B1CA-ED6677309553}" type="slidenum">
              <a:rPr lang="en-US"/>
              <a:pPr>
                <a:defRPr/>
              </a:pPr>
              <a:t>‹#›</a:t>
            </a:fld>
            <a:endParaRPr lang="en-US"/>
          </a:p>
        </p:txBody>
      </p:sp>
    </p:spTree>
    <p:extLst>
      <p:ext uri="{BB962C8B-B14F-4D97-AF65-F5344CB8AC3E}">
        <p14:creationId xmlns:p14="http://schemas.microsoft.com/office/powerpoint/2010/main" val="346335845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7648E288-47DD-2B44-855F-76C9F6CFFE7A}" type="slidenum">
              <a:rPr lang="en-US"/>
              <a:pPr>
                <a:defRPr/>
              </a:pPr>
              <a:t>‹#›</a:t>
            </a:fld>
            <a:endParaRPr lang="en-US"/>
          </a:p>
        </p:txBody>
      </p:sp>
    </p:spTree>
    <p:extLst>
      <p:ext uri="{BB962C8B-B14F-4D97-AF65-F5344CB8AC3E}">
        <p14:creationId xmlns:p14="http://schemas.microsoft.com/office/powerpoint/2010/main" val="88353020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1779728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91B99AA7-A4D7-9A41-8720-BFFC2A869279}" type="slidenum">
              <a:rPr lang="en-US"/>
              <a:pPr>
                <a:defRPr/>
              </a:pPr>
              <a:t>‹#›</a:t>
            </a:fld>
            <a:endParaRPr lang="en-US"/>
          </a:p>
        </p:txBody>
      </p:sp>
    </p:spTree>
    <p:extLst>
      <p:ext uri="{BB962C8B-B14F-4D97-AF65-F5344CB8AC3E}">
        <p14:creationId xmlns:p14="http://schemas.microsoft.com/office/powerpoint/2010/main" val="274287838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98254EEF-5F24-5D4F-811B-70D24760532C}" type="slidenum">
              <a:rPr lang="en-US"/>
              <a:pPr>
                <a:defRPr/>
              </a:pPr>
              <a:t>‹#›</a:t>
            </a:fld>
            <a:endParaRPr lang="en-US"/>
          </a:p>
        </p:txBody>
      </p:sp>
    </p:spTree>
    <p:extLst>
      <p:ext uri="{BB962C8B-B14F-4D97-AF65-F5344CB8AC3E}">
        <p14:creationId xmlns:p14="http://schemas.microsoft.com/office/powerpoint/2010/main" val="268230416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4613B110-EAE4-094C-A650-3ECBE2B161D6}" type="slidenum">
              <a:rPr lang="en-US"/>
              <a:pPr>
                <a:defRPr/>
              </a:pPr>
              <a:t>‹#›</a:t>
            </a:fld>
            <a:endParaRPr lang="en-US"/>
          </a:p>
        </p:txBody>
      </p:sp>
    </p:spTree>
    <p:extLst>
      <p:ext uri="{BB962C8B-B14F-4D97-AF65-F5344CB8AC3E}">
        <p14:creationId xmlns:p14="http://schemas.microsoft.com/office/powerpoint/2010/main" val="253527717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p>
        </p:txBody>
      </p:sp>
      <p:sp>
        <p:nvSpPr>
          <p:cNvPr id="8" name="Rectangle 25"/>
          <p:cNvSpPr>
            <a:spLocks noGrp="1" noChangeArrowheads="1"/>
          </p:cNvSpPr>
          <p:nvPr>
            <p:ph type="ftr" sz="quarter" idx="11"/>
          </p:nvPr>
        </p:nvSpPr>
        <p:spPr>
          <a:ln/>
        </p:spPr>
        <p:txBody>
          <a:bodyPr/>
          <a:lstStyle>
            <a:lvl1pPr>
              <a:defRPr/>
            </a:lvl1pPr>
          </a:lstStyle>
          <a:p>
            <a:pPr>
              <a:defRPr/>
            </a:pPr>
            <a:endParaRPr lang="en-US"/>
          </a:p>
        </p:txBody>
      </p:sp>
      <p:sp>
        <p:nvSpPr>
          <p:cNvPr id="9" name="Rectangle 26"/>
          <p:cNvSpPr>
            <a:spLocks noGrp="1" noChangeArrowheads="1"/>
          </p:cNvSpPr>
          <p:nvPr>
            <p:ph type="sldNum" sz="quarter" idx="12"/>
          </p:nvPr>
        </p:nvSpPr>
        <p:spPr>
          <a:ln/>
        </p:spPr>
        <p:txBody>
          <a:bodyPr/>
          <a:lstStyle>
            <a:lvl1pPr>
              <a:defRPr/>
            </a:lvl1pPr>
          </a:lstStyle>
          <a:p>
            <a:pPr>
              <a:defRPr/>
            </a:pPr>
            <a:fld id="{8F2E141E-761E-4D4C-BE46-6B6516E549EB}" type="slidenum">
              <a:rPr lang="en-US"/>
              <a:pPr>
                <a:defRPr/>
              </a:pPr>
              <a:t>‹#›</a:t>
            </a:fld>
            <a:endParaRPr lang="en-US"/>
          </a:p>
        </p:txBody>
      </p:sp>
    </p:spTree>
    <p:extLst>
      <p:ext uri="{BB962C8B-B14F-4D97-AF65-F5344CB8AC3E}">
        <p14:creationId xmlns:p14="http://schemas.microsoft.com/office/powerpoint/2010/main" val="175852431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p>
        </p:txBody>
      </p:sp>
      <p:sp>
        <p:nvSpPr>
          <p:cNvPr id="4" name="Rectangle 25"/>
          <p:cNvSpPr>
            <a:spLocks noGrp="1" noChangeArrowheads="1"/>
          </p:cNvSpPr>
          <p:nvPr>
            <p:ph type="ftr" sz="quarter" idx="11"/>
          </p:nvPr>
        </p:nvSpPr>
        <p:spPr>
          <a:ln/>
        </p:spPr>
        <p:txBody>
          <a:bodyPr/>
          <a:lstStyle>
            <a:lvl1pPr>
              <a:defRPr/>
            </a:lvl1pPr>
          </a:lstStyle>
          <a:p>
            <a:pPr>
              <a:defRPr/>
            </a:pPr>
            <a:endParaRPr lang="en-US"/>
          </a:p>
        </p:txBody>
      </p:sp>
      <p:sp>
        <p:nvSpPr>
          <p:cNvPr id="5" name="Rectangle 26"/>
          <p:cNvSpPr>
            <a:spLocks noGrp="1" noChangeArrowheads="1"/>
          </p:cNvSpPr>
          <p:nvPr>
            <p:ph type="sldNum" sz="quarter" idx="12"/>
          </p:nvPr>
        </p:nvSpPr>
        <p:spPr>
          <a:ln/>
        </p:spPr>
        <p:txBody>
          <a:bodyPr/>
          <a:lstStyle>
            <a:lvl1pPr>
              <a:defRPr/>
            </a:lvl1pPr>
          </a:lstStyle>
          <a:p>
            <a:pPr>
              <a:defRPr/>
            </a:pPr>
            <a:fld id="{6E28E2A9-7FBE-2A42-AF60-E3B4700EE352}" type="slidenum">
              <a:rPr lang="en-US"/>
              <a:pPr>
                <a:defRPr/>
              </a:pPr>
              <a:t>‹#›</a:t>
            </a:fld>
            <a:endParaRPr lang="en-US"/>
          </a:p>
        </p:txBody>
      </p:sp>
    </p:spTree>
    <p:extLst>
      <p:ext uri="{BB962C8B-B14F-4D97-AF65-F5344CB8AC3E}">
        <p14:creationId xmlns:p14="http://schemas.microsoft.com/office/powerpoint/2010/main" val="6010524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a:effectLst>
                  <a:outerShdw blurRad="38100" dist="38100" dir="2700000" algn="tl">
                    <a:srgbClr val="DDDDDD"/>
                  </a:outerShdw>
                </a:effectLst>
                <a:latin typeface="Arial" charset="0"/>
              </a:defRPr>
            </a:lvl1pPr>
          </a:lstStyle>
          <a:p>
            <a:pPr>
              <a:defRPr/>
            </a:pPr>
            <a:fld id="{505A1344-2ABF-1E4C-A27D-D325DC679576}" type="slidenum">
              <a:rPr lang="en-GB"/>
              <a:pPr>
                <a:defRPr/>
              </a:pPr>
              <a:t>‹#›</a:t>
            </a:fld>
            <a:endParaRPr lang="en-GB"/>
          </a:p>
        </p:txBody>
      </p:sp>
    </p:spTree>
    <p:extLst>
      <p:ext uri="{BB962C8B-B14F-4D97-AF65-F5344CB8AC3E}">
        <p14:creationId xmlns:p14="http://schemas.microsoft.com/office/powerpoint/2010/main" val="233843390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FF6DF68D-E4F2-9640-8130-6D83180B60E3}" type="slidenum">
              <a:rPr lang="en-US"/>
              <a:pPr>
                <a:defRPr/>
              </a:pPr>
              <a:t>‹#›</a:t>
            </a:fld>
            <a:endParaRPr lang="en-US"/>
          </a:p>
        </p:txBody>
      </p:sp>
    </p:spTree>
    <p:extLst>
      <p:ext uri="{BB962C8B-B14F-4D97-AF65-F5344CB8AC3E}">
        <p14:creationId xmlns:p14="http://schemas.microsoft.com/office/powerpoint/2010/main" val="13825269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03477C49-DB9D-F84C-943C-7C72AE0D6234}" type="slidenum">
              <a:rPr lang="en-US"/>
              <a:pPr>
                <a:defRPr/>
              </a:pPr>
              <a:t>‹#›</a:t>
            </a:fld>
            <a:endParaRPr lang="en-US"/>
          </a:p>
        </p:txBody>
      </p:sp>
    </p:spTree>
    <p:extLst>
      <p:ext uri="{BB962C8B-B14F-4D97-AF65-F5344CB8AC3E}">
        <p14:creationId xmlns:p14="http://schemas.microsoft.com/office/powerpoint/2010/main" val="372365114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E13EA574-ED43-D042-9F97-795F6ABCEEF4}" type="slidenum">
              <a:rPr lang="en-US"/>
              <a:pPr>
                <a:defRPr/>
              </a:pPr>
              <a:t>‹#›</a:t>
            </a:fld>
            <a:endParaRPr lang="en-US"/>
          </a:p>
        </p:txBody>
      </p:sp>
    </p:spTree>
    <p:extLst>
      <p:ext uri="{BB962C8B-B14F-4D97-AF65-F5344CB8AC3E}">
        <p14:creationId xmlns:p14="http://schemas.microsoft.com/office/powerpoint/2010/main" val="221707034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251BDA5B-BC68-6D4D-9E10-ECFABE6CB80B}" type="slidenum">
              <a:rPr lang="en-US"/>
              <a:pPr>
                <a:defRPr/>
              </a:pPr>
              <a:t>‹#›</a:t>
            </a:fld>
            <a:endParaRPr lang="en-US"/>
          </a:p>
        </p:txBody>
      </p:sp>
    </p:spTree>
    <p:extLst>
      <p:ext uri="{BB962C8B-B14F-4D97-AF65-F5344CB8AC3E}">
        <p14:creationId xmlns:p14="http://schemas.microsoft.com/office/powerpoint/2010/main" val="48114804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96C0E841-0B85-E040-9E77-60B9CCA17117}" type="slidenum">
              <a:rPr lang="en-US"/>
              <a:pPr>
                <a:defRPr/>
              </a:pPr>
              <a:t>‹#›</a:t>
            </a:fld>
            <a:endParaRPr lang="en-US"/>
          </a:p>
        </p:txBody>
      </p:sp>
    </p:spTree>
    <p:extLst>
      <p:ext uri="{BB962C8B-B14F-4D97-AF65-F5344CB8AC3E}">
        <p14:creationId xmlns:p14="http://schemas.microsoft.com/office/powerpoint/2010/main" val="423556631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84083277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140527683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90018961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18467338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865890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4382711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9253915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1634150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77836962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11430007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18493013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06306005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79935506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86328529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71134258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159088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C404C2-8055-6D43-9DC5-5864AC274911}" type="slidenum">
              <a:rPr lang="en-US"/>
              <a:pPr>
                <a:defRPr/>
              </a:pPr>
              <a:t>‹#›</a:t>
            </a:fld>
            <a:endParaRPr lang="en-US"/>
          </a:p>
        </p:txBody>
      </p:sp>
    </p:spTree>
    <p:extLst>
      <p:ext uri="{BB962C8B-B14F-4D97-AF65-F5344CB8AC3E}">
        <p14:creationId xmlns:p14="http://schemas.microsoft.com/office/powerpoint/2010/main" val="24441539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70194488"/>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1A723C2C-D2B9-6549-A0EC-65D9866197CF}"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1635641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3B05CC76-D695-BA47-8C6F-ACF905511300}"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7184032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AA6F2220-B88C-D14C-BB4D-1D5E40558FB0}"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5487447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p>
        </p:txBody>
      </p:sp>
      <p:sp>
        <p:nvSpPr>
          <p:cNvPr id="8" name="Rectangle 1027"/>
          <p:cNvSpPr>
            <a:spLocks noGrp="1" noChangeArrowheads="1"/>
          </p:cNvSpPr>
          <p:nvPr>
            <p:ph type="sldNum" sz="quarter" idx="11"/>
          </p:nvPr>
        </p:nvSpPr>
        <p:spPr>
          <a:ln/>
        </p:spPr>
        <p:txBody>
          <a:bodyPr/>
          <a:lstStyle>
            <a:lvl1pPr>
              <a:defRPr/>
            </a:lvl1pPr>
          </a:lstStyle>
          <a:p>
            <a:pPr>
              <a:defRPr/>
            </a:pPr>
            <a:fld id="{28E71006-9F6E-B847-959D-60F88598AC9D}" type="slidenum">
              <a:rPr lang="en-US"/>
              <a:pPr>
                <a:defRPr/>
              </a:pPr>
              <a:t>‹#›</a:t>
            </a:fld>
            <a:endParaRPr lang="en-US"/>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5373787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p>
        </p:txBody>
      </p:sp>
      <p:sp>
        <p:nvSpPr>
          <p:cNvPr id="4" name="Rectangle 1027"/>
          <p:cNvSpPr>
            <a:spLocks noGrp="1" noChangeArrowheads="1"/>
          </p:cNvSpPr>
          <p:nvPr>
            <p:ph type="sldNum" sz="quarter" idx="11"/>
          </p:nvPr>
        </p:nvSpPr>
        <p:spPr>
          <a:ln/>
        </p:spPr>
        <p:txBody>
          <a:bodyPr/>
          <a:lstStyle>
            <a:lvl1pPr>
              <a:defRPr/>
            </a:lvl1pPr>
          </a:lstStyle>
          <a:p>
            <a:pPr>
              <a:defRPr/>
            </a:pPr>
            <a:fld id="{56AAD3D3-7947-7242-A91D-78CA87CA7512}" type="slidenum">
              <a:rPr lang="en-US"/>
              <a:pPr>
                <a:defRPr/>
              </a:pPr>
              <a:t>‹#›</a:t>
            </a:fld>
            <a:endParaRPr lang="en-US"/>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0840224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p>
        </p:txBody>
      </p:sp>
      <p:sp>
        <p:nvSpPr>
          <p:cNvPr id="3" name="Rectangle 1027"/>
          <p:cNvSpPr>
            <a:spLocks noGrp="1" noChangeArrowheads="1"/>
          </p:cNvSpPr>
          <p:nvPr>
            <p:ph type="sldNum" sz="quarter" idx="11"/>
          </p:nvPr>
        </p:nvSpPr>
        <p:spPr>
          <a:ln/>
        </p:spPr>
        <p:txBody>
          <a:bodyPr/>
          <a:lstStyle>
            <a:lvl1pPr>
              <a:defRPr/>
            </a:lvl1pPr>
          </a:lstStyle>
          <a:p>
            <a:pPr>
              <a:defRPr/>
            </a:pPr>
            <a:fld id="{1132E5E0-D717-514D-978D-B2A19B7B0D54}" type="slidenum">
              <a:rPr lang="en-US"/>
              <a:pPr>
                <a:defRPr/>
              </a:pPr>
              <a:t>‹#›</a:t>
            </a:fld>
            <a:endParaRPr lang="en-US"/>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943886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6BD90F88-023E-484F-921B-FC3494A7B68B}"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0964366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DF54233E-A934-8247-9B2D-E10A6EB363AF}"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39636285"/>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9F960DF0-3957-B340-8F45-3D02C6E05E0D}"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6783859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6C95A693-CAC1-644F-BD87-779474114D72}"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469001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5176399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Tree>
    <p:extLst>
      <p:ext uri="{BB962C8B-B14F-4D97-AF65-F5344CB8AC3E}">
        <p14:creationId xmlns:p14="http://schemas.microsoft.com/office/powerpoint/2010/main" val="3582025101"/>
      </p:ext>
    </p:extLst>
  </p:cSld>
  <p:clrMapOvr>
    <a:masterClrMapping/>
  </p:clrMapOvr>
  <p:transition>
    <p:fade/>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5881625"/>
      </p:ext>
    </p:extLst>
  </p:cSld>
  <p:clrMapOvr>
    <a:masterClrMapping/>
  </p:clrMapOvr>
  <p:transition>
    <p:fade/>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Tree>
    <p:extLst>
      <p:ext uri="{BB962C8B-B14F-4D97-AF65-F5344CB8AC3E}">
        <p14:creationId xmlns:p14="http://schemas.microsoft.com/office/powerpoint/2010/main" val="495551572"/>
      </p:ext>
    </p:extLst>
  </p:cSld>
  <p:clrMapOvr>
    <a:masterClrMapping/>
  </p:clrMapOvr>
  <p:transition>
    <p:fade/>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1614440"/>
      </p:ext>
    </p:extLst>
  </p:cSld>
  <p:clrMapOvr>
    <a:masterClrMapping/>
  </p:clrMapOvr>
  <p:transition>
    <p:fade/>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6701540"/>
      </p:ext>
    </p:extLst>
  </p:cSld>
  <p:clrMapOvr>
    <a:masterClrMapping/>
  </p:clrMapOvr>
  <p:transition>
    <p:fade/>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92318596"/>
      </p:ext>
    </p:extLst>
  </p:cSld>
  <p:clrMapOvr>
    <a:masterClrMapping/>
  </p:clrMapOvr>
  <p:transition>
    <p:fade/>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274479"/>
      </p:ext>
    </p:extLst>
  </p:cSld>
  <p:clrMapOvr>
    <a:masterClrMapping/>
  </p:clrMapOvr>
  <p:transition>
    <p:fade/>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2137060976"/>
      </p:ext>
    </p:extLst>
  </p:cSld>
  <p:clrMapOvr>
    <a:masterClrMapping/>
  </p:clrMapOvr>
  <p:transition>
    <p:fade/>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3034589911"/>
      </p:ext>
    </p:extLst>
  </p:cSld>
  <p:clrMapOvr>
    <a:masterClrMapping/>
  </p:clrMapOvr>
  <p:transition>
    <p:fade/>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88020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508075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211739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560650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382292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714301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980567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468735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18664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70249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CCF2852-4804-484C-883C-21E7BBCE9223}" type="slidenum">
              <a:rPr lang="en-US"/>
              <a:pPr>
                <a:defRPr/>
              </a:pPr>
              <a:t>‹#›</a:t>
            </a:fld>
            <a:endParaRPr lang="en-US"/>
          </a:p>
        </p:txBody>
      </p:sp>
    </p:spTree>
    <p:extLst>
      <p:ext uri="{BB962C8B-B14F-4D97-AF65-F5344CB8AC3E}">
        <p14:creationId xmlns:p14="http://schemas.microsoft.com/office/powerpoint/2010/main" val="34810655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13B8F657-760A-8543-81AC-C9F95E5CB863}" type="slidenum">
              <a:rPr lang="en-US"/>
              <a:pPr>
                <a:defRPr/>
              </a:pPr>
              <a:t>‹#›</a:t>
            </a:fld>
            <a:endParaRPr lang="en-US"/>
          </a:p>
        </p:txBody>
      </p:sp>
    </p:spTree>
    <p:extLst>
      <p:ext uri="{BB962C8B-B14F-4D97-AF65-F5344CB8AC3E}">
        <p14:creationId xmlns:p14="http://schemas.microsoft.com/office/powerpoint/2010/main" val="25351342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2661830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8120166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5049610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424911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3651893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7660382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3932845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018737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938898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A729727-D7E4-6D4A-88A6-08AC390033DC}" type="slidenum">
              <a:rPr lang="en-US"/>
              <a:pPr>
                <a:defRPr/>
              </a:pPr>
              <a:t>‹#›</a:t>
            </a:fld>
            <a:endParaRPr lang="en-US"/>
          </a:p>
        </p:txBody>
      </p:sp>
    </p:spTree>
    <p:extLst>
      <p:ext uri="{BB962C8B-B14F-4D97-AF65-F5344CB8AC3E}">
        <p14:creationId xmlns:p14="http://schemas.microsoft.com/office/powerpoint/2010/main" val="31571147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7299588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0737123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5691073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6858455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9844328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sz="1800">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lgn="l">
              <a:defRPr sz="1800">
                <a:cs typeface="ＭＳ Ｐゴシック" charset="0"/>
              </a:defRPr>
            </a:lvl1pPr>
          </a:lstStyle>
          <a:p>
            <a:pPr>
              <a:defRPr/>
            </a:pPr>
            <a:fld id="{D0A6723C-E7CE-914A-8F2E-30CBEDAB2B71}" type="slidenum">
              <a:rPr lang="en-US"/>
              <a:pPr>
                <a:defRPr/>
              </a:pPr>
              <a:t>‹#›</a:t>
            </a:fld>
            <a:endParaRPr lang="en-US"/>
          </a:p>
        </p:txBody>
      </p:sp>
    </p:spTree>
    <p:extLst>
      <p:ext uri="{BB962C8B-B14F-4D97-AF65-F5344CB8AC3E}">
        <p14:creationId xmlns:p14="http://schemas.microsoft.com/office/powerpoint/2010/main" val="95533858"/>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1" name="Rectangle 41"/>
          <p:cNvSpPr>
            <a:spLocks noGrp="1" noChangeArrowheads="1"/>
          </p:cNvSpPr>
          <p:nvPr>
            <p:ph type="sldNum" sz="quarter" idx="12"/>
          </p:nvPr>
        </p:nvSpPr>
        <p:spPr/>
        <p:txBody>
          <a:bodyPr/>
          <a:lstStyle>
            <a:lvl1pPr>
              <a:defRPr/>
            </a:lvl1pPr>
          </a:lstStyle>
          <a:p>
            <a:pPr>
              <a:defRPr/>
            </a:pPr>
            <a:fld id="{665676B9-7A44-1048-A83E-5B56336CA2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54021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ABA50C6-B9E8-3F48-90DF-9D0A55EED9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98662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A9AD4266-5C54-E248-864B-28B21F4026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32892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6979984C-8A45-FE41-87AD-8B2D3CF4C2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77855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BE92E26-5581-FE4E-BC1F-B6A30BE3FC4A}" type="slidenum">
              <a:rPr lang="en-US"/>
              <a:pPr>
                <a:defRPr/>
              </a:pPr>
              <a:t>‹#›</a:t>
            </a:fld>
            <a:endParaRPr lang="en-US"/>
          </a:p>
        </p:txBody>
      </p:sp>
    </p:spTree>
    <p:extLst>
      <p:ext uri="{BB962C8B-B14F-4D97-AF65-F5344CB8AC3E}">
        <p14:creationId xmlns:p14="http://schemas.microsoft.com/office/powerpoint/2010/main" val="7660047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pPr>
              <a:defRPr/>
            </a:pPr>
            <a:fld id="{19AC96D6-707F-0441-99C6-4CCEC9E79D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627391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pPr>
              <a:defRPr/>
            </a:pPr>
            <a:fld id="{C407B19F-9E98-544D-8D78-C613B3C1BB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393441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sldNum" sz="quarter" idx="12"/>
          </p:nvPr>
        </p:nvSpPr>
        <p:spPr>
          <a:ln/>
        </p:spPr>
        <p:txBody>
          <a:bodyPr/>
          <a:lstStyle>
            <a:lvl1pPr>
              <a:defRPr/>
            </a:lvl1pPr>
          </a:lstStyle>
          <a:p>
            <a:pPr>
              <a:defRPr/>
            </a:pPr>
            <a:fld id="{8C298C53-BCD4-4B45-9695-A7903F8AB4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48861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CABE266C-1471-654A-8A7C-26C5E470D4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750060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9F1EB1A8-5FB8-5847-9C6D-3EB52EAD95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644195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615ABB5-C8EE-AA45-A8FA-408FE47C4E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19791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929419F3-012A-4646-9004-86E84A620A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909487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sldNum" sz="quarter" idx="12"/>
          </p:nvPr>
        </p:nvSpPr>
        <p:spPr>
          <a:ln/>
        </p:spPr>
        <p:txBody>
          <a:bodyPr/>
          <a:lstStyle>
            <a:lvl1pPr>
              <a:defRPr/>
            </a:lvl1pPr>
          </a:lstStyle>
          <a:p>
            <a:pPr>
              <a:defRPr/>
            </a:pPr>
            <a:fld id="{0DB5FF5D-036E-7B4B-9342-D324380057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20843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83862AA7-1A67-7746-A27D-3738475DC7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529278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8735931"/>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776885-BCD1-D140-8382-35CE017154C5}" type="slidenum">
              <a:rPr lang="en-US"/>
              <a:pPr>
                <a:defRPr/>
              </a:pPr>
              <a:t>‹#›</a:t>
            </a:fld>
            <a:endParaRPr lang="en-US"/>
          </a:p>
        </p:txBody>
      </p:sp>
    </p:spTree>
    <p:extLst>
      <p:ext uri="{BB962C8B-B14F-4D97-AF65-F5344CB8AC3E}">
        <p14:creationId xmlns:p14="http://schemas.microsoft.com/office/powerpoint/2010/main" val="26214362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3426445"/>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4488490"/>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663797"/>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0924948"/>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9633100"/>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8455512"/>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7785540"/>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0430736"/>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7861124"/>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2161790"/>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EE0D89-A8F2-E444-A164-18C9233E9DEA}" type="slidenum">
              <a:rPr lang="en-US"/>
              <a:pPr>
                <a:defRPr/>
              </a:pPr>
              <a:t>‹#›</a:t>
            </a:fld>
            <a:endParaRPr lang="en-US"/>
          </a:p>
        </p:txBody>
      </p:sp>
    </p:spTree>
    <p:extLst>
      <p:ext uri="{BB962C8B-B14F-4D97-AF65-F5344CB8AC3E}">
        <p14:creationId xmlns:p14="http://schemas.microsoft.com/office/powerpoint/2010/main" val="36191514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pPr/>
              <a:t>‹#›</a:t>
            </a:fld>
            <a:endParaRPr lang="en-US" altLang="en-US"/>
          </a:p>
        </p:txBody>
      </p:sp>
    </p:spTree>
    <p:extLst>
      <p:ext uri="{BB962C8B-B14F-4D97-AF65-F5344CB8AC3E}">
        <p14:creationId xmlns:p14="http://schemas.microsoft.com/office/powerpoint/2010/main" val="8769377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pPr/>
              <a:t>‹#›</a:t>
            </a:fld>
            <a:endParaRPr lang="en-US" altLang="en-US"/>
          </a:p>
        </p:txBody>
      </p:sp>
    </p:spTree>
    <p:extLst>
      <p:ext uri="{BB962C8B-B14F-4D97-AF65-F5344CB8AC3E}">
        <p14:creationId xmlns:p14="http://schemas.microsoft.com/office/powerpoint/2010/main" val="3727012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pPr/>
              <a:t>‹#›</a:t>
            </a:fld>
            <a:endParaRPr lang="en-US" altLang="en-US"/>
          </a:p>
        </p:txBody>
      </p:sp>
    </p:spTree>
    <p:extLst>
      <p:ext uri="{BB962C8B-B14F-4D97-AF65-F5344CB8AC3E}">
        <p14:creationId xmlns:p14="http://schemas.microsoft.com/office/powerpoint/2010/main" val="13600908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pPr/>
              <a:t>‹#›</a:t>
            </a:fld>
            <a:endParaRPr lang="en-US" altLang="en-US"/>
          </a:p>
        </p:txBody>
      </p:sp>
    </p:spTree>
    <p:extLst>
      <p:ext uri="{BB962C8B-B14F-4D97-AF65-F5344CB8AC3E}">
        <p14:creationId xmlns:p14="http://schemas.microsoft.com/office/powerpoint/2010/main" val="13786086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pPr/>
              <a:t>‹#›</a:t>
            </a:fld>
            <a:endParaRPr lang="en-US" altLang="en-US"/>
          </a:p>
        </p:txBody>
      </p:sp>
    </p:spTree>
    <p:extLst>
      <p:ext uri="{BB962C8B-B14F-4D97-AF65-F5344CB8AC3E}">
        <p14:creationId xmlns:p14="http://schemas.microsoft.com/office/powerpoint/2010/main" val="17156659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pPr/>
              <a:t>‹#›</a:t>
            </a:fld>
            <a:endParaRPr lang="en-US" altLang="en-US"/>
          </a:p>
        </p:txBody>
      </p:sp>
    </p:spTree>
    <p:extLst>
      <p:ext uri="{BB962C8B-B14F-4D97-AF65-F5344CB8AC3E}">
        <p14:creationId xmlns:p14="http://schemas.microsoft.com/office/powerpoint/2010/main" val="893130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pPr/>
              <a:t>‹#›</a:t>
            </a:fld>
            <a:endParaRPr lang="en-US" altLang="en-US"/>
          </a:p>
        </p:txBody>
      </p:sp>
    </p:spTree>
    <p:extLst>
      <p:ext uri="{BB962C8B-B14F-4D97-AF65-F5344CB8AC3E}">
        <p14:creationId xmlns:p14="http://schemas.microsoft.com/office/powerpoint/2010/main" val="23419363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pPr/>
              <a:t>‹#›</a:t>
            </a:fld>
            <a:endParaRPr lang="en-US" altLang="en-US"/>
          </a:p>
        </p:txBody>
      </p:sp>
    </p:spTree>
    <p:extLst>
      <p:ext uri="{BB962C8B-B14F-4D97-AF65-F5344CB8AC3E}">
        <p14:creationId xmlns:p14="http://schemas.microsoft.com/office/powerpoint/2010/main" val="29913812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pPr/>
              <a:t>‹#›</a:t>
            </a:fld>
            <a:endParaRPr lang="en-US" altLang="en-US"/>
          </a:p>
        </p:txBody>
      </p:sp>
    </p:spTree>
    <p:extLst>
      <p:ext uri="{BB962C8B-B14F-4D97-AF65-F5344CB8AC3E}">
        <p14:creationId xmlns:p14="http://schemas.microsoft.com/office/powerpoint/2010/main" val="23717947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pPr/>
              <a:t>‹#›</a:t>
            </a:fld>
            <a:endParaRPr lang="en-US" altLang="en-US"/>
          </a:p>
        </p:txBody>
      </p:sp>
    </p:spTree>
    <p:extLst>
      <p:ext uri="{BB962C8B-B14F-4D97-AF65-F5344CB8AC3E}">
        <p14:creationId xmlns:p14="http://schemas.microsoft.com/office/powerpoint/2010/main" val="209417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1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theme" Target="../theme/theme13.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theme" Target="../theme/theme14.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15.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6.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7.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image" Target="../media/image3.png"/><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8.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image" Target="../media/image5.png"/><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image" Target="../media/image4.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9.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theme" Target="../theme/theme20.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21.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2.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slideLayout" Target="../slideLayouts/slideLayout242.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slideLayout" Target="../slideLayouts/slideLayout241.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theme" Target="../theme/theme24.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5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slideLayout" Target="../slideLayouts/slideLayout268.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image" Target="../media/image6.jpeg"/><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27.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8.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29.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theme" Target="../theme/theme30.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slideLayout" Target="../slideLayouts/slideLayout313.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314.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2.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32.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3.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theme" Target="../theme/theme33.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4.xml"/><Relationship Id="rId13" Type="http://schemas.openxmlformats.org/officeDocument/2006/relationships/slideLayout" Target="../slideLayouts/slideLayout349.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slideLayout" Target="../slideLayouts/slideLayout348.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7.xml"/><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theme" Target="../theme/theme35.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8.xml"/><Relationship Id="rId13" Type="http://schemas.openxmlformats.org/officeDocument/2006/relationships/slideLayout" Target="../slideLayouts/slideLayout373.xml"/><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slideLayout" Target="../slideLayouts/slideLayout372.xml"/><Relationship Id="rId2" Type="http://schemas.openxmlformats.org/officeDocument/2006/relationships/slideLayout" Target="../slideLayouts/slideLayout362.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0" Type="http://schemas.openxmlformats.org/officeDocument/2006/relationships/slideLayout" Target="../slideLayouts/slideLayout370.xml"/><Relationship Id="rId4" Type="http://schemas.openxmlformats.org/officeDocument/2006/relationships/slideLayout" Target="../slideLayouts/slideLayout364.xml"/><Relationship Id="rId9" Type="http://schemas.openxmlformats.org/officeDocument/2006/relationships/slideLayout" Target="../slideLayouts/slideLayout369.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374.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theme" Target="../theme/theme38.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9.xml.rels><?xml version="1.0" encoding="UTF-8" standalone="yes"?>
<Relationships xmlns="http://schemas.openxmlformats.org/package/2006/relationships"><Relationship Id="rId3" Type="http://schemas.openxmlformats.org/officeDocument/2006/relationships/theme" Target="../theme/theme39.xml"/><Relationship Id="rId2" Type="http://schemas.openxmlformats.org/officeDocument/2006/relationships/slideLayout" Target="../slideLayouts/slideLayout386.xml"/><Relationship Id="rId1" Type="http://schemas.openxmlformats.org/officeDocument/2006/relationships/slideLayout" Target="../slideLayouts/slideLayout38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8.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slideLayout" Target="../slideLayouts/slideLayout399.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slideLayout" Target="../slideLayouts/slideLayout398.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theme" Target="../theme/theme41.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17.xml"/><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42.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7.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image" Target="../media/image2.jpeg"/><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4034"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035"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036"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44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44038"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EF7B6181-1E59-E742-97C3-C46CD8CA382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1879" r:id="rId1"/>
    <p:sldLayoutId id="2147501880" r:id="rId2"/>
    <p:sldLayoutId id="2147501881" r:id="rId3"/>
    <p:sldLayoutId id="2147501882" r:id="rId4"/>
    <p:sldLayoutId id="2147501883" r:id="rId5"/>
    <p:sldLayoutId id="2147501884" r:id="rId6"/>
    <p:sldLayoutId id="2147501885" r:id="rId7"/>
    <p:sldLayoutId id="2147501886" r:id="rId8"/>
    <p:sldLayoutId id="2147501887" r:id="rId9"/>
    <p:sldLayoutId id="2147501888" r:id="rId10"/>
    <p:sldLayoutId id="214750188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Font typeface="Wingding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1600748759"/>
      </p:ext>
    </p:extLst>
  </p:cSld>
  <p:clrMap bg1="lt1" tx1="dk1" bg2="lt2" tx2="dk2" accent1="accent1" accent2="accent2" accent3="accent3" accent4="accent4" accent5="accent5" accent6="accent6" hlink="hlink" folHlink="folHlink"/>
  <p:sldLayoutIdLst>
    <p:sldLayoutId id="2147502577" r:id="rId1"/>
    <p:sldLayoutId id="2147502578" r:id="rId2"/>
    <p:sldLayoutId id="2147502579" r:id="rId3"/>
    <p:sldLayoutId id="2147502580" r:id="rId4"/>
    <p:sldLayoutId id="2147502581" r:id="rId5"/>
    <p:sldLayoutId id="2147502582" r:id="rId6"/>
    <p:sldLayoutId id="2147502583" r:id="rId7"/>
    <p:sldLayoutId id="2147502584" r:id="rId8"/>
    <p:sldLayoutId id="2147502585" r:id="rId9"/>
    <p:sldLayoutId id="2147502586" r:id="rId10"/>
    <p:sldLayoutId id="214750258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483AB95-8A6B-437B-B35D-3F3F801EBC6C}" type="slidenum">
              <a:rPr lang="en-US" altLang="en-US"/>
              <a:pPr/>
              <a:t>‹#›</a:t>
            </a:fld>
            <a:endParaRPr lang="en-US" altLang="en-US"/>
          </a:p>
        </p:txBody>
      </p:sp>
    </p:spTree>
    <p:extLst>
      <p:ext uri="{BB962C8B-B14F-4D97-AF65-F5344CB8AC3E}">
        <p14:creationId xmlns:p14="http://schemas.microsoft.com/office/powerpoint/2010/main" val="3626726484"/>
      </p:ext>
    </p:extLst>
  </p:cSld>
  <p:clrMap bg1="dk2" tx1="lt1" bg2="dk1" tx2="lt2" accent1="accent1" accent2="accent2" accent3="accent3" accent4="accent4" accent5="accent5" accent6="accent6" hlink="hlink" folHlink="folHlink"/>
  <p:sldLayoutIdLst>
    <p:sldLayoutId id="2147502589" r:id="rId1"/>
    <p:sldLayoutId id="2147502590" r:id="rId2"/>
    <p:sldLayoutId id="2147502591" r:id="rId3"/>
    <p:sldLayoutId id="2147502592" r:id="rId4"/>
    <p:sldLayoutId id="2147502593" r:id="rId5"/>
    <p:sldLayoutId id="2147502594" r:id="rId6"/>
    <p:sldLayoutId id="2147502595" r:id="rId7"/>
    <p:sldLayoutId id="2147502596" r:id="rId8"/>
    <p:sldLayoutId id="2147502597" r:id="rId9"/>
    <p:sldLayoutId id="2147502598" r:id="rId10"/>
    <p:sldLayoutId id="214750259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86010433"/>
      </p:ext>
    </p:extLst>
  </p:cSld>
  <p:clrMap bg1="lt1" tx1="dk1" bg2="lt2" tx2="dk2" accent1="accent1" accent2="accent2" accent3="accent3" accent4="accent4" accent5="accent5" accent6="accent6" hlink="hlink" folHlink="folHlink"/>
  <p:sldLayoutIdLst>
    <p:sldLayoutId id="2147502601" r:id="rId1"/>
    <p:sldLayoutId id="2147502602" r:id="rId2"/>
    <p:sldLayoutId id="2147502603" r:id="rId3"/>
    <p:sldLayoutId id="2147502604" r:id="rId4"/>
    <p:sldLayoutId id="2147502605" r:id="rId5"/>
    <p:sldLayoutId id="2147502606" r:id="rId6"/>
    <p:sldLayoutId id="2147502607" r:id="rId7"/>
    <p:sldLayoutId id="2147502608" r:id="rId8"/>
    <p:sldLayoutId id="2147502609" r:id="rId9"/>
    <p:sldLayoutId id="2147502610" r:id="rId10"/>
    <p:sldLayoutId id="2147502611" r:id="rId11"/>
    <p:sldLayoutId id="2147502612" r:id="rId12"/>
    <p:sldLayoutId id="214750261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1249130113"/>
      </p:ext>
    </p:extLst>
  </p:cSld>
  <p:clrMap bg1="dk2" tx1="lt1" bg2="dk1" tx2="lt2" accent1="accent1" accent2="accent2" accent3="accent3" accent4="accent4" accent5="accent5" accent6="accent6" hlink="hlink" folHlink="folHlink"/>
  <p:sldLayoutIdLst>
    <p:sldLayoutId id="2147502615" r:id="rId1"/>
    <p:sldLayoutId id="2147502616" r:id="rId2"/>
    <p:sldLayoutId id="2147502617" r:id="rId3"/>
    <p:sldLayoutId id="2147502618" r:id="rId4"/>
    <p:sldLayoutId id="2147502619" r:id="rId5"/>
    <p:sldLayoutId id="2147502620" r:id="rId6"/>
    <p:sldLayoutId id="2147502621" r:id="rId7"/>
    <p:sldLayoutId id="2147502622" r:id="rId8"/>
    <p:sldLayoutId id="2147502623" r:id="rId9"/>
    <p:sldLayoutId id="2147502624" r:id="rId10"/>
    <p:sldLayoutId id="2147502625" r:id="rId11"/>
    <p:sldLayoutId id="2147502626" r:id="rId12"/>
    <p:sldLayoutId id="2147502627" r:id="rId13"/>
    <p:sldLayoutId id="2147502628"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2402435"/>
      </p:ext>
    </p:extLst>
  </p:cSld>
  <p:clrMap bg1="lt1" tx1="dk1" bg2="lt2" tx2="dk2" accent1="accent1" accent2="accent2" accent3="accent3" accent4="accent4" accent5="accent5" accent6="accent6" hlink="hlink" folHlink="folHlink"/>
  <p:sldLayoutIdLst>
    <p:sldLayoutId id="2147502657" r:id="rId1"/>
    <p:sldLayoutId id="2147502658" r:id="rId2"/>
    <p:sldLayoutId id="2147502659" r:id="rId3"/>
    <p:sldLayoutId id="2147502660" r:id="rId4"/>
    <p:sldLayoutId id="2147502661" r:id="rId5"/>
    <p:sldLayoutId id="2147502662" r:id="rId6"/>
    <p:sldLayoutId id="2147502663" r:id="rId7"/>
    <p:sldLayoutId id="2147502664" r:id="rId8"/>
    <p:sldLayoutId id="2147502665" r:id="rId9"/>
    <p:sldLayoutId id="2147502666" r:id="rId10"/>
    <p:sldLayoutId id="2147502667" r:id="rId11"/>
    <p:sldLayoutId id="2147502668"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A8CA99A-F492-7648-B124-61AA2562A381}" type="slidenum">
              <a:rPr lang="en-US"/>
              <a:pPr>
                <a:defRPr/>
              </a:pPr>
              <a:t>‹#›</a:t>
            </a:fld>
            <a:endParaRPr lang="en-US"/>
          </a:p>
        </p:txBody>
      </p:sp>
      <p:grpSp>
        <p:nvGrpSpPr>
          <p:cNvPr id="139268" name="Group 4"/>
          <p:cNvGrpSpPr>
            <a:grpSpLocks/>
          </p:cNvGrpSpPr>
          <p:nvPr/>
        </p:nvGrpSpPr>
        <p:grpSpPr bwMode="auto">
          <a:xfrm>
            <a:off x="0" y="0"/>
            <a:ext cx="9140825" cy="6850063"/>
            <a:chOff x="0" y="0"/>
            <a:chExt cx="5758" cy="4315"/>
          </a:xfrm>
        </p:grpSpPr>
        <p:grpSp>
          <p:nvGrpSpPr>
            <p:cNvPr id="139272"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3079"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3080"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3927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082"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grpSp>
        <p:sp>
          <p:nvSpPr>
            <p:cNvPr id="3083"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39274" name="Freeform 12"/>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endParaRPr lang="en-US"/>
          </a:p>
        </p:txBody>
      </p:sp>
      <p:sp>
        <p:nvSpPr>
          <p:cNvPr id="3087"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7249449"/>
      </p:ext>
    </p:extLst>
  </p:cSld>
  <p:clrMap bg1="dk2" tx1="lt1" bg2="dk1" tx2="lt2" accent1="accent1" accent2="accent2" accent3="accent3" accent4="accent4" accent5="accent5" accent6="accent6" hlink="hlink" folHlink="folHlink"/>
  <p:sldLayoutIdLst>
    <p:sldLayoutId id="2147502670" r:id="rId1"/>
    <p:sldLayoutId id="2147502671" r:id="rId2"/>
    <p:sldLayoutId id="2147502672" r:id="rId3"/>
    <p:sldLayoutId id="2147502673" r:id="rId4"/>
    <p:sldLayoutId id="2147502674" r:id="rId5"/>
    <p:sldLayoutId id="2147502675" r:id="rId6"/>
    <p:sldLayoutId id="2147502676" r:id="rId7"/>
    <p:sldLayoutId id="2147502677" r:id="rId8"/>
    <p:sldLayoutId id="2147502678" r:id="rId9"/>
    <p:sldLayoutId id="2147502679" r:id="rId10"/>
    <p:sldLayoutId id="2147502680" r:id="rId11"/>
    <p:sldLayoutId id="2147502681"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1026"/>
          <p:cNvGrpSpPr>
            <a:grpSpLocks/>
          </p:cNvGrpSpPr>
          <p:nvPr/>
        </p:nvGrpSpPr>
        <p:grpSpPr bwMode="auto">
          <a:xfrm>
            <a:off x="0" y="0"/>
            <a:ext cx="7242175" cy="1981200"/>
            <a:chOff x="0" y="0"/>
            <a:chExt cx="4562" cy="1248"/>
          </a:xfrm>
        </p:grpSpPr>
        <p:sp>
          <p:nvSpPr>
            <p:cNvPr id="346115" name="Freeform 1027"/>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a:lstStyle/>
            <a:p>
              <a:pPr>
                <a:defRPr/>
              </a:pPr>
              <a:endParaRPr lang="en-US"/>
            </a:p>
          </p:txBody>
        </p:sp>
        <p:sp>
          <p:nvSpPr>
            <p:cNvPr id="63497"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a:lstStyle/>
            <a:p>
              <a:endParaRPr lang="en-US"/>
            </a:p>
          </p:txBody>
        </p:sp>
      </p:grpSp>
      <p:sp>
        <p:nvSpPr>
          <p:cNvPr id="346117" name="Rectangle 1029"/>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6118" name="Rectangle 1030"/>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6119" name="Rectangle 1031"/>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defRPr>
            </a:lvl1pPr>
          </a:lstStyle>
          <a:p>
            <a:pPr>
              <a:defRPr/>
            </a:pPr>
            <a:endParaRPr lang="en-US"/>
          </a:p>
        </p:txBody>
      </p:sp>
      <p:sp>
        <p:nvSpPr>
          <p:cNvPr id="346120" name="Rectangle 1032"/>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defRPr>
            </a:lvl1pPr>
          </a:lstStyle>
          <a:p>
            <a:pPr>
              <a:defRPr/>
            </a:pPr>
            <a:endParaRPr lang="en-US"/>
          </a:p>
        </p:txBody>
      </p:sp>
      <p:sp>
        <p:nvSpPr>
          <p:cNvPr id="346121" name="Rectangle 1033"/>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mn-lt"/>
              </a:defRPr>
            </a:lvl1pPr>
          </a:lstStyle>
          <a:p>
            <a:pPr>
              <a:defRPr/>
            </a:pPr>
            <a:fld id="{A7C6020D-53F5-2E49-ABA9-9ED2420A426E}" type="slidenum">
              <a:rPr lang="en-US"/>
              <a:pPr>
                <a:defRPr/>
              </a:pPr>
              <a:t>‹#›</a:t>
            </a:fld>
            <a:endParaRPr lang="en-US"/>
          </a:p>
        </p:txBody>
      </p:sp>
    </p:spTree>
    <p:extLst>
      <p:ext uri="{BB962C8B-B14F-4D97-AF65-F5344CB8AC3E}">
        <p14:creationId xmlns:p14="http://schemas.microsoft.com/office/powerpoint/2010/main" val="3983163428"/>
      </p:ext>
    </p:extLst>
  </p:cSld>
  <p:clrMap bg1="dk2" tx1="lt1" bg2="dk1" tx2="lt2" accent1="accent1" accent2="accent2" accent3="accent3" accent4="accent4" accent5="accent5" accent6="accent6" hlink="hlink" folHlink="folHlink"/>
  <p:sldLayoutIdLst>
    <p:sldLayoutId id="2147502683" r:id="rId1"/>
    <p:sldLayoutId id="2147502684" r:id="rId2"/>
    <p:sldLayoutId id="2147502685" r:id="rId3"/>
    <p:sldLayoutId id="2147502686" r:id="rId4"/>
    <p:sldLayoutId id="2147502687" r:id="rId5"/>
    <p:sldLayoutId id="2147502688" r:id="rId6"/>
    <p:sldLayoutId id="2147502689" r:id="rId7"/>
    <p:sldLayoutId id="2147502690" r:id="rId8"/>
    <p:sldLayoutId id="2147502691" r:id="rId9"/>
    <p:sldLayoutId id="2147502692" r:id="rId10"/>
    <p:sldLayoutId id="214750269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9421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9421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9703D659-D832-0F40-A1F9-3777443E6385}" type="slidenum">
              <a:rPr lang="en-US"/>
              <a:pPr>
                <a:defRPr/>
              </a:pPr>
              <a:t>‹#›</a:t>
            </a:fld>
            <a:endParaRPr lang="en-US"/>
          </a:p>
        </p:txBody>
      </p:sp>
    </p:spTree>
    <p:extLst>
      <p:ext uri="{BB962C8B-B14F-4D97-AF65-F5344CB8AC3E}">
        <p14:creationId xmlns:p14="http://schemas.microsoft.com/office/powerpoint/2010/main" val="1845562325"/>
      </p:ext>
    </p:extLst>
  </p:cSld>
  <p:clrMap bg1="lt1" tx1="dk1" bg2="lt2" tx2="dk2" accent1="accent1" accent2="accent2" accent3="accent3" accent4="accent4" accent5="accent5" accent6="accent6" hlink="hlink" folHlink="folHlink"/>
  <p:sldLayoutIdLst>
    <p:sldLayoutId id="2147502695" r:id="rId1"/>
    <p:sldLayoutId id="2147502696" r:id="rId2"/>
    <p:sldLayoutId id="2147502697" r:id="rId3"/>
    <p:sldLayoutId id="2147502698" r:id="rId4"/>
    <p:sldLayoutId id="2147502699" r:id="rId5"/>
    <p:sldLayoutId id="2147502700" r:id="rId6"/>
    <p:sldLayoutId id="2147502701" r:id="rId7"/>
    <p:sldLayoutId id="2147502702" r:id="rId8"/>
    <p:sldLayoutId id="2147502703" r:id="rId9"/>
    <p:sldLayoutId id="2147502704" r:id="rId10"/>
    <p:sldLayoutId id="214750270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6978"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7172"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7173"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26987"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75"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p>
          </p:txBody>
        </p:sp>
        <p:sp>
          <p:nvSpPr>
            <p:cNvPr id="126989"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6990"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78"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26992"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0"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26994"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2"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26996"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4"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7185"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7186"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2700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8"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2700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0"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7191"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p>
          </p:txBody>
        </p:sp>
        <p:sp>
          <p:nvSpPr>
            <p:cNvPr id="7192"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2700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4"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7195"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27009"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7"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2701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9"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7200"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7201"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7202"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7203"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7204"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7205"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7206"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grpSp>
          <p:nvGrpSpPr>
            <p:cNvPr id="127020"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7209"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grpSp>
      </p:grpSp>
      <p:sp>
        <p:nvSpPr>
          <p:cNvPr id="7210"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11"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2"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p>
        </p:txBody>
      </p:sp>
      <p:sp>
        <p:nvSpPr>
          <p:cNvPr id="7213"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p>
        </p:txBody>
      </p:sp>
      <p:sp>
        <p:nvSpPr>
          <p:cNvPr id="7214"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8D1295FA-C4FF-494D-A25E-59DEF6508D86}" type="slidenum">
              <a:rPr lang="en-US"/>
              <a:pPr>
                <a:defRPr/>
              </a:pPr>
              <a:t>‹#›</a:t>
            </a:fld>
            <a:endParaRPr lang="en-US"/>
          </a:p>
        </p:txBody>
      </p:sp>
    </p:spTree>
    <p:extLst>
      <p:ext uri="{BB962C8B-B14F-4D97-AF65-F5344CB8AC3E}">
        <p14:creationId xmlns:p14="http://schemas.microsoft.com/office/powerpoint/2010/main" val="402372303"/>
      </p:ext>
    </p:extLst>
  </p:cSld>
  <p:clrMap bg1="dk2" tx1="lt1" bg2="dk1" tx2="lt2" accent1="accent1" accent2="accent2" accent3="accent3" accent4="accent4" accent5="accent5" accent6="accent6" hlink="hlink" folHlink="folHlink"/>
  <p:sldLayoutIdLst>
    <p:sldLayoutId id="2147502707" r:id="rId1"/>
    <p:sldLayoutId id="2147502708" r:id="rId2"/>
    <p:sldLayoutId id="2147502709" r:id="rId3"/>
    <p:sldLayoutId id="2147502710" r:id="rId4"/>
    <p:sldLayoutId id="2147502711" r:id="rId5"/>
    <p:sldLayoutId id="2147502712" r:id="rId6"/>
    <p:sldLayoutId id="2147502713" r:id="rId7"/>
    <p:sldLayoutId id="2147502714" r:id="rId8"/>
    <p:sldLayoutId id="2147502715" r:id="rId9"/>
    <p:sldLayoutId id="2147502716" r:id="rId10"/>
    <p:sldLayoutId id="214750271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393E0C41-6D1A-DB4B-8999-B4A7AE00AAE2}" type="slidenum">
              <a:rPr lang="en-US"/>
              <a:pPr>
                <a:defRPr/>
              </a:pPr>
              <a:t>‹#›</a:t>
            </a:fld>
            <a:endParaRPr lang="en-US"/>
          </a:p>
        </p:txBody>
      </p:sp>
    </p:spTree>
    <p:extLst>
      <p:ext uri="{BB962C8B-B14F-4D97-AF65-F5344CB8AC3E}">
        <p14:creationId xmlns:p14="http://schemas.microsoft.com/office/powerpoint/2010/main" val="2508902043"/>
      </p:ext>
    </p:extLst>
  </p:cSld>
  <p:clrMap bg1="lt1" tx1="dk1" bg2="lt2" tx2="dk2" accent1="accent1" accent2="accent2" accent3="accent3" accent4="accent4" accent5="accent5" accent6="accent6" hlink="hlink" folHlink="folHlink"/>
  <p:sldLayoutIdLst>
    <p:sldLayoutId id="2147502719" r:id="rId1"/>
    <p:sldLayoutId id="2147502720" r:id="rId2"/>
    <p:sldLayoutId id="2147502721" r:id="rId3"/>
    <p:sldLayoutId id="2147502722" r:id="rId4"/>
    <p:sldLayoutId id="2147502723" r:id="rId5"/>
    <p:sldLayoutId id="2147502724" r:id="rId6"/>
    <p:sldLayoutId id="2147502725" r:id="rId7"/>
    <p:sldLayoutId id="2147502726" r:id="rId8"/>
    <p:sldLayoutId id="2147502727" r:id="rId9"/>
    <p:sldLayoutId id="2147502728" r:id="rId10"/>
    <p:sldLayoutId id="214750272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02061" r:id="rId1"/>
    <p:sldLayoutId id="2147502062" r:id="rId2"/>
    <p:sldLayoutId id="2147502063" r:id="rId3"/>
    <p:sldLayoutId id="2147502064" r:id="rId4"/>
    <p:sldLayoutId id="2147502065" r:id="rId5"/>
    <p:sldLayoutId id="2147502066" r:id="rId6"/>
    <p:sldLayoutId id="2147502067" r:id="rId7"/>
    <p:sldLayoutId id="2147502068" r:id="rId8"/>
    <p:sldLayoutId id="2147502069" r:id="rId9"/>
    <p:sldLayoutId id="2147502070" r:id="rId10"/>
    <p:sldLayoutId id="2147502071" r:id="rId11"/>
    <p:sldLayoutId id="2147502072"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457200" y="992188"/>
            <a:ext cx="8153400" cy="1600200"/>
            <a:chOff x="288" y="625"/>
            <a:chExt cx="5136" cy="1008"/>
          </a:xfrm>
        </p:grpSpPr>
        <p:sp>
          <p:nvSpPr>
            <p:cNvPr id="24584" name="Arc 3"/>
            <p:cNvSpPr>
              <a:spLocks/>
            </p:cNvSpPr>
            <p:nvPr/>
          </p:nvSpPr>
          <p:spPr bwMode="invGray">
            <a:xfrm>
              <a:off x="3595" y="625"/>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24585" name="Arc 4"/>
            <p:cNvSpPr>
              <a:spLocks/>
            </p:cNvSpPr>
            <p:nvPr/>
          </p:nvSpPr>
          <p:spPr bwMode="invGray">
            <a:xfrm>
              <a:off x="3548" y="729"/>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24586" name="Arc 5"/>
            <p:cNvSpPr>
              <a:spLocks/>
            </p:cNvSpPr>
            <p:nvPr/>
          </p:nvSpPr>
          <p:spPr bwMode="invGray">
            <a:xfrm>
              <a:off x="3521" y="868"/>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24587"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24579" name="Rectangle 7"/>
          <p:cNvSpPr>
            <a:spLocks noGrp="1" noChangeArrowheads="1"/>
          </p:cNvSpPr>
          <p:nvPr>
            <p:ph type="title"/>
          </p:nvPr>
        </p:nvSpPr>
        <p:spPr bwMode="auto">
          <a:xfrm>
            <a:off x="0" y="3810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dirty="0"/>
              <a:t>Click to edit Master title style</a:t>
            </a:r>
          </a:p>
        </p:txBody>
      </p:sp>
      <p:sp>
        <p:nvSpPr>
          <p:cNvPr id="24580" name="Rectangle 8"/>
          <p:cNvSpPr>
            <a:spLocks noGrp="1" noChangeArrowheads="1"/>
          </p:cNvSpPr>
          <p:nvPr>
            <p:ph type="body" idx="1"/>
          </p:nvPr>
        </p:nvSpPr>
        <p:spPr bwMode="auto">
          <a:xfrm>
            <a:off x="0" y="20574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241673"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kumimoji="1" sz="1400">
                <a:latin typeface="Arial" pitchFamily="-112" charset="0"/>
                <a:ea typeface="+mn-ea"/>
                <a:cs typeface="+mn-cs"/>
              </a:defRPr>
            </a:lvl1pPr>
          </a:lstStyle>
          <a:p>
            <a:pPr>
              <a:defRPr/>
            </a:pPr>
            <a:endParaRPr lang="en-US" altLang="zh-TW"/>
          </a:p>
        </p:txBody>
      </p:sp>
      <p:sp>
        <p:nvSpPr>
          <p:cNvPr id="241674"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kumimoji="1" sz="1400">
                <a:latin typeface="Arial" pitchFamily="-112" charset="0"/>
                <a:ea typeface="+mn-ea"/>
                <a:cs typeface="+mn-cs"/>
              </a:defRPr>
            </a:lvl1pPr>
          </a:lstStyle>
          <a:p>
            <a:pPr>
              <a:defRPr/>
            </a:pPr>
            <a:endParaRPr lang="en-US" altLang="zh-TW"/>
          </a:p>
        </p:txBody>
      </p:sp>
      <p:sp>
        <p:nvSpPr>
          <p:cNvPr id="241675"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kumimoji="1" sz="1400">
                <a:ea typeface="新細明體" charset="0"/>
                <a:cs typeface="新細明體" charset="0"/>
              </a:defRPr>
            </a:lvl1pPr>
          </a:lstStyle>
          <a:p>
            <a:fld id="{90C9A1B0-4BA3-F74F-B81F-FC360414772A}" type="slidenum">
              <a:rPr lang="en-US" altLang="zh-TW"/>
              <a:pPr/>
              <a:t>‹#›</a:t>
            </a:fld>
            <a:endParaRPr lang="en-US" altLang="zh-TW"/>
          </a:p>
        </p:txBody>
      </p:sp>
    </p:spTree>
    <p:extLst>
      <p:ext uri="{BB962C8B-B14F-4D97-AF65-F5344CB8AC3E}">
        <p14:creationId xmlns:p14="http://schemas.microsoft.com/office/powerpoint/2010/main" val="1371658202"/>
      </p:ext>
    </p:extLst>
  </p:cSld>
  <p:clrMap bg1="dk2" tx1="lt1" bg2="dk1" tx2="lt2" accent1="accent1" accent2="accent2" accent3="accent3" accent4="accent4" accent5="accent5" accent6="accent6" hlink="hlink" folHlink="folHlink"/>
  <p:sldLayoutIdLst>
    <p:sldLayoutId id="2147502731" r:id="rId1"/>
    <p:sldLayoutId id="2147502732" r:id="rId2"/>
    <p:sldLayoutId id="2147502733" r:id="rId3"/>
    <p:sldLayoutId id="2147502734" r:id="rId4"/>
    <p:sldLayoutId id="2147502735" r:id="rId5"/>
    <p:sldLayoutId id="2147502736" r:id="rId6"/>
    <p:sldLayoutId id="2147502737" r:id="rId7"/>
    <p:sldLayoutId id="2147502738" r:id="rId8"/>
    <p:sldLayoutId id="2147502739" r:id="rId9"/>
    <p:sldLayoutId id="2147502740" r:id="rId10"/>
    <p:sldLayoutId id="2147502741" r:id="rId11"/>
    <p:sldLayoutId id="2147502742" r:id="rId12"/>
  </p:sldLayoutIdLst>
  <p:txStyles>
    <p:titleStyle>
      <a:lvl1pPr algn="r" rtl="0" eaLnBrk="0" fontAlgn="base" hangingPunct="0">
        <a:spcBef>
          <a:spcPct val="0"/>
        </a:spcBef>
        <a:spcAft>
          <a:spcPct val="0"/>
        </a:spcAft>
        <a:defRPr sz="4400" b="1"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2pPr>
      <a:lvl3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3pPr>
      <a:lvl4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4pPr>
      <a:lvl5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5pPr>
      <a:lvl6pPr marL="4572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6pPr>
      <a:lvl7pPr marL="9144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7pPr>
      <a:lvl8pPr marL="13716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8pPr>
      <a:lvl9pPr marL="18288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9pPr>
    </p:titleStyle>
    <p:bodyStyle>
      <a:lvl1pPr marL="342900" indent="-342900" algn="l" rtl="0" eaLnBrk="0" fontAlgn="base" hangingPunct="0">
        <a:spcBef>
          <a:spcPct val="20000"/>
        </a:spcBef>
        <a:spcAft>
          <a:spcPct val="0"/>
        </a:spcAft>
        <a:buClr>
          <a:schemeClr val="tx2"/>
        </a:buClr>
        <a:buChar char="•"/>
        <a:defRPr sz="3200" b="1">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sz="2800" b="1">
          <a:solidFill>
            <a:srgbClr val="FFFFFF"/>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b="1">
          <a:solidFill>
            <a:srgbClr val="FFFFFF"/>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b="1">
          <a:solidFill>
            <a:srgbClr val="FFFFFF"/>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b="1">
          <a:solidFill>
            <a:srgbClr val="FFFFFF"/>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550856957"/>
      </p:ext>
    </p:extLst>
  </p:cSld>
  <p:clrMap bg1="lt1" tx1="dk1" bg2="lt2" tx2="dk2" accent1="accent1" accent2="accent2" accent3="accent3" accent4="accent4" accent5="accent5" accent6="accent6" hlink="hlink" folHlink="folHlink"/>
  <p:sldLayoutIdLst>
    <p:sldLayoutId id="2147502744" r:id="rId1"/>
    <p:sldLayoutId id="2147502745" r:id="rId2"/>
    <p:sldLayoutId id="2147502746" r:id="rId3"/>
    <p:sldLayoutId id="2147502747" r:id="rId4"/>
    <p:sldLayoutId id="2147502748" r:id="rId5"/>
    <p:sldLayoutId id="2147502749" r:id="rId6"/>
    <p:sldLayoutId id="2147502750" r:id="rId7"/>
    <p:sldLayoutId id="2147502751" r:id="rId8"/>
    <p:sldLayoutId id="2147502752" r:id="rId9"/>
    <p:sldLayoutId id="2147502753" r:id="rId10"/>
    <p:sldLayoutId id="2147502754"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2562"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468021809"/>
      </p:ext>
    </p:extLst>
  </p:cSld>
  <p:clrMap bg1="lt1" tx1="dk1" bg2="lt2" tx2="dk2" accent1="accent1" accent2="accent2" accent3="accent3" accent4="accent4" accent5="accent5" accent6="accent6" hlink="hlink" folHlink="folHlink"/>
  <p:sldLayoutIdLst>
    <p:sldLayoutId id="2147502756" r:id="rId1"/>
    <p:sldLayoutId id="2147502757" r:id="rId2"/>
    <p:sldLayoutId id="2147502758" r:id="rId3"/>
    <p:sldLayoutId id="2147502759" r:id="rId4"/>
    <p:sldLayoutId id="2147502760" r:id="rId5"/>
    <p:sldLayoutId id="2147502761" r:id="rId6"/>
    <p:sldLayoutId id="2147502762" r:id="rId7"/>
    <p:sldLayoutId id="2147502763" r:id="rId8"/>
    <p:sldLayoutId id="2147502764" r:id="rId9"/>
    <p:sldLayoutId id="2147502765" r:id="rId10"/>
    <p:sldLayoutId id="2147502766"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628F6018-235F-A745-934C-2135D573D3C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77192440"/>
      </p:ext>
    </p:extLst>
  </p:cSld>
  <p:clrMap bg1="lt1" tx1="dk1" bg2="lt2" tx2="dk2" accent1="accent1" accent2="accent2" accent3="accent3" accent4="accent4" accent5="accent5" accent6="accent6" hlink="hlink" folHlink="folHlink"/>
  <p:sldLayoutIdLst>
    <p:sldLayoutId id="2147502785" r:id="rId1"/>
    <p:sldLayoutId id="2147502786" r:id="rId2"/>
    <p:sldLayoutId id="2147502787" r:id="rId3"/>
    <p:sldLayoutId id="2147502788" r:id="rId4"/>
    <p:sldLayoutId id="2147502789" r:id="rId5"/>
    <p:sldLayoutId id="2147502790" r:id="rId6"/>
    <p:sldLayoutId id="2147502791" r:id="rId7"/>
    <p:sldLayoutId id="2147502792" r:id="rId8"/>
    <p:sldLayoutId id="2147502793" r:id="rId9"/>
    <p:sldLayoutId id="2147502794" r:id="rId10"/>
    <p:sldLayoutId id="2147502795" r:id="rId11"/>
    <p:sldLayoutId id="2147502796" r:id="rId12"/>
    <p:sldLayoutId id="2147502797" r:id="rId13"/>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77F0174D-8720-3446-A603-EC7D19F96B0B}" type="slidenum">
              <a:rPr lang="zh-CN" altLang="en-US"/>
              <a:pPr>
                <a:defRPr/>
              </a:pPr>
              <a:t>‹#›</a:t>
            </a:fld>
            <a:endParaRPr lang="en-US" altLang="zh-CN"/>
          </a:p>
        </p:txBody>
      </p:sp>
    </p:spTree>
    <p:extLst>
      <p:ext uri="{BB962C8B-B14F-4D97-AF65-F5344CB8AC3E}">
        <p14:creationId xmlns:p14="http://schemas.microsoft.com/office/powerpoint/2010/main" val="627495734"/>
      </p:ext>
    </p:extLst>
  </p:cSld>
  <p:clrMap bg1="lt1" tx1="dk1" bg2="lt2" tx2="dk2" accent1="accent1" accent2="accent2" accent3="accent3" accent4="accent4" accent5="accent5" accent6="accent6" hlink="hlink" folHlink="folHlink"/>
  <p:sldLayoutIdLst>
    <p:sldLayoutId id="2147502811" r:id="rId1"/>
    <p:sldLayoutId id="2147502812" r:id="rId2"/>
    <p:sldLayoutId id="2147502813" r:id="rId3"/>
    <p:sldLayoutId id="2147502814" r:id="rId4"/>
    <p:sldLayoutId id="2147502815" r:id="rId5"/>
    <p:sldLayoutId id="2147502816" r:id="rId6"/>
    <p:sldLayoutId id="2147502817" r:id="rId7"/>
    <p:sldLayoutId id="2147502818" r:id="rId8"/>
    <p:sldLayoutId id="2147502819" r:id="rId9"/>
    <p:sldLayoutId id="2147502820" r:id="rId10"/>
    <p:sldLayoutId id="2147502821" r:id="rId11"/>
    <p:sldLayoutId id="2147502822"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latin typeface="Arial" pitchFamily="-112" charset="0"/>
                <a:ea typeface="+mn-ea"/>
                <a:cs typeface="+mn-cs"/>
              </a:defRPr>
            </a:lvl1pPr>
          </a:lstStyle>
          <a:p>
            <a:pPr>
              <a:defRPr/>
            </a:pPr>
            <a:endParaRPr lang="en-US"/>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latin typeface="Arial" charset="0"/>
              </a:defRPr>
            </a:lvl1pPr>
          </a:lstStyle>
          <a:p>
            <a:pPr>
              <a:defRPr/>
            </a:pPr>
            <a:fld id="{DB440C94-BD17-4048-AF80-4E8689EDBD11}" type="slidenum">
              <a:rPr lang="en-US"/>
              <a:pPr>
                <a:defRPr/>
              </a:pPr>
              <a:t>‹#›</a:t>
            </a:fld>
            <a:endParaRPr lang="en-US"/>
          </a:p>
        </p:txBody>
      </p:sp>
      <p:grpSp>
        <p:nvGrpSpPr>
          <p:cNvPr id="134148" name="Group 1028"/>
          <p:cNvGrpSpPr>
            <a:grpSpLocks/>
          </p:cNvGrpSpPr>
          <p:nvPr/>
        </p:nvGrpSpPr>
        <p:grpSpPr bwMode="auto">
          <a:xfrm>
            <a:off x="0" y="0"/>
            <a:ext cx="9140825" cy="6850063"/>
            <a:chOff x="0" y="0"/>
            <a:chExt cx="5758" cy="4315"/>
          </a:xfrm>
        </p:grpSpPr>
        <p:grpSp>
          <p:nvGrpSpPr>
            <p:cNvPr id="134152"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5940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en-US" sz="2400">
                  <a:solidFill>
                    <a:srgbClr val="FFFFFF"/>
                  </a:solidFill>
                  <a:effectLst>
                    <a:outerShdw blurRad="38100" dist="38100" dir="2700000" algn="tl">
                      <a:srgbClr val="000000">
                        <a:alpha val="43137"/>
                      </a:srgbClr>
                    </a:outerShdw>
                  </a:effectLst>
                  <a:latin typeface="Times New Roman" charset="0"/>
                </a:endParaRPr>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59402" name="Freeform 1036"/>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en-US" sz="2400">
                <a:solidFill>
                  <a:srgbClr val="FFFFFF"/>
                </a:solidFill>
                <a:effectLst>
                  <a:outerShdw blurRad="38100" dist="38100" dir="2700000" algn="tl">
                    <a:srgbClr val="000000">
                      <a:alpha val="43137"/>
                    </a:srgbClr>
                  </a:outerShdw>
                </a:effectLst>
                <a:latin typeface="Times New Roman" charset="0"/>
              </a:endParaRPr>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latin typeface="Arial" pitchFamily="-112" charset="0"/>
                <a:ea typeface="+mn-ea"/>
                <a:cs typeface="+mn-cs"/>
              </a:defRPr>
            </a:lvl1pPr>
          </a:lstStyle>
          <a:p>
            <a:pPr>
              <a:defRPr/>
            </a:pPr>
            <a:endParaRPr lang="en-US"/>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0642866"/>
      </p:ext>
    </p:extLst>
  </p:cSld>
  <p:clrMap bg1="dk2" tx1="lt1" bg2="dk1" tx2="lt2" accent1="accent1" accent2="accent2" accent3="accent3" accent4="accent4" accent5="accent5" accent6="accent6" hlink="hlink" folHlink="folHlink"/>
  <p:sldLayoutIdLst>
    <p:sldLayoutId id="2147502824"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5963349"/>
      </p:ext>
    </p:extLst>
  </p:cSld>
  <p:clrMap bg1="lt1" tx1="dk1" bg2="lt2" tx2="dk2" accent1="accent1" accent2="accent2" accent3="accent3" accent4="accent4" accent5="accent5" accent6="accent6" hlink="hlink" folHlink="folHlink"/>
  <p:sldLayoutIdLst>
    <p:sldLayoutId id="2147502826" r:id="rId1"/>
    <p:sldLayoutId id="2147502827" r:id="rId2"/>
    <p:sldLayoutId id="2147502828" r:id="rId3"/>
    <p:sldLayoutId id="2147502829" r:id="rId4"/>
    <p:sldLayoutId id="2147502830" r:id="rId5"/>
    <p:sldLayoutId id="2147502831" r:id="rId6"/>
    <p:sldLayoutId id="2147502832" r:id="rId7"/>
    <p:sldLayoutId id="2147502833" r:id="rId8"/>
    <p:sldLayoutId id="2147502834" r:id="rId9"/>
    <p:sldLayoutId id="2147502835" r:id="rId10"/>
    <p:sldLayoutId id="2147502836" r:id="rId11"/>
    <p:sldLayoutId id="2147502837" r:id="rId12"/>
    <p:sldLayoutId id="214750283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390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pitchFamily="-112" charset="-52"/>
                <a:ea typeface="+mn-ea"/>
                <a:cs typeface="+mn-cs"/>
              </a:defRPr>
            </a:lvl1pPr>
          </a:lstStyle>
          <a:p>
            <a:pPr defTabSz="914400" eaLnBrk="0" fontAlgn="base" hangingPunct="0">
              <a:spcBef>
                <a:spcPct val="0"/>
              </a:spcBef>
              <a:spcAft>
                <a:spcPct val="0"/>
              </a:spcAft>
              <a:defRPr/>
            </a:pPr>
            <a:endParaRPr lang="en-US">
              <a:solidFill>
                <a:srgbClr val="FFFFFF"/>
              </a:solidFill>
              <a:ea typeface="ＭＳ Ｐゴシック"/>
              <a:cs typeface="ＭＳ Ｐゴシック"/>
            </a:endParaRPr>
          </a:p>
        </p:txBody>
      </p:sp>
      <p:sp>
        <p:nvSpPr>
          <p:cNvPr id="1239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pitchFamily="-112" charset="-52"/>
                <a:ea typeface="+mn-ea"/>
                <a:cs typeface="+mn-cs"/>
              </a:defRPr>
            </a:lvl1pPr>
          </a:lstStyle>
          <a:p>
            <a:pPr defTabSz="914400" eaLnBrk="0" fontAlgn="base" hangingPunct="0">
              <a:spcBef>
                <a:spcPct val="0"/>
              </a:spcBef>
              <a:spcAft>
                <a:spcPct val="0"/>
              </a:spcAft>
              <a:defRPr/>
            </a:pPr>
            <a:endParaRPr lang="en-US">
              <a:solidFill>
                <a:srgbClr val="FFFFFF"/>
              </a:solidFill>
              <a:ea typeface="ＭＳ Ｐゴシック"/>
              <a:cs typeface="ＭＳ Ｐゴシック"/>
            </a:endParaRPr>
          </a:p>
        </p:txBody>
      </p:sp>
      <p:sp>
        <p:nvSpPr>
          <p:cNvPr id="1239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defTabSz="914400" eaLnBrk="0" fontAlgn="base" hangingPunct="0">
              <a:spcBef>
                <a:spcPct val="0"/>
              </a:spcBef>
              <a:spcAft>
                <a:spcPct val="0"/>
              </a:spcAft>
              <a:defRPr/>
            </a:pPr>
            <a:fld id="{046A8920-184C-6C4D-B57B-8576F31C8FA5}" type="slidenum">
              <a:rPr lang="en-US">
                <a:solidFill>
                  <a:srgbClr val="FFFFFF"/>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52039227"/>
      </p:ext>
    </p:extLst>
  </p:cSld>
  <p:clrMap bg1="dk2" tx1="lt1" bg2="dk1" tx2="lt2" accent1="accent1" accent2="accent2" accent3="accent3" accent4="accent4" accent5="accent5" accent6="accent6" hlink="hlink" folHlink="folHlink"/>
  <p:sldLayoutIdLst>
    <p:sldLayoutId id="2147502840" r:id="rId1"/>
    <p:sldLayoutId id="2147502841" r:id="rId2"/>
    <p:sldLayoutId id="2147502842" r:id="rId3"/>
    <p:sldLayoutId id="2147502843" r:id="rId4"/>
    <p:sldLayoutId id="2147502844" r:id="rId5"/>
    <p:sldLayoutId id="2147502845" r:id="rId6"/>
    <p:sldLayoutId id="2147502846" r:id="rId7"/>
    <p:sldLayoutId id="2147502847" r:id="rId8"/>
    <p:sldLayoutId id="2147502848" r:id="rId9"/>
    <p:sldLayoutId id="2147502849" r:id="rId10"/>
    <p:sldLayoutId id="21475028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730" name="Group 2"/>
          <p:cNvGrpSpPr>
            <a:grpSpLocks/>
          </p:cNvGrpSpPr>
          <p:nvPr/>
        </p:nvGrpSpPr>
        <p:grpSpPr bwMode="auto">
          <a:xfrm>
            <a:off x="0" y="0"/>
            <a:ext cx="9132888" cy="6845300"/>
            <a:chOff x="0" y="0"/>
            <a:chExt cx="5753" cy="4312"/>
          </a:xfrm>
        </p:grpSpPr>
        <p:sp>
          <p:nvSpPr>
            <p:cNvPr id="7373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nvGrpSpPr>
            <p:cNvPr id="73734" name="Group 4"/>
            <p:cNvGrpSpPr>
              <a:grpSpLocks/>
            </p:cNvGrpSpPr>
            <p:nvPr/>
          </p:nvGrpSpPr>
          <p:grpSpPr bwMode="auto">
            <a:xfrm>
              <a:off x="246" y="204"/>
              <a:ext cx="5271" cy="3889"/>
              <a:chOff x="246" y="204"/>
              <a:chExt cx="5271" cy="3889"/>
            </a:xfrm>
          </p:grpSpPr>
          <p:sp>
            <p:nvSpPr>
              <p:cNvPr id="9830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7374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6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6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grpSp>
          <p:nvGrpSpPr>
            <p:cNvPr id="73735" name="Group 28"/>
            <p:cNvGrpSpPr>
              <a:grpSpLocks/>
            </p:cNvGrpSpPr>
            <p:nvPr/>
          </p:nvGrpSpPr>
          <p:grpSpPr bwMode="auto">
            <a:xfrm>
              <a:off x="0" y="0"/>
              <a:ext cx="1246" cy="1232"/>
              <a:chOff x="0" y="0"/>
              <a:chExt cx="1246" cy="1232"/>
            </a:xfrm>
          </p:grpSpPr>
          <p:sp>
            <p:nvSpPr>
              <p:cNvPr id="7373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3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3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grpSp>
      <p:sp>
        <p:nvSpPr>
          <p:cNvPr id="73731"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rPr>
              <a:t>©2003 TBBMI</a:t>
            </a:r>
          </a:p>
        </p:txBody>
      </p:sp>
      <p:sp>
        <p:nvSpPr>
          <p:cNvPr id="98337"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7.5.03c.</a:t>
            </a:r>
          </a:p>
        </p:txBody>
      </p:sp>
    </p:spTree>
    <p:extLst>
      <p:ext uri="{BB962C8B-B14F-4D97-AF65-F5344CB8AC3E}">
        <p14:creationId xmlns:p14="http://schemas.microsoft.com/office/powerpoint/2010/main" val="2793476387"/>
      </p:ext>
    </p:extLst>
  </p:cSld>
  <p:clrMap bg1="dk2" tx1="lt1" bg2="dk1" tx2="lt2" accent1="accent1" accent2="accent2" accent3="accent3" accent4="accent4" accent5="accent5" accent6="accent6" hlink="hlink" folHlink="folHlink"/>
  <p:sldLayoutIdLst>
    <p:sldLayoutId id="2147502852" r:id="rId1"/>
    <p:sldLayoutId id="2147502853" r:id="rId2"/>
    <p:sldLayoutId id="2147502854" r:id="rId3"/>
    <p:sldLayoutId id="2147502855" r:id="rId4"/>
    <p:sldLayoutId id="2147502856" r:id="rId5"/>
    <p:sldLayoutId id="2147502857" r:id="rId6"/>
    <p:sldLayoutId id="2147502858" r:id="rId7"/>
    <p:sldLayoutId id="2147502859" r:id="rId8"/>
    <p:sldLayoutId id="2147502860" r:id="rId9"/>
    <p:sldLayoutId id="2147502861" r:id="rId10"/>
    <p:sldLayoutId id="2147502862"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3234" name="Group 31"/>
          <p:cNvGrpSpPr>
            <a:grpSpLocks/>
          </p:cNvGrpSpPr>
          <p:nvPr/>
        </p:nvGrpSpPr>
        <p:grpSpPr bwMode="auto">
          <a:xfrm>
            <a:off x="0" y="0"/>
            <a:ext cx="9132888" cy="6845300"/>
            <a:chOff x="0" y="0"/>
            <a:chExt cx="5753" cy="4312"/>
          </a:xfrm>
        </p:grpSpPr>
        <p:sp>
          <p:nvSpPr>
            <p:cNvPr id="2232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800">
                <a:solidFill>
                  <a:srgbClr val="00DFCA"/>
                </a:solidFill>
                <a:latin typeface="Matura MT Script Capitals" charset="0"/>
              </a:endParaRPr>
            </a:p>
          </p:txBody>
        </p:sp>
        <p:grpSp>
          <p:nvGrpSpPr>
            <p:cNvPr id="2232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a:defRPr/>
                </a:pPr>
                <a:endParaRPr lang="en-US" sz="2800">
                  <a:solidFill>
                    <a:srgbClr val="00DFCA"/>
                  </a:solidFill>
                  <a:latin typeface="Matura MT Script Capitals" pitchFamily="-112" charset="0"/>
                </a:endParaRPr>
              </a:p>
            </p:txBody>
          </p:sp>
          <p:sp>
            <p:nvSpPr>
              <p:cNvPr id="2232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232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232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232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232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232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232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232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232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232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232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232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232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232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232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232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232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232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232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232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232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232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223239" name="Group 30"/>
            <p:cNvGrpSpPr>
              <a:grpSpLocks/>
            </p:cNvGrpSpPr>
            <p:nvPr/>
          </p:nvGrpSpPr>
          <p:grpSpPr bwMode="auto">
            <a:xfrm>
              <a:off x="0" y="0"/>
              <a:ext cx="1246" cy="1232"/>
              <a:chOff x="0" y="0"/>
              <a:chExt cx="1246" cy="1232"/>
            </a:xfrm>
          </p:grpSpPr>
          <p:sp>
            <p:nvSpPr>
              <p:cNvPr id="2232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800">
                  <a:solidFill>
                    <a:srgbClr val="00DFCA"/>
                  </a:solidFill>
                  <a:latin typeface="Matura MT Script Capitals" charset="0"/>
                </a:endParaRPr>
              </a:p>
            </p:txBody>
          </p:sp>
          <p:sp>
            <p:nvSpPr>
              <p:cNvPr id="2232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800">
                  <a:solidFill>
                    <a:srgbClr val="00DFCA"/>
                  </a:solidFill>
                  <a:latin typeface="Matura MT Script Capitals" charset="0"/>
                </a:endParaRPr>
              </a:p>
            </p:txBody>
          </p:sp>
          <p:sp>
            <p:nvSpPr>
              <p:cNvPr id="2232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800">
                  <a:solidFill>
                    <a:srgbClr val="00DFCA"/>
                  </a:solidFill>
                  <a:latin typeface="Matura MT Script Capitals" charset="0"/>
                </a:endParaRPr>
              </a:p>
            </p:txBody>
          </p:sp>
        </p:grpSp>
      </p:grpSp>
      <p:sp>
        <p:nvSpPr>
          <p:cNvPr id="1027" name="Text Box 35"/>
          <p:cNvSpPr txBox="1">
            <a:spLocks noChangeArrowheads="1"/>
          </p:cNvSpPr>
          <p:nvPr/>
        </p:nvSpPr>
        <p:spPr bwMode="auto">
          <a:xfrm>
            <a:off x="417513" y="6569075"/>
            <a:ext cx="10112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900" b="1">
                <a:solidFill>
                  <a:srgbClr val="FFFFFF"/>
                </a:solidFill>
                <a:latin typeface="Arial" charset="0"/>
              </a:rPr>
              <a:t>© </a:t>
            </a:r>
            <a:r>
              <a:rPr lang="en-US" sz="1000" b="1">
                <a:solidFill>
                  <a:srgbClr val="FFFFFF"/>
                </a:solidFill>
                <a:latin typeface="Arial" charset="0"/>
              </a:rPr>
              <a:t>2006 </a:t>
            </a:r>
            <a:r>
              <a:rPr lang="en-US" sz="900" b="1">
                <a:solidFill>
                  <a:srgbClr val="FFFFFF"/>
                </a:solidFill>
                <a:latin typeface="Arial" charset="0"/>
              </a:rPr>
              <a:t> TBBMI</a:t>
            </a:r>
          </a:p>
        </p:txBody>
      </p:sp>
      <p:sp>
        <p:nvSpPr>
          <p:cNvPr id="1060" name="Rectangle 36"/>
          <p:cNvSpPr>
            <a:spLocks noChangeArrowheads="1"/>
          </p:cNvSpPr>
          <p:nvPr/>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9.65.03d.</a:t>
            </a:r>
          </a:p>
        </p:txBody>
      </p:sp>
    </p:spTree>
    <p:extLst>
      <p:ext uri="{BB962C8B-B14F-4D97-AF65-F5344CB8AC3E}">
        <p14:creationId xmlns:p14="http://schemas.microsoft.com/office/powerpoint/2010/main" val="4153819986"/>
      </p:ext>
    </p:extLst>
  </p:cSld>
  <p:clrMap bg1="dk2" tx1="lt1" bg2="dk1" tx2="lt2" accent1="accent1" accent2="accent2" accent3="accent3" accent4="accent4" accent5="accent5" accent6="accent6" hlink="hlink" folHlink="folHlink"/>
  <p:sldLayoutIdLst>
    <p:sldLayoutId id="2147502864" r:id="rId1"/>
    <p:sldLayoutId id="2147502865" r:id="rId2"/>
    <p:sldLayoutId id="2147502866" r:id="rId3"/>
    <p:sldLayoutId id="2147502867" r:id="rId4"/>
    <p:sldLayoutId id="2147502868" r:id="rId5"/>
    <p:sldLayoutId id="2147502869" r:id="rId6"/>
    <p:sldLayoutId id="2147502870" r:id="rId7"/>
    <p:sldLayoutId id="2147502871" r:id="rId8"/>
    <p:sldLayoutId id="2147502872" r:id="rId9"/>
    <p:sldLayoutId id="2147502873" r:id="rId10"/>
    <p:sldLayoutId id="2147502874"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cSld>
  <p:clrMap bg1="dk2" tx1="lt1" bg2="dk1" tx2="lt2" accent1="accent1" accent2="accent2" accent3="accent3" accent4="accent4" accent5="accent5" accent6="accent6" hlink="hlink" folHlink="folHlink"/>
  <p:sldLayoutIdLst>
    <p:sldLayoutId id="2147502073" r:id="rId1"/>
    <p:sldLayoutId id="2147502074" r:id="rId2"/>
    <p:sldLayoutId id="2147502075" r:id="rId3"/>
    <p:sldLayoutId id="2147502076" r:id="rId4"/>
    <p:sldLayoutId id="2147502077" r:id="rId5"/>
    <p:sldLayoutId id="2147502078" r:id="rId6"/>
    <p:sldLayoutId id="2147502079" r:id="rId7"/>
    <p:sldLayoutId id="2147502080" r:id="rId8"/>
    <p:sldLayoutId id="2147502081" r:id="rId9"/>
    <p:sldLayoutId id="2147502082" r:id="rId10"/>
    <p:sldLayoutId id="2147502083" r:id="rId11"/>
    <p:sldLayoutId id="2147502084" r:id="rId12"/>
    <p:sldLayoutId id="2147502085" r:id="rId13"/>
    <p:sldLayoutId id="2147502086"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5395"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691223"/>
      </p:ext>
    </p:extLst>
  </p:cSld>
  <p:clrMap bg1="lt1" tx1="dk1" bg2="lt2" tx2="dk2" accent1="accent1" accent2="accent2" accent3="accent3" accent4="accent4" accent5="accent5" accent6="accent6" hlink="hlink" folHlink="folHlink"/>
  <p:sldLayoutIdLst>
    <p:sldLayoutId id="2147502876" r:id="rId1"/>
    <p:sldLayoutId id="2147502877" r:id="rId2"/>
    <p:sldLayoutId id="2147502878" r:id="rId3"/>
    <p:sldLayoutId id="2147502879" r:id="rId4"/>
    <p:sldLayoutId id="2147502880" r:id="rId5"/>
    <p:sldLayoutId id="2147502881" r:id="rId6"/>
    <p:sldLayoutId id="2147502882" r:id="rId7"/>
    <p:sldLayoutId id="2147502883" r:id="rId8"/>
    <p:sldLayoutId id="2147502884" r:id="rId9"/>
    <p:sldLayoutId id="2147502885" r:id="rId10"/>
    <p:sldLayoutId id="2147502886" r:id="rId11"/>
    <p:sldLayoutId id="2147502887"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1"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101382" name="Freeform 6"/>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3" name="Freeform 7"/>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4"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5" name="Freeform 9"/>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6" name="Freeform 10"/>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7"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grpSp>
        <p:nvGrpSpPr>
          <p:cNvPr id="101388" name="Group 12"/>
          <p:cNvGrpSpPr>
            <a:grpSpLocks/>
          </p:cNvGrpSpPr>
          <p:nvPr/>
        </p:nvGrpSpPr>
        <p:grpSpPr bwMode="auto">
          <a:xfrm>
            <a:off x="63500" y="153988"/>
            <a:ext cx="3435350" cy="520700"/>
            <a:chOff x="40" y="97"/>
            <a:chExt cx="2164" cy="328"/>
          </a:xfrm>
        </p:grpSpPr>
        <p:sp>
          <p:nvSpPr>
            <p:cNvPr id="101398"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9"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400"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401"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402"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grpSp>
      <p:grpSp>
        <p:nvGrpSpPr>
          <p:cNvPr id="101389" name="Group 18"/>
          <p:cNvGrpSpPr>
            <a:grpSpLocks/>
          </p:cNvGrpSpPr>
          <p:nvPr/>
        </p:nvGrpSpPr>
        <p:grpSpPr bwMode="auto">
          <a:xfrm>
            <a:off x="5646738" y="153988"/>
            <a:ext cx="3435350" cy="552450"/>
            <a:chOff x="3557" y="97"/>
            <a:chExt cx="2164" cy="348"/>
          </a:xfrm>
        </p:grpSpPr>
        <p:sp>
          <p:nvSpPr>
            <p:cNvPr id="101393"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4"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5"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6"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7"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defRPr sz="1400">
                <a:solidFill>
                  <a:srgbClr val="FFFFCC"/>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CC"/>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CC"/>
                </a:solidFill>
                <a:latin typeface="Times New Roman" charset="0"/>
              </a:defRPr>
            </a:lvl1pPr>
          </a:lstStyle>
          <a:p>
            <a:pPr defTabSz="914400" fontAlgn="base">
              <a:spcBef>
                <a:spcPct val="0"/>
              </a:spcBef>
              <a:spcAft>
                <a:spcPct val="0"/>
              </a:spcAft>
              <a:defRPr/>
            </a:pPr>
            <a:fld id="{0D1882BC-64F8-6E4E-BEE4-BA3836FA0671}"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67836320"/>
      </p:ext>
    </p:extLst>
  </p:cSld>
  <p:clrMap bg1="dk2" tx1="lt1" bg2="dk1" tx2="lt2" accent1="accent1" accent2="accent2" accent3="accent3" accent4="accent4" accent5="accent5" accent6="accent6" hlink="hlink" folHlink="folHlink"/>
  <p:sldLayoutIdLst>
    <p:sldLayoutId id="214750288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9132888" cy="6845300"/>
            <a:chOff x="0" y="0"/>
            <a:chExt cx="5753" cy="4312"/>
          </a:xfrm>
        </p:grpSpPr>
        <p:sp>
          <p:nvSpPr>
            <p:cNvPr id="16390"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endParaRPr>
            </a:p>
          </p:txBody>
        </p:sp>
        <p:grpSp>
          <p:nvGrpSpPr>
            <p:cNvPr id="16391" name="Group 4"/>
            <p:cNvGrpSpPr>
              <a:grpSpLocks/>
            </p:cNvGrpSpPr>
            <p:nvPr/>
          </p:nvGrpSpPr>
          <p:grpSpPr bwMode="auto">
            <a:xfrm>
              <a:off x="246" y="204"/>
              <a:ext cx="5271" cy="3889"/>
              <a:chOff x="246" y="204"/>
              <a:chExt cx="5271" cy="3889"/>
            </a:xfrm>
          </p:grpSpPr>
          <p:sp>
            <p:nvSpPr>
              <p:cNvPr id="65946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6397"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398"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399"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0"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1"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2"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3"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4"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5"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6"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7"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8"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9"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10"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11"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12"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13"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14"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15"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16"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17"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18"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grpSp>
        <p:grpSp>
          <p:nvGrpSpPr>
            <p:cNvPr id="16392" name="Group 28"/>
            <p:cNvGrpSpPr>
              <a:grpSpLocks/>
            </p:cNvGrpSpPr>
            <p:nvPr/>
          </p:nvGrpSpPr>
          <p:grpSpPr bwMode="auto">
            <a:xfrm>
              <a:off x="0" y="0"/>
              <a:ext cx="1246" cy="1232"/>
              <a:chOff x="0" y="0"/>
              <a:chExt cx="1246" cy="1232"/>
            </a:xfrm>
          </p:grpSpPr>
          <p:sp>
            <p:nvSpPr>
              <p:cNvPr id="16393"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394"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395"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endParaRPr>
              </a:p>
            </p:txBody>
          </p:sp>
        </p:grpSp>
      </p:grpSp>
      <p:sp>
        <p:nvSpPr>
          <p:cNvPr id="43011" name="Text Box 32"/>
          <p:cNvSpPr txBox="1">
            <a:spLocks noChangeArrowheads="1"/>
          </p:cNvSpPr>
          <p:nvPr/>
        </p:nvSpPr>
        <p:spPr bwMode="auto">
          <a:xfrm>
            <a:off x="8364538" y="6486525"/>
            <a:ext cx="184150" cy="304800"/>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endParaRPr lang="en-US" sz="1400" b="1">
              <a:solidFill>
                <a:srgbClr val="FFFFFF"/>
              </a:solidFill>
            </a:endParaRPr>
          </a:p>
        </p:txBody>
      </p:sp>
      <p:sp>
        <p:nvSpPr>
          <p:cNvPr id="43012" name="Text Box 33"/>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a:solidFill>
                  <a:srgbClr val="FFFFFF"/>
                </a:solidFill>
              </a:rPr>
              <a:t>©2003 TBBMI</a:t>
            </a:r>
          </a:p>
        </p:txBody>
      </p:sp>
      <p:sp>
        <p:nvSpPr>
          <p:cNvPr id="659490" name="Rectangle 34"/>
          <p:cNvSpPr>
            <a:spLocks noChangeArrowheads="1"/>
          </p:cNvSpPr>
          <p:nvPr/>
        </p:nvSpPr>
        <p:spPr bwMode="auto">
          <a:xfrm>
            <a:off x="7543800" y="6515100"/>
            <a:ext cx="736600" cy="268288"/>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7.5.03b.</a:t>
            </a:r>
          </a:p>
        </p:txBody>
      </p:sp>
    </p:spTree>
    <p:extLst>
      <p:ext uri="{BB962C8B-B14F-4D97-AF65-F5344CB8AC3E}">
        <p14:creationId xmlns:p14="http://schemas.microsoft.com/office/powerpoint/2010/main" val="3078160110"/>
      </p:ext>
    </p:extLst>
  </p:cSld>
  <p:clrMap bg1="dk2" tx1="lt1" bg2="dk1" tx2="lt2" accent1="accent1" accent2="accent2" accent3="accent3" accent4="accent4" accent5="accent5" accent6="accent6" hlink="hlink" folHlink="folHlink"/>
  <p:sldLayoutIdLst>
    <p:sldLayoutId id="2147502891" r:id="rId1"/>
    <p:sldLayoutId id="2147502892" r:id="rId2"/>
    <p:sldLayoutId id="2147502893" r:id="rId3"/>
    <p:sldLayoutId id="2147502894" r:id="rId4"/>
    <p:sldLayoutId id="2147502895" r:id="rId5"/>
    <p:sldLayoutId id="2147502896" r:id="rId6"/>
    <p:sldLayoutId id="2147502897" r:id="rId7"/>
    <p:sldLayoutId id="2147502898" r:id="rId8"/>
    <p:sldLayoutId id="2147502899" r:id="rId9"/>
    <p:sldLayoutId id="2147502900" r:id="rId10"/>
    <p:sldLayoutId id="2147502901"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83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90C042DC-B841-BF48-BB8A-E044E5C36D17}" type="slidenum">
              <a:rPr lang="en-US"/>
              <a:pPr>
                <a:defRPr/>
              </a:pPr>
              <a:t>‹#›</a:t>
            </a:fld>
            <a:endParaRPr lang="en-US"/>
          </a:p>
        </p:txBody>
      </p:sp>
    </p:spTree>
    <p:extLst>
      <p:ext uri="{BB962C8B-B14F-4D97-AF65-F5344CB8AC3E}">
        <p14:creationId xmlns:p14="http://schemas.microsoft.com/office/powerpoint/2010/main" val="2247636521"/>
      </p:ext>
    </p:extLst>
  </p:cSld>
  <p:clrMap bg1="lt1" tx1="dk1" bg2="lt2" tx2="dk2" accent1="accent1" accent2="accent2" accent3="accent3" accent4="accent4" accent5="accent5" accent6="accent6" hlink="hlink" folHlink="folHlink"/>
  <p:sldLayoutIdLst>
    <p:sldLayoutId id="2147502903" r:id="rId1"/>
    <p:sldLayoutId id="2147502904" r:id="rId2"/>
    <p:sldLayoutId id="2147502905" r:id="rId3"/>
    <p:sldLayoutId id="2147502906" r:id="rId4"/>
    <p:sldLayoutId id="2147502907" r:id="rId5"/>
    <p:sldLayoutId id="2147502908" r:id="rId6"/>
    <p:sldLayoutId id="2147502909" r:id="rId7"/>
    <p:sldLayoutId id="2147502910" r:id="rId8"/>
    <p:sldLayoutId id="2147502911" r:id="rId9"/>
    <p:sldLayoutId id="2147502912" r:id="rId10"/>
    <p:sldLayoutId id="2147502913"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38897548-9C6D-6D41-B47D-E15ED9C905FA}" type="slidenum">
              <a:rPr lang="en-US"/>
              <a:pPr>
                <a:defRPr/>
              </a:pPr>
              <a:t>‹#›</a:t>
            </a:fld>
            <a:endParaRPr lang="en-US"/>
          </a:p>
        </p:txBody>
      </p:sp>
    </p:spTree>
    <p:extLst>
      <p:ext uri="{BB962C8B-B14F-4D97-AF65-F5344CB8AC3E}">
        <p14:creationId xmlns:p14="http://schemas.microsoft.com/office/powerpoint/2010/main" val="760196177"/>
      </p:ext>
    </p:extLst>
  </p:cSld>
  <p:clrMap bg1="lt1" tx1="dk1" bg2="lt2" tx2="dk2" accent1="accent1" accent2="accent2" accent3="accent3" accent4="accent4" accent5="accent5" accent6="accent6" hlink="hlink" folHlink="folHlink"/>
  <p:sldLayoutIdLst>
    <p:sldLayoutId id="2147502915" r:id="rId1"/>
    <p:sldLayoutId id="2147502916" r:id="rId2"/>
    <p:sldLayoutId id="2147502917" r:id="rId3"/>
    <p:sldLayoutId id="2147502918" r:id="rId4"/>
    <p:sldLayoutId id="2147502919" r:id="rId5"/>
    <p:sldLayoutId id="2147502920" r:id="rId6"/>
    <p:sldLayoutId id="2147502921" r:id="rId7"/>
    <p:sldLayoutId id="2147502922" r:id="rId8"/>
    <p:sldLayoutId id="2147502923" r:id="rId9"/>
    <p:sldLayoutId id="2147502924" r:id="rId10"/>
    <p:sldLayoutId id="2147502925" r:id="rId11"/>
    <p:sldLayoutId id="2147502926" r:id="rId12"/>
    <p:sldLayoutId id="2147502927"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FE9FFFFC-996F-1C4E-93F1-D3DC291E4BB4}" type="slidenum">
              <a:rPr lang="en-US"/>
              <a:pPr>
                <a:defRPr/>
              </a:pPr>
              <a:t>‹#›</a:t>
            </a:fld>
            <a:endParaRPr lang="en-US"/>
          </a:p>
        </p:txBody>
      </p:sp>
      <p:grpSp>
        <p:nvGrpSpPr>
          <p:cNvPr id="135175"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135176"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139893493"/>
      </p:ext>
    </p:extLst>
  </p:cSld>
  <p:clrMap bg1="dk2" tx1="lt1" bg2="dk1" tx2="lt2" accent1="accent1" accent2="accent2" accent3="accent3" accent4="accent4" accent5="accent5" accent6="accent6" hlink="hlink" folHlink="folHlink"/>
  <p:sldLayoutIdLst>
    <p:sldLayoutId id="2147502929" r:id="rId1"/>
    <p:sldLayoutId id="2147502930" r:id="rId2"/>
    <p:sldLayoutId id="2147502931" r:id="rId3"/>
    <p:sldLayoutId id="2147502932" r:id="rId4"/>
    <p:sldLayoutId id="2147502933" r:id="rId5"/>
    <p:sldLayoutId id="2147502934" r:id="rId6"/>
    <p:sldLayoutId id="2147502935" r:id="rId7"/>
    <p:sldLayoutId id="2147502936" r:id="rId8"/>
    <p:sldLayoutId id="2147502937" r:id="rId9"/>
    <p:sldLayoutId id="2147502938" r:id="rId10"/>
    <p:sldLayoutId id="2147502939"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6303963" y="0"/>
            <a:ext cx="2840037" cy="3254375"/>
            <a:chOff x="3115" y="0"/>
            <a:chExt cx="2170" cy="2486"/>
          </a:xfrm>
        </p:grpSpPr>
        <p:grpSp>
          <p:nvGrpSpPr>
            <p:cNvPr id="53256" name="Group 3"/>
            <p:cNvGrpSpPr>
              <a:grpSpLocks/>
            </p:cNvGrpSpPr>
            <p:nvPr/>
          </p:nvGrpSpPr>
          <p:grpSpPr bwMode="auto">
            <a:xfrm>
              <a:off x="4080" y="1910"/>
              <a:ext cx="768" cy="576"/>
              <a:chOff x="0" y="0"/>
              <a:chExt cx="768" cy="576"/>
            </a:xfrm>
          </p:grpSpPr>
          <p:sp>
            <p:nvSpPr>
              <p:cNvPr id="53388"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9"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7" name="Group 6"/>
            <p:cNvGrpSpPr>
              <a:grpSpLocks/>
            </p:cNvGrpSpPr>
            <p:nvPr/>
          </p:nvGrpSpPr>
          <p:grpSpPr bwMode="auto">
            <a:xfrm>
              <a:off x="4257" y="1103"/>
              <a:ext cx="768" cy="576"/>
              <a:chOff x="0" y="0"/>
              <a:chExt cx="768" cy="576"/>
            </a:xfrm>
          </p:grpSpPr>
          <p:sp>
            <p:nvSpPr>
              <p:cNvPr id="53386"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7"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8" name="Group 9"/>
            <p:cNvGrpSpPr>
              <a:grpSpLocks/>
            </p:cNvGrpSpPr>
            <p:nvPr/>
          </p:nvGrpSpPr>
          <p:grpSpPr bwMode="auto">
            <a:xfrm>
              <a:off x="3134" y="0"/>
              <a:ext cx="768" cy="576"/>
              <a:chOff x="0" y="0"/>
              <a:chExt cx="768" cy="576"/>
            </a:xfrm>
          </p:grpSpPr>
          <p:sp>
            <p:nvSpPr>
              <p:cNvPr id="53384"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5"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9" name="Group 12"/>
            <p:cNvGrpSpPr>
              <a:grpSpLocks/>
            </p:cNvGrpSpPr>
            <p:nvPr/>
          </p:nvGrpSpPr>
          <p:grpSpPr bwMode="auto">
            <a:xfrm>
              <a:off x="3115" y="0"/>
              <a:ext cx="2170" cy="1702"/>
              <a:chOff x="3115" y="0"/>
              <a:chExt cx="2170" cy="1702"/>
            </a:xfrm>
          </p:grpSpPr>
          <p:grpSp>
            <p:nvGrpSpPr>
              <p:cNvPr id="53260" name="Group 13"/>
              <p:cNvGrpSpPr>
                <a:grpSpLocks/>
              </p:cNvGrpSpPr>
              <p:nvPr/>
            </p:nvGrpSpPr>
            <p:grpSpPr bwMode="auto">
              <a:xfrm>
                <a:off x="3640" y="308"/>
                <a:ext cx="1145" cy="844"/>
                <a:chOff x="1265" y="814"/>
                <a:chExt cx="2919" cy="2151"/>
              </a:xfrm>
            </p:grpSpPr>
            <p:sp>
              <p:nvSpPr>
                <p:cNvPr id="53382"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3"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61" name="Group 16"/>
              <p:cNvGrpSpPr>
                <a:grpSpLocks/>
              </p:cNvGrpSpPr>
              <p:nvPr/>
            </p:nvGrpSpPr>
            <p:grpSpPr bwMode="auto">
              <a:xfrm>
                <a:off x="3115" y="0"/>
                <a:ext cx="2145" cy="1702"/>
                <a:chOff x="3115" y="0"/>
                <a:chExt cx="2145" cy="1702"/>
              </a:xfrm>
            </p:grpSpPr>
            <p:grpSp>
              <p:nvGrpSpPr>
                <p:cNvPr id="53284" name="Group 17"/>
                <p:cNvGrpSpPr>
                  <a:grpSpLocks/>
                </p:cNvGrpSpPr>
                <p:nvPr/>
              </p:nvGrpSpPr>
              <p:grpSpPr bwMode="auto">
                <a:xfrm>
                  <a:off x="4505" y="589"/>
                  <a:ext cx="493" cy="912"/>
                  <a:chOff x="3471" y="1530"/>
                  <a:chExt cx="1258" cy="2327"/>
                </a:xfrm>
              </p:grpSpPr>
              <p:sp>
                <p:nvSpPr>
                  <p:cNvPr id="53380" name="Freeform 18"/>
                  <p:cNvSpPr>
                    <a:spLocks/>
                  </p:cNvSpPr>
                  <p:nvPr/>
                </p:nvSpPr>
                <p:spPr bwMode="hidden">
                  <a:xfrm rot="2711884">
                    <a:off x="2767" y="2235"/>
                    <a:ext cx="1720" cy="313"/>
                  </a:xfrm>
                  <a:custGeom>
                    <a:avLst/>
                    <a:gdLst>
                      <a:gd name="T0" fmla="*/ 0 w 2736"/>
                      <a:gd name="T1" fmla="*/ 2 h 504"/>
                      <a:gd name="T2" fmla="*/ 5 w 2736"/>
                      <a:gd name="T3" fmla="*/ 1 h 504"/>
                      <a:gd name="T4" fmla="*/ 11 w 2736"/>
                      <a:gd name="T5" fmla="*/ 1 h 504"/>
                      <a:gd name="T6" fmla="*/ 16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81" name="Freeform 19"/>
                  <p:cNvSpPr>
                    <a:spLocks/>
                  </p:cNvSpPr>
                  <p:nvPr/>
                </p:nvSpPr>
                <p:spPr bwMode="hidden">
                  <a:xfrm rot="2711884">
                    <a:off x="4021" y="3148"/>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85" name="Group 20"/>
                <p:cNvGrpSpPr>
                  <a:grpSpLocks/>
                </p:cNvGrpSpPr>
                <p:nvPr/>
              </p:nvGrpSpPr>
              <p:grpSpPr bwMode="auto">
                <a:xfrm>
                  <a:off x="4267" y="781"/>
                  <a:ext cx="966" cy="522"/>
                  <a:chOff x="2864" y="2019"/>
                  <a:chExt cx="2463" cy="1332"/>
                </a:xfrm>
              </p:grpSpPr>
              <p:sp>
                <p:nvSpPr>
                  <p:cNvPr id="53378" name="Freeform 21"/>
                  <p:cNvSpPr>
                    <a:spLocks/>
                  </p:cNvSpPr>
                  <p:nvPr/>
                </p:nvSpPr>
                <p:spPr bwMode="hidden">
                  <a:xfrm rot="2104081">
                    <a:off x="2865" y="2019"/>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9" name="Freeform 22"/>
                  <p:cNvSpPr>
                    <a:spLocks/>
                  </p:cNvSpPr>
                  <p:nvPr/>
                </p:nvSpPr>
                <p:spPr bwMode="hidden">
                  <a:xfrm rot="2104081">
                    <a:off x="4352" y="2805"/>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6" name="Group 23"/>
                <p:cNvGrpSpPr>
                  <a:grpSpLocks/>
                </p:cNvGrpSpPr>
                <p:nvPr/>
              </p:nvGrpSpPr>
              <p:grpSpPr bwMode="auto">
                <a:xfrm>
                  <a:off x="4280" y="707"/>
                  <a:ext cx="971" cy="417"/>
                  <a:chOff x="2897" y="1832"/>
                  <a:chExt cx="2477" cy="1064"/>
                </a:xfrm>
              </p:grpSpPr>
              <p:sp>
                <p:nvSpPr>
                  <p:cNvPr id="53376" name="Freeform 24"/>
                  <p:cNvSpPr>
                    <a:spLocks/>
                  </p:cNvSpPr>
                  <p:nvPr/>
                </p:nvSpPr>
                <p:spPr bwMode="hidden">
                  <a:xfrm rot="1582915">
                    <a:off x="2896" y="1832"/>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7"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7" name="Group 26"/>
                <p:cNvGrpSpPr>
                  <a:grpSpLocks/>
                </p:cNvGrpSpPr>
                <p:nvPr/>
              </p:nvGrpSpPr>
              <p:grpSpPr bwMode="auto">
                <a:xfrm>
                  <a:off x="4291" y="630"/>
                  <a:ext cx="969" cy="364"/>
                  <a:chOff x="2924" y="1636"/>
                  <a:chExt cx="2472" cy="927"/>
                </a:xfrm>
              </p:grpSpPr>
              <p:sp>
                <p:nvSpPr>
                  <p:cNvPr id="53374" name="Freeform 27"/>
                  <p:cNvSpPr>
                    <a:spLocks/>
                  </p:cNvSpPr>
                  <p:nvPr/>
                </p:nvSpPr>
                <p:spPr bwMode="hidden">
                  <a:xfrm rot="1080363">
                    <a:off x="2922" y="1634"/>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5" name="Freeform 28"/>
                  <p:cNvSpPr>
                    <a:spLocks/>
                  </p:cNvSpPr>
                  <p:nvPr/>
                </p:nvSpPr>
                <p:spPr bwMode="hidden">
                  <a:xfrm rot="1080363">
                    <a:off x="4494" y="2036"/>
                    <a:ext cx="900" cy="525"/>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8" name="Group 29"/>
                <p:cNvGrpSpPr>
                  <a:grpSpLocks/>
                </p:cNvGrpSpPr>
                <p:nvPr/>
              </p:nvGrpSpPr>
              <p:grpSpPr bwMode="auto">
                <a:xfrm>
                  <a:off x="4304" y="543"/>
                  <a:ext cx="918" cy="258"/>
                  <a:chOff x="2958" y="1414"/>
                  <a:chExt cx="2342" cy="657"/>
                </a:xfrm>
              </p:grpSpPr>
              <p:sp>
                <p:nvSpPr>
                  <p:cNvPr id="53372" name="Freeform 30"/>
                  <p:cNvSpPr>
                    <a:spLocks/>
                  </p:cNvSpPr>
                  <p:nvPr/>
                </p:nvSpPr>
                <p:spPr bwMode="hidden">
                  <a:xfrm rot="463793">
                    <a:off x="2957" y="1415"/>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3" name="Freeform 31"/>
                  <p:cNvSpPr>
                    <a:spLocks/>
                  </p:cNvSpPr>
                  <p:nvPr/>
                </p:nvSpPr>
                <p:spPr bwMode="hidden">
                  <a:xfrm rot="463793">
                    <a:off x="4470" y="1581"/>
                    <a:ext cx="829" cy="488"/>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9" name="Group 32"/>
                <p:cNvGrpSpPr>
                  <a:grpSpLocks/>
                </p:cNvGrpSpPr>
                <p:nvPr/>
              </p:nvGrpSpPr>
              <p:grpSpPr bwMode="auto">
                <a:xfrm>
                  <a:off x="4314" y="487"/>
                  <a:ext cx="843" cy="134"/>
                  <a:chOff x="2983" y="1269"/>
                  <a:chExt cx="2150" cy="343"/>
                </a:xfrm>
              </p:grpSpPr>
              <p:sp>
                <p:nvSpPr>
                  <p:cNvPr id="53370"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1" name="Freeform 34"/>
                  <p:cNvSpPr>
                    <a:spLocks/>
                  </p:cNvSpPr>
                  <p:nvPr/>
                </p:nvSpPr>
                <p:spPr bwMode="hidden">
                  <a:xfrm rot="-84182">
                    <a:off x="4377" y="1267"/>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0" name="Group 35"/>
                <p:cNvGrpSpPr>
                  <a:grpSpLocks/>
                </p:cNvGrpSpPr>
                <p:nvPr/>
              </p:nvGrpSpPr>
              <p:grpSpPr bwMode="auto">
                <a:xfrm>
                  <a:off x="4296" y="349"/>
                  <a:ext cx="737" cy="167"/>
                  <a:chOff x="2938" y="917"/>
                  <a:chExt cx="1879" cy="427"/>
                </a:xfrm>
              </p:grpSpPr>
              <p:sp>
                <p:nvSpPr>
                  <p:cNvPr id="53368" name="Freeform 36"/>
                  <p:cNvSpPr>
                    <a:spLocks/>
                  </p:cNvSpPr>
                  <p:nvPr/>
                </p:nvSpPr>
                <p:spPr bwMode="hidden">
                  <a:xfrm rot="-802576">
                    <a:off x="2936" y="1128"/>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9" name="Freeform 37"/>
                  <p:cNvSpPr>
                    <a:spLocks/>
                  </p:cNvSpPr>
                  <p:nvPr/>
                </p:nvSpPr>
                <p:spPr bwMode="hidden">
                  <a:xfrm rot="-802576">
                    <a:off x="4154" y="918"/>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1" name="Group 38"/>
                <p:cNvGrpSpPr>
                  <a:grpSpLocks/>
                </p:cNvGrpSpPr>
                <p:nvPr/>
              </p:nvGrpSpPr>
              <p:grpSpPr bwMode="auto">
                <a:xfrm>
                  <a:off x="3394" y="637"/>
                  <a:ext cx="493" cy="912"/>
                  <a:chOff x="637" y="1653"/>
                  <a:chExt cx="1257" cy="2326"/>
                </a:xfrm>
              </p:grpSpPr>
              <p:sp>
                <p:nvSpPr>
                  <p:cNvPr id="53366" name="Freeform 39"/>
                  <p:cNvSpPr>
                    <a:spLocks/>
                  </p:cNvSpPr>
                  <p:nvPr/>
                </p:nvSpPr>
                <p:spPr bwMode="hidden">
                  <a:xfrm rot="18888116" flipH="1">
                    <a:off x="875" y="2357"/>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7"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2" name="Group 41"/>
                <p:cNvGrpSpPr>
                  <a:grpSpLocks/>
                </p:cNvGrpSpPr>
                <p:nvPr/>
              </p:nvGrpSpPr>
              <p:grpSpPr bwMode="auto">
                <a:xfrm>
                  <a:off x="3142" y="850"/>
                  <a:ext cx="966" cy="522"/>
                  <a:chOff x="-5" y="2196"/>
                  <a:chExt cx="2463" cy="1332"/>
                </a:xfrm>
              </p:grpSpPr>
              <p:sp>
                <p:nvSpPr>
                  <p:cNvPr id="53364" name="Freeform 42"/>
                  <p:cNvSpPr>
                    <a:spLocks/>
                  </p:cNvSpPr>
                  <p:nvPr/>
                </p:nvSpPr>
                <p:spPr bwMode="hidden">
                  <a:xfrm rot="19495919" flipH="1">
                    <a:off x="644" y="2196"/>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5" name="Freeform 43"/>
                  <p:cNvSpPr>
                    <a:spLocks/>
                  </p:cNvSpPr>
                  <p:nvPr/>
                </p:nvSpPr>
                <p:spPr bwMode="hidden">
                  <a:xfrm rot="19495919" flipH="1">
                    <a:off x="-6" y="2982"/>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3" name="Group 44"/>
                <p:cNvGrpSpPr>
                  <a:grpSpLocks/>
                </p:cNvGrpSpPr>
                <p:nvPr/>
              </p:nvGrpSpPr>
              <p:grpSpPr bwMode="auto">
                <a:xfrm>
                  <a:off x="3124" y="777"/>
                  <a:ext cx="971" cy="417"/>
                  <a:chOff x="-52" y="2009"/>
                  <a:chExt cx="2477" cy="1064"/>
                </a:xfrm>
              </p:grpSpPr>
              <p:sp>
                <p:nvSpPr>
                  <p:cNvPr id="53362" name="Freeform 45"/>
                  <p:cNvSpPr>
                    <a:spLocks/>
                  </p:cNvSpPr>
                  <p:nvPr/>
                </p:nvSpPr>
                <p:spPr bwMode="hidden">
                  <a:xfrm rot="20017085" flipH="1">
                    <a:off x="689" y="2010"/>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3" name="Freeform 46"/>
                  <p:cNvSpPr>
                    <a:spLocks/>
                  </p:cNvSpPr>
                  <p:nvPr/>
                </p:nvSpPr>
                <p:spPr bwMode="hidden">
                  <a:xfrm rot="20017085" flipH="1">
                    <a:off x="-53" y="2598"/>
                    <a:ext cx="931"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4" name="Group 47"/>
                <p:cNvGrpSpPr>
                  <a:grpSpLocks/>
                </p:cNvGrpSpPr>
                <p:nvPr/>
              </p:nvGrpSpPr>
              <p:grpSpPr bwMode="auto">
                <a:xfrm>
                  <a:off x="3115" y="700"/>
                  <a:ext cx="969" cy="363"/>
                  <a:chOff x="-74" y="1813"/>
                  <a:chExt cx="2472" cy="927"/>
                </a:xfrm>
              </p:grpSpPr>
              <p:sp>
                <p:nvSpPr>
                  <p:cNvPr id="53360" name="Freeform 48"/>
                  <p:cNvSpPr>
                    <a:spLocks/>
                  </p:cNvSpPr>
                  <p:nvPr/>
                </p:nvSpPr>
                <p:spPr bwMode="hidden">
                  <a:xfrm rot="20519637" flipH="1">
                    <a:off x="721" y="1812"/>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1" name="Freeform 49"/>
                  <p:cNvSpPr>
                    <a:spLocks/>
                  </p:cNvSpPr>
                  <p:nvPr/>
                </p:nvSpPr>
                <p:spPr bwMode="hidden">
                  <a:xfrm rot="20519637" flipH="1">
                    <a:off x="-74" y="2212"/>
                    <a:ext cx="900" cy="526"/>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5" name="Group 50"/>
                <p:cNvGrpSpPr>
                  <a:grpSpLocks/>
                </p:cNvGrpSpPr>
                <p:nvPr/>
              </p:nvGrpSpPr>
              <p:grpSpPr bwMode="auto">
                <a:xfrm>
                  <a:off x="3153" y="613"/>
                  <a:ext cx="918" cy="257"/>
                  <a:chOff x="22" y="1591"/>
                  <a:chExt cx="2342" cy="657"/>
                </a:xfrm>
              </p:grpSpPr>
              <p:sp>
                <p:nvSpPr>
                  <p:cNvPr id="53358" name="Freeform 51"/>
                  <p:cNvSpPr>
                    <a:spLocks/>
                  </p:cNvSpPr>
                  <p:nvPr/>
                </p:nvSpPr>
                <p:spPr bwMode="hidden">
                  <a:xfrm rot="21136207" flipH="1">
                    <a:off x="819" y="1589"/>
                    <a:ext cx="1544" cy="313"/>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9"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6" name="Group 53"/>
                <p:cNvGrpSpPr>
                  <a:grpSpLocks/>
                </p:cNvGrpSpPr>
                <p:nvPr/>
              </p:nvGrpSpPr>
              <p:grpSpPr bwMode="auto">
                <a:xfrm>
                  <a:off x="3218" y="556"/>
                  <a:ext cx="843" cy="134"/>
                  <a:chOff x="189" y="1446"/>
                  <a:chExt cx="2150" cy="343"/>
                </a:xfrm>
              </p:grpSpPr>
              <p:sp>
                <p:nvSpPr>
                  <p:cNvPr id="53356"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7" name="Freeform 55"/>
                  <p:cNvSpPr>
                    <a:spLocks/>
                  </p:cNvSpPr>
                  <p:nvPr/>
                </p:nvSpPr>
                <p:spPr bwMode="hidden">
                  <a:xfrm rot="84182" flipH="1">
                    <a:off x="189" y="1444"/>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7" name="Group 56"/>
                <p:cNvGrpSpPr>
                  <a:grpSpLocks/>
                </p:cNvGrpSpPr>
                <p:nvPr/>
              </p:nvGrpSpPr>
              <p:grpSpPr bwMode="auto">
                <a:xfrm>
                  <a:off x="3342" y="418"/>
                  <a:ext cx="737" cy="167"/>
                  <a:chOff x="505" y="1094"/>
                  <a:chExt cx="1879" cy="427"/>
                </a:xfrm>
              </p:grpSpPr>
              <p:sp>
                <p:nvSpPr>
                  <p:cNvPr id="53354"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5"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8" name="Group 59"/>
                <p:cNvGrpSpPr>
                  <a:grpSpLocks/>
                </p:cNvGrpSpPr>
                <p:nvPr/>
              </p:nvGrpSpPr>
              <p:grpSpPr bwMode="auto">
                <a:xfrm>
                  <a:off x="3386" y="341"/>
                  <a:ext cx="725" cy="218"/>
                  <a:chOff x="616" y="899"/>
                  <a:chExt cx="1850" cy="554"/>
                </a:xfrm>
              </p:grpSpPr>
              <p:sp>
                <p:nvSpPr>
                  <p:cNvPr id="53352"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3"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9" name="Group 62"/>
                <p:cNvGrpSpPr>
                  <a:grpSpLocks/>
                </p:cNvGrpSpPr>
                <p:nvPr/>
              </p:nvGrpSpPr>
              <p:grpSpPr bwMode="auto">
                <a:xfrm>
                  <a:off x="3472" y="231"/>
                  <a:ext cx="693" cy="291"/>
                  <a:chOff x="3472" y="231"/>
                  <a:chExt cx="693" cy="291"/>
                </a:xfrm>
              </p:grpSpPr>
              <p:sp>
                <p:nvSpPr>
                  <p:cNvPr id="53350" name="Freeform 63"/>
                  <p:cNvSpPr>
                    <a:spLocks/>
                  </p:cNvSpPr>
                  <p:nvPr/>
                </p:nvSpPr>
                <p:spPr bwMode="hidden">
                  <a:xfrm rot="2028410" flipH="1">
                    <a:off x="3680"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1" name="Freeform 64"/>
                  <p:cNvSpPr>
                    <a:spLocks/>
                  </p:cNvSpPr>
                  <p:nvPr/>
                </p:nvSpPr>
                <p:spPr bwMode="hidden">
                  <a:xfrm rot="2028410" flipH="1">
                    <a:off x="3472" y="230"/>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0" name="Group 65"/>
                <p:cNvGrpSpPr>
                  <a:grpSpLocks/>
                </p:cNvGrpSpPr>
                <p:nvPr/>
              </p:nvGrpSpPr>
              <p:grpSpPr bwMode="auto">
                <a:xfrm>
                  <a:off x="3554" y="118"/>
                  <a:ext cx="664" cy="349"/>
                  <a:chOff x="3554" y="118"/>
                  <a:chExt cx="664" cy="349"/>
                </a:xfrm>
              </p:grpSpPr>
              <p:sp>
                <p:nvSpPr>
                  <p:cNvPr id="53348"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9"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1" name="Group 68"/>
                <p:cNvGrpSpPr>
                  <a:grpSpLocks/>
                </p:cNvGrpSpPr>
                <p:nvPr/>
              </p:nvGrpSpPr>
              <p:grpSpPr bwMode="auto">
                <a:xfrm>
                  <a:off x="3784" y="30"/>
                  <a:ext cx="305" cy="593"/>
                  <a:chOff x="1633" y="104"/>
                  <a:chExt cx="778" cy="1512"/>
                </a:xfrm>
              </p:grpSpPr>
              <p:sp>
                <p:nvSpPr>
                  <p:cNvPr id="53346"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7"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2" name="Group 71"/>
                <p:cNvGrpSpPr>
                  <a:grpSpLocks/>
                </p:cNvGrpSpPr>
                <p:nvPr/>
              </p:nvGrpSpPr>
              <p:grpSpPr bwMode="auto">
                <a:xfrm>
                  <a:off x="3903" y="0"/>
                  <a:ext cx="248" cy="601"/>
                  <a:chOff x="1935" y="28"/>
                  <a:chExt cx="634" cy="1534"/>
                </a:xfrm>
              </p:grpSpPr>
              <p:sp>
                <p:nvSpPr>
                  <p:cNvPr id="53344" name="Freeform 72"/>
                  <p:cNvSpPr>
                    <a:spLocks/>
                  </p:cNvSpPr>
                  <p:nvPr/>
                </p:nvSpPr>
                <p:spPr bwMode="hidden">
                  <a:xfrm rot="4126480" flipH="1">
                    <a:off x="1932" y="924"/>
                    <a:ext cx="1059"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5"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3" name="Group 74"/>
                <p:cNvGrpSpPr>
                  <a:grpSpLocks/>
                </p:cNvGrpSpPr>
                <p:nvPr/>
              </p:nvGrpSpPr>
              <p:grpSpPr bwMode="auto">
                <a:xfrm>
                  <a:off x="4251" y="252"/>
                  <a:ext cx="723" cy="222"/>
                  <a:chOff x="2822" y="672"/>
                  <a:chExt cx="1845" cy="566"/>
                </a:xfrm>
              </p:grpSpPr>
              <p:sp>
                <p:nvSpPr>
                  <p:cNvPr id="53342" name="Freeform 75"/>
                  <p:cNvSpPr>
                    <a:spLocks/>
                  </p:cNvSpPr>
                  <p:nvPr/>
                </p:nvSpPr>
                <p:spPr bwMode="hidden">
                  <a:xfrm rot="-1325434">
                    <a:off x="2820"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3" name="Freeform 76"/>
                  <p:cNvSpPr>
                    <a:spLocks/>
                  </p:cNvSpPr>
                  <p:nvPr/>
                </p:nvSpPr>
                <p:spPr bwMode="hidden">
                  <a:xfrm rot="-1325434">
                    <a:off x="4003" y="673"/>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4" name="Group 77"/>
                <p:cNvGrpSpPr>
                  <a:grpSpLocks/>
                </p:cNvGrpSpPr>
                <p:nvPr/>
              </p:nvGrpSpPr>
              <p:grpSpPr bwMode="auto">
                <a:xfrm>
                  <a:off x="4196" y="163"/>
                  <a:ext cx="699" cy="282"/>
                  <a:chOff x="2683" y="445"/>
                  <a:chExt cx="1781" cy="717"/>
                </a:xfrm>
              </p:grpSpPr>
              <p:sp>
                <p:nvSpPr>
                  <p:cNvPr id="53340" name="Freeform 78"/>
                  <p:cNvSpPr>
                    <a:spLocks/>
                  </p:cNvSpPr>
                  <p:nvPr/>
                </p:nvSpPr>
                <p:spPr bwMode="hidden">
                  <a:xfrm rot="-1921064">
                    <a:off x="2682" y="946"/>
                    <a:ext cx="1233"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1" name="Freeform 79"/>
                  <p:cNvSpPr>
                    <a:spLocks/>
                  </p:cNvSpPr>
                  <p:nvPr/>
                </p:nvSpPr>
                <p:spPr bwMode="hidden">
                  <a:xfrm rot="-1921064">
                    <a:off x="3801" y="444"/>
                    <a:ext cx="661"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53305"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06"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53307" name="Group 82"/>
                <p:cNvGrpSpPr>
                  <a:grpSpLocks/>
                </p:cNvGrpSpPr>
                <p:nvPr/>
              </p:nvGrpSpPr>
              <p:grpSpPr bwMode="auto">
                <a:xfrm>
                  <a:off x="4242" y="5"/>
                  <a:ext cx="251" cy="596"/>
                  <a:chOff x="2800" y="41"/>
                  <a:chExt cx="640" cy="1520"/>
                </a:xfrm>
              </p:grpSpPr>
              <p:sp>
                <p:nvSpPr>
                  <p:cNvPr id="53338" name="Freeform 83"/>
                  <p:cNvSpPr>
                    <a:spLocks/>
                  </p:cNvSpPr>
                  <p:nvPr/>
                </p:nvSpPr>
                <p:spPr bwMode="hidden">
                  <a:xfrm rot="-3857755">
                    <a:off x="2362" y="936"/>
                    <a:ext cx="1061"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9" name="Freeform 84"/>
                  <p:cNvSpPr>
                    <a:spLocks/>
                  </p:cNvSpPr>
                  <p:nvPr/>
                </p:nvSpPr>
                <p:spPr bwMode="hidden">
                  <a:xfrm rot="-3857755">
                    <a:off x="3011" y="181"/>
                    <a:ext cx="569"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8" name="Group 85"/>
                <p:cNvGrpSpPr>
                  <a:grpSpLocks/>
                </p:cNvGrpSpPr>
                <p:nvPr/>
              </p:nvGrpSpPr>
              <p:grpSpPr bwMode="auto">
                <a:xfrm>
                  <a:off x="4295" y="53"/>
                  <a:ext cx="398" cy="574"/>
                  <a:chOff x="2934" y="163"/>
                  <a:chExt cx="1017" cy="1464"/>
                </a:xfrm>
              </p:grpSpPr>
              <p:sp>
                <p:nvSpPr>
                  <p:cNvPr id="53336"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7"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9" name="Group 88"/>
                <p:cNvGrpSpPr>
                  <a:grpSpLocks/>
                </p:cNvGrpSpPr>
                <p:nvPr/>
              </p:nvGrpSpPr>
              <p:grpSpPr bwMode="auto">
                <a:xfrm>
                  <a:off x="4215" y="2"/>
                  <a:ext cx="95" cy="567"/>
                  <a:chOff x="2730" y="32"/>
                  <a:chExt cx="243" cy="1448"/>
                </a:xfrm>
              </p:grpSpPr>
              <p:sp>
                <p:nvSpPr>
                  <p:cNvPr id="53334"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5"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10" name="Group 91"/>
                <p:cNvGrpSpPr>
                  <a:grpSpLocks/>
                </p:cNvGrpSpPr>
                <p:nvPr/>
              </p:nvGrpSpPr>
              <p:grpSpPr bwMode="auto">
                <a:xfrm>
                  <a:off x="3514" y="683"/>
                  <a:ext cx="425" cy="960"/>
                  <a:chOff x="943" y="1769"/>
                  <a:chExt cx="1085" cy="2450"/>
                </a:xfrm>
              </p:grpSpPr>
              <p:sp>
                <p:nvSpPr>
                  <p:cNvPr id="53332" name="Freeform 92"/>
                  <p:cNvSpPr>
                    <a:spLocks/>
                  </p:cNvSpPr>
                  <p:nvPr/>
                </p:nvSpPr>
                <p:spPr bwMode="hidden">
                  <a:xfrm rot="18335692" flipH="1">
                    <a:off x="1009" y="2474"/>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3" name="Freeform 93"/>
                  <p:cNvSpPr>
                    <a:spLocks/>
                  </p:cNvSpPr>
                  <p:nvPr/>
                </p:nvSpPr>
                <p:spPr bwMode="hidden">
                  <a:xfrm rot="18335692" flipH="1">
                    <a:off x="725" y="3509"/>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1" name="Group 94"/>
                <p:cNvGrpSpPr>
                  <a:grpSpLocks/>
                </p:cNvGrpSpPr>
                <p:nvPr/>
              </p:nvGrpSpPr>
              <p:grpSpPr bwMode="auto">
                <a:xfrm>
                  <a:off x="3715" y="748"/>
                  <a:ext cx="300" cy="930"/>
                  <a:chOff x="1455" y="1936"/>
                  <a:chExt cx="766" cy="2373"/>
                </a:xfrm>
              </p:grpSpPr>
              <p:sp>
                <p:nvSpPr>
                  <p:cNvPr id="53330" name="Freeform 95"/>
                  <p:cNvSpPr>
                    <a:spLocks/>
                  </p:cNvSpPr>
                  <p:nvPr/>
                </p:nvSpPr>
                <p:spPr bwMode="hidden">
                  <a:xfrm rot="17542885" flipH="1">
                    <a:off x="1268" y="2577"/>
                    <a:ext cx="1594" cy="313"/>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1" name="Freeform 96"/>
                  <p:cNvSpPr>
                    <a:spLocks/>
                  </p:cNvSpPr>
                  <p:nvPr/>
                </p:nvSpPr>
                <p:spPr bwMode="hidden">
                  <a:xfrm rot="17542885" flipH="1">
                    <a:off x="1274" y="3635"/>
                    <a:ext cx="854"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2" name="Group 97"/>
                <p:cNvGrpSpPr>
                  <a:grpSpLocks/>
                </p:cNvGrpSpPr>
                <p:nvPr/>
              </p:nvGrpSpPr>
              <p:grpSpPr bwMode="auto">
                <a:xfrm rot="88588">
                  <a:off x="3923" y="769"/>
                  <a:ext cx="180" cy="913"/>
                  <a:chOff x="1956" y="1990"/>
                  <a:chExt cx="492" cy="2604"/>
                </a:xfrm>
              </p:grpSpPr>
              <p:sp>
                <p:nvSpPr>
                  <p:cNvPr id="53328" name="Freeform 98"/>
                  <p:cNvSpPr>
                    <a:spLocks/>
                  </p:cNvSpPr>
                  <p:nvPr/>
                </p:nvSpPr>
                <p:spPr bwMode="hidden">
                  <a:xfrm rot="16782062" flipH="1">
                    <a:off x="1438" y="2692"/>
                    <a:ext cx="1712" cy="302"/>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29" name="Freeform 99"/>
                  <p:cNvSpPr>
                    <a:spLocks/>
                  </p:cNvSpPr>
                  <p:nvPr/>
                </p:nvSpPr>
                <p:spPr bwMode="hidden">
                  <a:xfrm rot="16782062" flipH="1">
                    <a:off x="1730" y="3897"/>
                    <a:ext cx="917" cy="471"/>
                  </a:xfrm>
                  <a:custGeom>
                    <a:avLst/>
                    <a:gdLst>
                      <a:gd name="T0" fmla="*/ 1 w 1769"/>
                      <a:gd name="T1" fmla="*/ 1 h 791"/>
                      <a:gd name="T2" fmla="*/ 1 w 1769"/>
                      <a:gd name="T3" fmla="*/ 1 h 791"/>
                      <a:gd name="T4" fmla="*/ 1 w 1769"/>
                      <a:gd name="T5" fmla="*/ 1 h 791"/>
                      <a:gd name="T6" fmla="*/ 1 w 1769"/>
                      <a:gd name="T7" fmla="*/ 1 h 791"/>
                      <a:gd name="T8" fmla="*/ 2 w 1769"/>
                      <a:gd name="T9" fmla="*/ 2 h 791"/>
                      <a:gd name="T10" fmla="*/ 2 w 1769"/>
                      <a:gd name="T11" fmla="*/ 3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3" name="Group 100"/>
                <p:cNvGrpSpPr>
                  <a:grpSpLocks/>
                </p:cNvGrpSpPr>
                <p:nvPr/>
              </p:nvGrpSpPr>
              <p:grpSpPr bwMode="auto">
                <a:xfrm>
                  <a:off x="4451" y="662"/>
                  <a:ext cx="442" cy="951"/>
                  <a:chOff x="3334" y="1717"/>
                  <a:chExt cx="1125" cy="2426"/>
                </a:xfrm>
              </p:grpSpPr>
              <p:sp>
                <p:nvSpPr>
                  <p:cNvPr id="53326" name="Freeform 101"/>
                  <p:cNvSpPr>
                    <a:spLocks/>
                  </p:cNvSpPr>
                  <p:nvPr/>
                </p:nvSpPr>
                <p:spPr bwMode="hidden">
                  <a:xfrm rot="3144576">
                    <a:off x="2627" y="2423"/>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7"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4" name="Group 103"/>
                <p:cNvGrpSpPr>
                  <a:grpSpLocks/>
                </p:cNvGrpSpPr>
                <p:nvPr/>
              </p:nvGrpSpPr>
              <p:grpSpPr bwMode="auto">
                <a:xfrm>
                  <a:off x="4391" y="721"/>
                  <a:ext cx="347" cy="951"/>
                  <a:chOff x="3181" y="1866"/>
                  <a:chExt cx="883" cy="2426"/>
                </a:xfrm>
              </p:grpSpPr>
              <p:sp>
                <p:nvSpPr>
                  <p:cNvPr id="53324" name="Freeform 104"/>
                  <p:cNvSpPr>
                    <a:spLocks/>
                  </p:cNvSpPr>
                  <p:nvPr/>
                </p:nvSpPr>
                <p:spPr bwMode="hidden">
                  <a:xfrm rot="3745735">
                    <a:off x="2506" y="2539"/>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5" name="Freeform 105"/>
                  <p:cNvSpPr>
                    <a:spLocks/>
                  </p:cNvSpPr>
                  <p:nvPr/>
                </p:nvSpPr>
                <p:spPr bwMode="hidden">
                  <a:xfrm rot="3745735">
                    <a:off x="3387" y="3613"/>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5" name="Group 106"/>
                <p:cNvGrpSpPr>
                  <a:grpSpLocks/>
                </p:cNvGrpSpPr>
                <p:nvPr/>
              </p:nvGrpSpPr>
              <p:grpSpPr bwMode="auto">
                <a:xfrm>
                  <a:off x="4323" y="767"/>
                  <a:ext cx="243" cy="935"/>
                  <a:chOff x="3006" y="1983"/>
                  <a:chExt cx="619" cy="2386"/>
                </a:xfrm>
              </p:grpSpPr>
              <p:sp>
                <p:nvSpPr>
                  <p:cNvPr id="53322" name="Freeform 107"/>
                  <p:cNvSpPr>
                    <a:spLocks/>
                  </p:cNvSpPr>
                  <p:nvPr/>
                </p:nvSpPr>
                <p:spPr bwMode="hidden">
                  <a:xfrm rot="4286818">
                    <a:off x="2328" y="2659"/>
                    <a:ext cx="1600" cy="244"/>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3" name="Freeform 108"/>
                  <p:cNvSpPr>
                    <a:spLocks/>
                  </p:cNvSpPr>
                  <p:nvPr/>
                </p:nvSpPr>
                <p:spPr bwMode="hidden">
                  <a:xfrm rot="4286818">
                    <a:off x="3001" y="3744"/>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16" name="Group 109"/>
                <p:cNvGrpSpPr>
                  <a:grpSpLocks/>
                </p:cNvGrpSpPr>
                <p:nvPr/>
              </p:nvGrpSpPr>
              <p:grpSpPr bwMode="auto">
                <a:xfrm>
                  <a:off x="4249" y="813"/>
                  <a:ext cx="159" cy="870"/>
                  <a:chOff x="2819" y="2101"/>
                  <a:chExt cx="405" cy="2219"/>
                </a:xfrm>
              </p:grpSpPr>
              <p:sp>
                <p:nvSpPr>
                  <p:cNvPr id="53320" name="Freeform 110"/>
                  <p:cNvSpPr>
                    <a:spLocks/>
                  </p:cNvSpPr>
                  <p:nvPr/>
                </p:nvSpPr>
                <p:spPr bwMode="hidden">
                  <a:xfrm rot="4898956">
                    <a:off x="2208" y="2711"/>
                    <a:ext cx="1469" cy="247"/>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1" name="Freeform 111"/>
                  <p:cNvSpPr>
                    <a:spLocks/>
                  </p:cNvSpPr>
                  <p:nvPr/>
                </p:nvSpPr>
                <p:spPr bwMode="hidden">
                  <a:xfrm rot="4898956">
                    <a:off x="2637" y="3730"/>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17" name="Group 112"/>
                <p:cNvGrpSpPr>
                  <a:grpSpLocks/>
                </p:cNvGrpSpPr>
                <p:nvPr/>
              </p:nvGrpSpPr>
              <p:grpSpPr bwMode="auto">
                <a:xfrm>
                  <a:off x="4045" y="826"/>
                  <a:ext cx="167" cy="857"/>
                  <a:chOff x="2287" y="2135"/>
                  <a:chExt cx="426" cy="2185"/>
                </a:xfrm>
              </p:grpSpPr>
              <p:sp>
                <p:nvSpPr>
                  <p:cNvPr id="53318" name="Freeform 113"/>
                  <p:cNvSpPr>
                    <a:spLocks/>
                  </p:cNvSpPr>
                  <p:nvPr/>
                </p:nvSpPr>
                <p:spPr bwMode="hidden">
                  <a:xfrm rot="5755659">
                    <a:off x="1902" y="2759"/>
                    <a:ext cx="1435" cy="186"/>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19" name="Freeform 114"/>
                  <p:cNvSpPr>
                    <a:spLocks/>
                  </p:cNvSpPr>
                  <p:nvPr/>
                </p:nvSpPr>
                <p:spPr bwMode="hidden">
                  <a:xfrm rot="5755659">
                    <a:off x="2050" y="3786"/>
                    <a:ext cx="770"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sp>
            <p:nvSpPr>
              <p:cNvPr id="53262"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3" name="Arc 116"/>
              <p:cNvSpPr>
                <a:spLocks/>
              </p:cNvSpPr>
              <p:nvPr/>
            </p:nvSpPr>
            <p:spPr bwMode="hidden">
              <a:xfrm flipH="1">
                <a:off x="3527" y="725"/>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4"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5" name="Arc 118"/>
              <p:cNvSpPr>
                <a:spLocks/>
              </p:cNvSpPr>
              <p:nvPr/>
            </p:nvSpPr>
            <p:spPr bwMode="hidden">
              <a:xfrm flipH="1">
                <a:off x="3612" y="580"/>
                <a:ext cx="486"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6" name="Arc 119"/>
              <p:cNvSpPr>
                <a:spLocks/>
              </p:cNvSpPr>
              <p:nvPr/>
            </p:nvSpPr>
            <p:spPr bwMode="hidden">
              <a:xfrm flipH="1">
                <a:off x="3267" y="628"/>
                <a:ext cx="791" cy="931"/>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7"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8"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9"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0" name="Arc 123"/>
              <p:cNvSpPr>
                <a:spLocks/>
              </p:cNvSpPr>
              <p:nvPr/>
            </p:nvSpPr>
            <p:spPr bwMode="hidden">
              <a:xfrm>
                <a:off x="4302"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1" name="Freeform 124"/>
              <p:cNvSpPr>
                <a:spLocks/>
              </p:cNvSpPr>
              <p:nvPr/>
            </p:nvSpPr>
            <p:spPr bwMode="hidden">
              <a:xfrm>
                <a:off x="4410" y="1033"/>
                <a:ext cx="189"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2" name="Freeform 125"/>
              <p:cNvSpPr>
                <a:spLocks/>
              </p:cNvSpPr>
              <p:nvPr/>
            </p:nvSpPr>
            <p:spPr bwMode="hidden">
              <a:xfrm rot="19660755" flipV="1">
                <a:off x="4114" y="843"/>
                <a:ext cx="172" cy="32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3"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4" name="Arc 127"/>
              <p:cNvSpPr>
                <a:spLocks/>
              </p:cNvSpPr>
              <p:nvPr/>
            </p:nvSpPr>
            <p:spPr bwMode="hidden">
              <a:xfrm flipH="1">
                <a:off x="3426" y="122"/>
                <a:ext cx="724"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5" name="Arc 128"/>
              <p:cNvSpPr>
                <a:spLocks/>
              </p:cNvSpPr>
              <p:nvPr/>
            </p:nvSpPr>
            <p:spPr bwMode="hidden">
              <a:xfrm>
                <a:off x="4199" y="502"/>
                <a:ext cx="298" cy="903"/>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6"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7"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8"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9"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0" name="Freeform 133"/>
              <p:cNvSpPr>
                <a:spLocks/>
              </p:cNvSpPr>
              <p:nvPr/>
            </p:nvSpPr>
            <p:spPr bwMode="hidden">
              <a:xfrm>
                <a:off x="4636" y="576"/>
                <a:ext cx="594" cy="418"/>
              </a:xfrm>
              <a:custGeom>
                <a:avLst/>
                <a:gdLst>
                  <a:gd name="T0" fmla="*/ 0 w 776"/>
                  <a:gd name="T1" fmla="*/ 0 h 2368"/>
                  <a:gd name="T2" fmla="*/ 13 w 776"/>
                  <a:gd name="T3" fmla="*/ 0 h 2368"/>
                  <a:gd name="T4" fmla="*/ 5 w 776"/>
                  <a:gd name="T5" fmla="*/ 0 h 2368"/>
                  <a:gd name="T6" fmla="*/ 18 w 776"/>
                  <a:gd name="T7" fmla="*/ 0 h 2368"/>
                  <a:gd name="T8" fmla="*/ 11 w 776"/>
                  <a:gd name="T9" fmla="*/ 0 h 2368"/>
                  <a:gd name="T10" fmla="*/ 20 w 776"/>
                  <a:gd name="T11" fmla="*/ 0 h 2368"/>
                  <a:gd name="T12" fmla="*/ 15 w 776"/>
                  <a:gd name="T13" fmla="*/ 0 h 2368"/>
                  <a:gd name="T14" fmla="*/ 25 w 776"/>
                  <a:gd name="T15" fmla="*/ 0 h 2368"/>
                  <a:gd name="T16" fmla="*/ 20 w 776"/>
                  <a:gd name="T17" fmla="*/ 0 h 2368"/>
                  <a:gd name="T18" fmla="*/ 28 w 776"/>
                  <a:gd name="T19" fmla="*/ 0 h 2368"/>
                  <a:gd name="T20" fmla="*/ 25 w 776"/>
                  <a:gd name="T21" fmla="*/ 0 h 2368"/>
                  <a:gd name="T22" fmla="*/ 31 w 776"/>
                  <a:gd name="T23" fmla="*/ 0 h 2368"/>
                  <a:gd name="T24" fmla="*/ 31 w 776"/>
                  <a:gd name="T25" fmla="*/ 0 h 2368"/>
                  <a:gd name="T26" fmla="*/ 35 w 776"/>
                  <a:gd name="T27" fmla="*/ 0 h 2368"/>
                  <a:gd name="T28" fmla="*/ 33 w 776"/>
                  <a:gd name="T29" fmla="*/ 0 h 2368"/>
                  <a:gd name="T30" fmla="*/ 38 w 776"/>
                  <a:gd name="T31" fmla="*/ 0 h 2368"/>
                  <a:gd name="T32" fmla="*/ 35 w 776"/>
                  <a:gd name="T33" fmla="*/ 0 h 2368"/>
                  <a:gd name="T34" fmla="*/ 38 w 776"/>
                  <a:gd name="T35" fmla="*/ 0 h 2368"/>
                  <a:gd name="T36" fmla="*/ 35 w 776"/>
                  <a:gd name="T37" fmla="*/ 0 h 2368"/>
                  <a:gd name="T38" fmla="*/ 41 w 776"/>
                  <a:gd name="T39" fmla="*/ 0 h 2368"/>
                  <a:gd name="T40" fmla="*/ 38 w 776"/>
                  <a:gd name="T41" fmla="*/ 0 h 2368"/>
                  <a:gd name="T42" fmla="*/ 41 w 776"/>
                  <a:gd name="T43" fmla="*/ 0 h 2368"/>
                  <a:gd name="T44" fmla="*/ 38 w 776"/>
                  <a:gd name="T45" fmla="*/ 0 h 2368"/>
                  <a:gd name="T46" fmla="*/ 4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1" name="Freeform 134"/>
              <p:cNvSpPr>
                <a:spLocks/>
              </p:cNvSpPr>
              <p:nvPr/>
            </p:nvSpPr>
            <p:spPr bwMode="hidden">
              <a:xfrm>
                <a:off x="4658" y="132"/>
                <a:ext cx="260" cy="56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2"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3"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53251"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2"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0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CC00"/>
                </a:solidFill>
                <a:latin typeface="Arial Black" charset="0"/>
                <a:ea typeface="+mn-ea"/>
                <a:cs typeface="+mn-cs"/>
              </a:defRPr>
            </a:lvl1pPr>
          </a:lstStyle>
          <a:p>
            <a:pPr>
              <a:defRPr/>
            </a:pPr>
            <a:endParaRPr lang="en-US"/>
          </a:p>
        </p:txBody>
      </p:sp>
      <p:sp>
        <p:nvSpPr>
          <p:cNvPr id="2520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CC00"/>
                </a:solidFill>
                <a:latin typeface="Arial Black" charset="0"/>
                <a:ea typeface="+mn-ea"/>
                <a:cs typeface="+mn-cs"/>
              </a:defRPr>
            </a:lvl1pPr>
          </a:lstStyle>
          <a:p>
            <a:pPr>
              <a:defRPr/>
            </a:pPr>
            <a:endParaRPr lang="en-US"/>
          </a:p>
        </p:txBody>
      </p:sp>
      <p:sp>
        <p:nvSpPr>
          <p:cNvPr id="2520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CC00"/>
                </a:solidFill>
                <a:latin typeface="Arial Black" charset="0"/>
                <a:cs typeface="Geneva" charset="0"/>
              </a:defRPr>
            </a:lvl1pPr>
          </a:lstStyle>
          <a:p>
            <a:pPr>
              <a:defRPr/>
            </a:pPr>
            <a:fld id="{46B19088-8593-A647-8B53-384039FE9F9E}" type="slidenum">
              <a:rPr lang="en-US"/>
              <a:pPr>
                <a:defRPr/>
              </a:pPr>
              <a:t>‹#›</a:t>
            </a:fld>
            <a:endParaRPr lang="en-US"/>
          </a:p>
        </p:txBody>
      </p:sp>
    </p:spTree>
    <p:extLst>
      <p:ext uri="{BB962C8B-B14F-4D97-AF65-F5344CB8AC3E}">
        <p14:creationId xmlns:p14="http://schemas.microsoft.com/office/powerpoint/2010/main" val="1543068628"/>
      </p:ext>
    </p:extLst>
  </p:cSld>
  <p:clrMap bg1="dk2" tx1="lt1" bg2="dk1" tx2="lt2" accent1="accent1" accent2="accent2" accent3="accent3" accent4="accent4" accent5="accent5" accent6="accent6" hlink="hlink" folHlink="folHlink"/>
  <p:sldLayoutIdLst>
    <p:sldLayoutId id="2147502941" r:id="rId1"/>
    <p:sldLayoutId id="2147502942" r:id="rId2"/>
    <p:sldLayoutId id="2147502943" r:id="rId3"/>
    <p:sldLayoutId id="2147502944" r:id="rId4"/>
    <p:sldLayoutId id="2147502945" r:id="rId5"/>
    <p:sldLayoutId id="2147502946" r:id="rId6"/>
    <p:sldLayoutId id="2147502947" r:id="rId7"/>
    <p:sldLayoutId id="2147502948" r:id="rId8"/>
    <p:sldLayoutId id="2147502949" r:id="rId9"/>
    <p:sldLayoutId id="2147502950" r:id="rId10"/>
    <p:sldLayoutId id="2147502951" r:id="rId11"/>
    <p:sldLayoutId id="2147502952" r:id="rId12"/>
    <p:sldLayoutId id="2147502953" r:id="rId13"/>
  </p:sldLayoutIdLst>
  <p:hf hdr="0" ftr="0" dt="0"/>
  <p:txStyles>
    <p:title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a:defRPr/>
            </a:pPr>
            <a:fld id="{FB0B9765-6576-D64E-BBEA-8425F2B59787}" type="slidenum">
              <a:rPr lang="en-GB">
                <a:effectLst/>
              </a:rPr>
              <a:pPr defTabSz="449263">
                <a:defRPr/>
              </a:pPr>
              <a:t>‹#›</a:t>
            </a:fld>
            <a:endParaRPr lang="en-GB">
              <a:effectLst/>
            </a:endParaRPr>
          </a:p>
        </p:txBody>
      </p:sp>
    </p:spTree>
    <p:extLst>
      <p:ext uri="{BB962C8B-B14F-4D97-AF65-F5344CB8AC3E}">
        <p14:creationId xmlns:p14="http://schemas.microsoft.com/office/powerpoint/2010/main" val="3859977692"/>
      </p:ext>
    </p:extLst>
  </p:cSld>
  <p:clrMap bg1="lt1" tx1="dk1" bg2="lt2" tx2="dk2" accent1="accent1" accent2="accent2" accent3="accent3" accent4="accent4" accent5="accent5" accent6="accent6" hlink="hlink" folHlink="folHlink"/>
  <p:sldLayoutIdLst>
    <p:sldLayoutId id="2147502955"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475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475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1" hangingPunct="1"/>
            <a:endParaRPr kumimoji="1" lang="en-US" sz="2400">
              <a:latin typeface="Times New Roman" charset="0"/>
            </a:endParaRPr>
          </a:p>
        </p:txBody>
      </p:sp>
      <p:sp>
        <p:nvSpPr>
          <p:cNvPr id="74758" name="Freeform 6"/>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4759" name="Freeform 7"/>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476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4761" name="Freeform 9"/>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4762" name="Freeform 10"/>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476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nvGrpSpPr>
          <p:cNvPr id="74764" name="Group 12"/>
          <p:cNvGrpSpPr>
            <a:grpSpLocks/>
          </p:cNvGrpSpPr>
          <p:nvPr/>
        </p:nvGrpSpPr>
        <p:grpSpPr bwMode="auto">
          <a:xfrm>
            <a:off x="63500" y="153988"/>
            <a:ext cx="3435350" cy="520700"/>
            <a:chOff x="40" y="97"/>
            <a:chExt cx="2164" cy="328"/>
          </a:xfrm>
        </p:grpSpPr>
        <p:sp>
          <p:nvSpPr>
            <p:cNvPr id="7477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477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477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477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477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grpSp>
        <p:nvGrpSpPr>
          <p:cNvPr id="74765" name="Group 18"/>
          <p:cNvGrpSpPr>
            <a:grpSpLocks/>
          </p:cNvGrpSpPr>
          <p:nvPr/>
        </p:nvGrpSpPr>
        <p:grpSpPr bwMode="auto">
          <a:xfrm>
            <a:off x="5646738" y="153988"/>
            <a:ext cx="3435350" cy="552450"/>
            <a:chOff x="3557" y="97"/>
            <a:chExt cx="2164" cy="348"/>
          </a:xfrm>
        </p:grpSpPr>
        <p:sp>
          <p:nvSpPr>
            <p:cNvPr id="7476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477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477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477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477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DA0642B0-3F00-1D43-BF34-FB96464300D0}" type="slidenum">
              <a:rPr lang="en-US"/>
              <a:pPr>
                <a:defRPr/>
              </a:pPr>
              <a:t>‹#›</a:t>
            </a:fld>
            <a:endParaRPr lang="en-US"/>
          </a:p>
        </p:txBody>
      </p:sp>
    </p:spTree>
    <p:extLst>
      <p:ext uri="{BB962C8B-B14F-4D97-AF65-F5344CB8AC3E}">
        <p14:creationId xmlns:p14="http://schemas.microsoft.com/office/powerpoint/2010/main" val="3148717279"/>
      </p:ext>
    </p:extLst>
  </p:cSld>
  <p:clrMap bg1="dk2" tx1="lt1" bg2="dk1" tx2="lt2" accent1="accent1" accent2="accent2" accent3="accent3" accent4="accent4" accent5="accent5" accent6="accent6" hlink="hlink" folHlink="folHlink"/>
  <p:sldLayoutIdLst>
    <p:sldLayoutId id="2147502957" r:id="rId1"/>
    <p:sldLayoutId id="2147502958" r:id="rId2"/>
    <p:sldLayoutId id="2147502959" r:id="rId3"/>
    <p:sldLayoutId id="2147502960" r:id="rId4"/>
    <p:sldLayoutId id="2147502961" r:id="rId5"/>
    <p:sldLayoutId id="2147502962" r:id="rId6"/>
    <p:sldLayoutId id="2147502963" r:id="rId7"/>
    <p:sldLayoutId id="2147502964" r:id="rId8"/>
    <p:sldLayoutId id="2147502965" r:id="rId9"/>
    <p:sldLayoutId id="2147502966" r:id="rId10"/>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3472008060"/>
      </p:ext>
    </p:extLst>
  </p:cSld>
  <p:clrMap bg1="lt1" tx1="dk1" bg2="lt2" tx2="dk2" accent1="accent1" accent2="accent2" accent3="accent3" accent4="accent4" accent5="accent5" accent6="accent6" hlink="hlink" folHlink="folHlink"/>
  <p:sldLayoutIdLst>
    <p:sldLayoutId id="2147502968" r:id="rId1"/>
    <p:sldLayoutId id="2147502969"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81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effectLst/>
                <a:latin typeface="Times New Roman" charset="0"/>
              </a:defRPr>
            </a:lvl1pPr>
          </a:lstStyle>
          <a:p>
            <a:pPr>
              <a:defRPr/>
            </a:pPr>
            <a:fld id="{53B64FFA-06FA-1447-B089-E0098ECA5D48}"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2126"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1565372745"/>
      </p:ext>
    </p:extLst>
  </p:cSld>
  <p:clrMap bg1="lt1" tx1="dk1" bg2="lt2" tx2="dk2" accent1="accent1" accent2="accent2" accent3="accent3" accent4="accent4" accent5="accent5" accent6="accent6" hlink="hlink" folHlink="folHlink"/>
  <p:sldLayoutIdLst>
    <p:sldLayoutId id="2147502971" r:id="rId1"/>
    <p:sldLayoutId id="2147502972" r:id="rId2"/>
    <p:sldLayoutId id="2147502973" r:id="rId3"/>
    <p:sldLayoutId id="2147502974" r:id="rId4"/>
    <p:sldLayoutId id="2147502975" r:id="rId5"/>
    <p:sldLayoutId id="2147502976" r:id="rId6"/>
    <p:sldLayoutId id="2147502977" r:id="rId7"/>
    <p:sldLayoutId id="2147502978" r:id="rId8"/>
    <p:sldLayoutId id="2147502979" r:id="rId9"/>
    <p:sldLayoutId id="2147502980" r:id="rId10"/>
    <p:sldLayoutId id="2147502981" r:id="rId11"/>
    <p:sldLayoutId id="2147502982" r:id="rId12"/>
    <p:sldLayoutId id="214750298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12" charset="0"/>
                <a:ea typeface="+mn-ea"/>
                <a:cs typeface="+mn-cs"/>
              </a:defRPr>
            </a:lvl1pPr>
          </a:lstStyle>
          <a:p>
            <a:pPr>
              <a:defRPr/>
            </a:pPr>
            <a:endParaRPr lang="en-US"/>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1A95ACD-FD70-1448-A667-16509BC6A846}" type="slidenum">
              <a:rPr lang="en-US"/>
              <a:pPr>
                <a:defRPr/>
              </a:pPr>
              <a:t>‹#›</a:t>
            </a:fld>
            <a:endParaRPr lang="en-US"/>
          </a:p>
        </p:txBody>
      </p:sp>
      <p:grpSp>
        <p:nvGrpSpPr>
          <p:cNvPr id="25604" name="Group 1028"/>
          <p:cNvGrpSpPr>
            <a:grpSpLocks/>
          </p:cNvGrpSpPr>
          <p:nvPr/>
        </p:nvGrpSpPr>
        <p:grpSpPr bwMode="auto">
          <a:xfrm>
            <a:off x="0" y="0"/>
            <a:ext cx="9140825" cy="6850063"/>
            <a:chOff x="0" y="0"/>
            <a:chExt cx="5758" cy="4315"/>
          </a:xfrm>
        </p:grpSpPr>
        <p:grpSp>
          <p:nvGrpSpPr>
            <p:cNvPr id="25608"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25614"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5610" name="Freeform 1036"/>
            <p:cNvSpPr>
              <a:spLocks/>
            </p:cNvSpPr>
            <p:nvPr/>
          </p:nvSpPr>
          <p:spPr bwMode="hidden">
            <a:xfrm>
              <a:off x="0" y="0"/>
              <a:ext cx="5758" cy="1776"/>
            </a:xfrm>
            <a:custGeom>
              <a:avLst/>
              <a:gdLst>
                <a:gd name="T0" fmla="*/ 0 w 5740"/>
                <a:gd name="T1" fmla="*/ 0 h 1906"/>
                <a:gd name="T2" fmla="*/ 0 w 5740"/>
                <a:gd name="T3" fmla="*/ 129 h 1906"/>
                <a:gd name="T4" fmla="*/ 6465 w 5740"/>
                <a:gd name="T5" fmla="*/ 129 h 1906"/>
                <a:gd name="T6" fmla="*/ 64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12" charset="0"/>
                <a:ea typeface="+mn-ea"/>
                <a:cs typeface="+mn-cs"/>
              </a:defRPr>
            </a:lvl1pPr>
          </a:lstStyle>
          <a:p>
            <a:pPr>
              <a:defRPr/>
            </a:pPr>
            <a:endParaRPr lang="en-US"/>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2726619"/>
      </p:ext>
    </p:extLst>
  </p:cSld>
  <p:clrMap bg1="dk2" tx1="lt1" bg2="dk1" tx2="lt2" accent1="accent1" accent2="accent2" accent3="accent3" accent4="accent4" accent5="accent5" accent6="accent6" hlink="hlink" folHlink="folHlink"/>
  <p:sldLayoutIdLst>
    <p:sldLayoutId id="2147502985" r:id="rId1"/>
    <p:sldLayoutId id="2147502986" r:id="rId2"/>
    <p:sldLayoutId id="2147502987" r:id="rId3"/>
    <p:sldLayoutId id="2147502988" r:id="rId4"/>
    <p:sldLayoutId id="2147502989" r:id="rId5"/>
    <p:sldLayoutId id="2147502990" r:id="rId6"/>
    <p:sldLayoutId id="2147502991" r:id="rId7"/>
    <p:sldLayoutId id="2147502992" r:id="rId8"/>
    <p:sldLayoutId id="2147502993" r:id="rId9"/>
    <p:sldLayoutId id="2147502994" r:id="rId10"/>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79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679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0610605"/>
      </p:ext>
    </p:extLst>
  </p:cSld>
  <p:clrMap bg1="dk2" tx1="lt1" bg2="dk1" tx2="lt2" accent1="accent1" accent2="accent2" accent3="accent3" accent4="accent4" accent5="accent5" accent6="accent6" hlink="hlink" folHlink="folHlink"/>
  <p:sldLayoutIdLst>
    <p:sldLayoutId id="2147502996" r:id="rId1"/>
    <p:sldLayoutId id="2147502997" r:id="rId2"/>
    <p:sldLayoutId id="2147502998" r:id="rId3"/>
    <p:sldLayoutId id="2147502999" r:id="rId4"/>
    <p:sldLayoutId id="2147503000" r:id="rId5"/>
    <p:sldLayoutId id="2147503001" r:id="rId6"/>
    <p:sldLayoutId id="2147503002" r:id="rId7"/>
    <p:sldLayoutId id="2147503003" r:id="rId8"/>
    <p:sldLayoutId id="2147503004" r:id="rId9"/>
    <p:sldLayoutId id="2147503005" r:id="rId10"/>
    <p:sldLayoutId id="2147503006"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6952" algn="ctr" rtl="0" fontAlgn="base">
        <a:spcBef>
          <a:spcPct val="0"/>
        </a:spcBef>
        <a:spcAft>
          <a:spcPct val="0"/>
        </a:spcAft>
        <a:defRPr sz="4400" b="1">
          <a:solidFill>
            <a:schemeClr val="tx1"/>
          </a:solidFill>
          <a:latin typeface="Candara" charset="0"/>
          <a:ea typeface="ＭＳ Ｐゴシック" charset="0"/>
          <a:cs typeface="Arial" charset="0"/>
        </a:defRPr>
      </a:lvl6pPr>
      <a:lvl7pPr marL="913905" algn="ctr" rtl="0" fontAlgn="base">
        <a:spcBef>
          <a:spcPct val="0"/>
        </a:spcBef>
        <a:spcAft>
          <a:spcPct val="0"/>
        </a:spcAft>
        <a:defRPr sz="4400" b="1">
          <a:solidFill>
            <a:schemeClr val="tx1"/>
          </a:solidFill>
          <a:latin typeface="Candara" charset="0"/>
          <a:ea typeface="ＭＳ Ｐゴシック" charset="0"/>
          <a:cs typeface="Arial" charset="0"/>
        </a:defRPr>
      </a:lvl7pPr>
      <a:lvl8pPr marL="1370852" algn="ctr" rtl="0" fontAlgn="base">
        <a:spcBef>
          <a:spcPct val="0"/>
        </a:spcBef>
        <a:spcAft>
          <a:spcPct val="0"/>
        </a:spcAft>
        <a:defRPr sz="4400" b="1">
          <a:solidFill>
            <a:schemeClr val="tx1"/>
          </a:solidFill>
          <a:latin typeface="Candara" charset="0"/>
          <a:ea typeface="ＭＳ Ｐゴシック" charset="0"/>
          <a:cs typeface="Arial" charset="0"/>
        </a:defRPr>
      </a:lvl8pPr>
      <a:lvl9pPr marL="1827807"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713" indent="-342713"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543" indent="-285596"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2374" indent="-228477"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599329"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6278"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3228" indent="-228477"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01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7130" indent="-228477"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40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2628701"/>
      </p:ext>
    </p:extLst>
  </p:cSld>
  <p:clrMap bg1="lt1" tx1="dk1" bg2="lt2" tx2="dk2" accent1="accent1" accent2="accent2" accent3="accent3" accent4="accent4" accent5="accent5" accent6="accent6" hlink="hlink" folHlink="folHlink"/>
  <p:sldLayoutIdLst>
    <p:sldLayoutId id="2147502463" r:id="rId1"/>
    <p:sldLayoutId id="2147502464" r:id="rId2"/>
    <p:sldLayoutId id="2147502465" r:id="rId3"/>
    <p:sldLayoutId id="2147502466" r:id="rId4"/>
    <p:sldLayoutId id="2147502467" r:id="rId5"/>
    <p:sldLayoutId id="2147502468" r:id="rId6"/>
    <p:sldLayoutId id="2147502469" r:id="rId7"/>
    <p:sldLayoutId id="2147502470" r:id="rId8"/>
    <p:sldLayoutId id="2147502471" r:id="rId9"/>
    <p:sldLayoutId id="2147502472" r:id="rId10"/>
    <p:sldLayoutId id="214750247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81"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eaLnBrk="1" hangingPunct="1"/>
            <a:endParaRPr kumimoji="1" lang="en-US" sz="2400">
              <a:solidFill>
                <a:srgbClr val="FFFFCC"/>
              </a:solidFill>
              <a:latin typeface="Times New Roman" charset="0"/>
            </a:endParaRPr>
          </a:p>
        </p:txBody>
      </p:sp>
      <p:sp>
        <p:nvSpPr>
          <p:cNvPr id="101382" name="Freeform 6"/>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83" name="Freeform 7"/>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84"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85" name="Freeform 9"/>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86" name="Freeform 10"/>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87"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grpSp>
        <p:nvGrpSpPr>
          <p:cNvPr id="101388" name="Group 12"/>
          <p:cNvGrpSpPr>
            <a:grpSpLocks/>
          </p:cNvGrpSpPr>
          <p:nvPr/>
        </p:nvGrpSpPr>
        <p:grpSpPr bwMode="auto">
          <a:xfrm>
            <a:off x="63500" y="153988"/>
            <a:ext cx="3435350" cy="520700"/>
            <a:chOff x="40" y="97"/>
            <a:chExt cx="2164" cy="328"/>
          </a:xfrm>
        </p:grpSpPr>
        <p:sp>
          <p:nvSpPr>
            <p:cNvPr id="101398"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99"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400"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401"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402"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grpSp>
      <p:grpSp>
        <p:nvGrpSpPr>
          <p:cNvPr id="101389" name="Group 18"/>
          <p:cNvGrpSpPr>
            <a:grpSpLocks/>
          </p:cNvGrpSpPr>
          <p:nvPr/>
        </p:nvGrpSpPr>
        <p:grpSpPr bwMode="auto">
          <a:xfrm>
            <a:off x="5646738" y="153988"/>
            <a:ext cx="3435350" cy="552450"/>
            <a:chOff x="3557" y="97"/>
            <a:chExt cx="2164" cy="348"/>
          </a:xfrm>
        </p:grpSpPr>
        <p:sp>
          <p:nvSpPr>
            <p:cNvPr id="101393"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94"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95"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96"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97"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defRPr sz="1400">
                <a:solidFill>
                  <a:srgbClr val="FFFFCC"/>
                </a:solidFill>
                <a:latin typeface="Times New Roman" pitchFamily="-112" charset="0"/>
                <a:ea typeface="+mn-ea"/>
                <a:cs typeface="+mn-cs"/>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CC"/>
                </a:solidFill>
                <a:latin typeface="Times New Roman" pitchFamily="-112" charset="0"/>
                <a:ea typeface="+mn-ea"/>
                <a:cs typeface="+mn-cs"/>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CC"/>
                </a:solidFill>
                <a:latin typeface="Times New Roman" charset="0"/>
              </a:defRPr>
            </a:lvl1pPr>
          </a:lstStyle>
          <a:p>
            <a:pPr>
              <a:defRPr/>
            </a:pPr>
            <a:fld id="{0D1882BC-64F8-6E4E-BEE4-BA3836FA0671}" type="slidenum">
              <a:rPr lang="en-US"/>
              <a:pPr>
                <a:defRPr/>
              </a:pPr>
              <a:t>‹#›</a:t>
            </a:fld>
            <a:endParaRPr lang="en-US"/>
          </a:p>
        </p:txBody>
      </p:sp>
    </p:spTree>
    <p:extLst>
      <p:ext uri="{BB962C8B-B14F-4D97-AF65-F5344CB8AC3E}">
        <p14:creationId xmlns:p14="http://schemas.microsoft.com/office/powerpoint/2010/main" val="2159093518"/>
      </p:ext>
    </p:extLst>
  </p:cSld>
  <p:clrMap bg1="dk2" tx1="lt1" bg2="dk1" tx2="lt2" accent1="accent1" accent2="accent2" accent3="accent3" accent4="accent4" accent5="accent5" accent6="accent6" hlink="hlink" folHlink="folHlink"/>
  <p:sldLayoutIdLst>
    <p:sldLayoutId id="214750252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798106563"/>
      </p:ext>
    </p:extLst>
  </p:cSld>
  <p:clrMap bg1="dk2" tx1="lt1" bg2="dk1" tx2="lt2" accent1="accent1" accent2="accent2" accent3="accent3" accent4="accent4" accent5="accent5" accent6="accent6" hlink="hlink" folHlink="folHlink"/>
  <p:sldLayoutIdLst>
    <p:sldLayoutId id="2147502531" r:id="rId1"/>
    <p:sldLayoutId id="2147502532" r:id="rId2"/>
    <p:sldLayoutId id="2147502533" r:id="rId3"/>
    <p:sldLayoutId id="2147502534" r:id="rId4"/>
    <p:sldLayoutId id="2147502535" r:id="rId5"/>
    <p:sldLayoutId id="2147502536" r:id="rId6"/>
    <p:sldLayoutId id="2147502537" r:id="rId7"/>
    <p:sldLayoutId id="2147502538" r:id="rId8"/>
    <p:sldLayoutId id="2147502539" r:id="rId9"/>
    <p:sldLayoutId id="2147502540" r:id="rId10"/>
    <p:sldLayoutId id="2147502541" r:id="rId11"/>
    <p:sldLayoutId id="2147502542" r:id="rId12"/>
    <p:sldLayoutId id="2147502543" r:id="rId13"/>
    <p:sldLayoutId id="2147502544"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defTabSz="914400" fontAlgn="base">
              <a:spcBef>
                <a:spcPct val="0"/>
              </a:spcBef>
              <a:spcAft>
                <a:spcPct val="0"/>
              </a:spcAft>
              <a:defRPr/>
            </a:pPr>
            <a:fld id="{228F0D45-48CF-094E-B097-0F6BA8353AA4}"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705646520"/>
      </p:ext>
    </p:extLst>
  </p:cSld>
  <p:clrMap bg1="lt1" tx1="dk1" bg2="lt2" tx2="dk2" accent1="accent1" accent2="accent2" accent3="accent3" accent4="accent4" accent5="accent5" accent6="accent6" hlink="hlink" folHlink="folHlink"/>
  <p:sldLayoutIdLst>
    <p:sldLayoutId id="2147502561"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07"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07"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defRPr/>
            </a:pPr>
            <a:fld id="{10813CCA-7EDE-CA46-871F-DE61D0920A95}" type="slidenum">
              <a:rPr lang="en-US">
                <a:solidFill>
                  <a:srgbClr val="FFFFFF"/>
                </a:solidFill>
                <a:latin typeface="Tahoma"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Tahoma" charset="0"/>
              <a:ea typeface="ＭＳ Ｐゴシック" charset="0"/>
              <a:cs typeface="ＭＳ Ｐゴシック" charset="0"/>
            </a:endParaRPr>
          </a:p>
        </p:txBody>
      </p:sp>
    </p:spTree>
    <p:extLst>
      <p:ext uri="{BB962C8B-B14F-4D97-AF65-F5344CB8AC3E}">
        <p14:creationId xmlns:p14="http://schemas.microsoft.com/office/powerpoint/2010/main" val="117999215"/>
      </p:ext>
    </p:extLst>
  </p:cSld>
  <p:clrMap bg1="dk2" tx1="lt1" bg2="dk1" tx2="lt2" accent1="accent1" accent2="accent2" accent3="accent3" accent4="accent4" accent5="accent5" accent6="accent6" hlink="hlink" folHlink="folHlink"/>
  <p:sldLayoutIdLst>
    <p:sldLayoutId id="2147502563" r:id="rId1"/>
    <p:sldLayoutId id="2147502564" r:id="rId2"/>
    <p:sldLayoutId id="2147502565" r:id="rId3"/>
    <p:sldLayoutId id="2147502566" r:id="rId4"/>
    <p:sldLayoutId id="2147502567" r:id="rId5"/>
    <p:sldLayoutId id="2147502568" r:id="rId6"/>
    <p:sldLayoutId id="2147502569" r:id="rId7"/>
    <p:sldLayoutId id="2147502570" r:id="rId8"/>
    <p:sldLayoutId id="2147502571" r:id="rId9"/>
    <p:sldLayoutId id="2147502572" r:id="rId10"/>
    <p:sldLayoutId id="2147502573" r:id="rId11"/>
    <p:sldLayoutId id="2147502574" r:id="rId12"/>
    <p:sldLayoutId id="2147502575"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56.xml"/></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9.jpeg"/><Relationship Id="rId1" Type="http://schemas.openxmlformats.org/officeDocument/2006/relationships/slideLayout" Target="../slideLayouts/slideLayout6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0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99.jpeg"/><Relationship Id="rId1" Type="http://schemas.openxmlformats.org/officeDocument/2006/relationships/slideLayout" Target="../slideLayouts/slideLayout6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99.jpeg"/><Relationship Id="rId1" Type="http://schemas.openxmlformats.org/officeDocument/2006/relationships/slideLayout" Target="../slideLayouts/slideLayout8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0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99.jpeg"/><Relationship Id="rId7" Type="http://schemas.openxmlformats.org/officeDocument/2006/relationships/diagramColors" Target="../diagrams/colors5.xml"/><Relationship Id="rId2" Type="http://schemas.openxmlformats.org/officeDocument/2006/relationships/notesSlide" Target="../notesSlides/notesSlide87.xml"/><Relationship Id="rId1" Type="http://schemas.openxmlformats.org/officeDocument/2006/relationships/slideLayout" Target="../slideLayouts/slideLayout85.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103.jpeg"/></Relationships>
</file>

<file path=ppt/slides/_rels/slide104.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openxmlformats.org/officeDocument/2006/relationships/image" Target="../media/image99.jpeg"/><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notesSlide" Target="../notesSlides/notesSlide88.xml"/><Relationship Id="rId1" Type="http://schemas.openxmlformats.org/officeDocument/2006/relationships/slideLayout" Target="../slideLayouts/slideLayout65.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9.xml"/><Relationship Id="rId1" Type="http://schemas.openxmlformats.org/officeDocument/2006/relationships/slideLayout" Target="../slideLayouts/slideLayout95.xml"/></Relationships>
</file>

<file path=ppt/slides/_rels/slide10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0.xml"/><Relationship Id="rId1" Type="http://schemas.openxmlformats.org/officeDocument/2006/relationships/slideLayout" Target="../slideLayouts/slideLayout255.xml"/></Relationships>
</file>

<file path=ppt/slides/_rels/slide10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1.xml"/><Relationship Id="rId1" Type="http://schemas.openxmlformats.org/officeDocument/2006/relationships/slideLayout" Target="../slideLayouts/slideLayout243.xml"/></Relationships>
</file>

<file path=ppt/slides/_rels/slide10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2.xml"/><Relationship Id="rId1" Type="http://schemas.openxmlformats.org/officeDocument/2006/relationships/slideLayout" Target="../slideLayouts/slideLayout101.xml"/></Relationships>
</file>

<file path=ppt/slides/_rels/slide10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3.xml"/><Relationship Id="rId1" Type="http://schemas.openxmlformats.org/officeDocument/2006/relationships/slideLayout" Target="../slideLayouts/slideLayout10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56.xml"/></Relationships>
</file>

<file path=ppt/slides/_rels/slide11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4.xml"/><Relationship Id="rId1" Type="http://schemas.openxmlformats.org/officeDocument/2006/relationships/slideLayout" Target="../slideLayouts/slideLayout101.xml"/></Relationships>
</file>

<file path=ppt/slides/_rels/slide11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5.xml"/><Relationship Id="rId1" Type="http://schemas.openxmlformats.org/officeDocument/2006/relationships/slideLayout" Target="../slideLayouts/slideLayout101.xml"/></Relationships>
</file>

<file path=ppt/slides/_rels/slide11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6.xml"/><Relationship Id="rId1" Type="http://schemas.openxmlformats.org/officeDocument/2006/relationships/slideLayout" Target="../slideLayouts/slideLayout101.xml"/></Relationships>
</file>

<file path=ppt/slides/_rels/slide11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7.xml"/><Relationship Id="rId1" Type="http://schemas.openxmlformats.org/officeDocument/2006/relationships/slideLayout" Target="../slideLayouts/slideLayout101.xml"/></Relationships>
</file>

<file path=ppt/slides/_rels/slide11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8.xml"/><Relationship Id="rId1" Type="http://schemas.openxmlformats.org/officeDocument/2006/relationships/slideLayout" Target="../slideLayouts/slideLayout101.xml"/></Relationships>
</file>

<file path=ppt/slides/_rels/slide11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9.xml"/><Relationship Id="rId1" Type="http://schemas.openxmlformats.org/officeDocument/2006/relationships/slideLayout" Target="../slideLayouts/slideLayout10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01.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101.xml"/><Relationship Id="rId1" Type="http://schemas.openxmlformats.org/officeDocument/2006/relationships/themeOverride" Target="../theme/themeOverride4.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101.xml"/><Relationship Id="rId1" Type="http://schemas.openxmlformats.org/officeDocument/2006/relationships/themeOverride" Target="../theme/themeOverride5.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101.xml"/><Relationship Id="rId1" Type="http://schemas.openxmlformats.org/officeDocument/2006/relationships/themeOverride" Target="../theme/themeOverr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56.xml"/></Relationships>
</file>

<file path=ppt/slides/_rels/slide1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4.xml"/><Relationship Id="rId1" Type="http://schemas.openxmlformats.org/officeDocument/2006/relationships/slideLayout" Target="../slideLayouts/slideLayout101.xml"/></Relationships>
</file>

<file path=ppt/slides/_rels/slide1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56.xml"/></Relationships>
</file>

<file path=ppt/slides/_rels/slide12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7.xml"/><Relationship Id="rId1" Type="http://schemas.openxmlformats.org/officeDocument/2006/relationships/slideLayout" Target="../slideLayouts/slideLayout101.xml"/></Relationships>
</file>

<file path=ppt/slides/_rels/slide12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8.xml"/><Relationship Id="rId1" Type="http://schemas.openxmlformats.org/officeDocument/2006/relationships/slideLayout" Target="../slideLayouts/slideLayout11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2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9.xml"/><Relationship Id="rId1" Type="http://schemas.openxmlformats.org/officeDocument/2006/relationships/slideLayout" Target="../slideLayouts/slideLayout12.xml"/><Relationship Id="rId4" Type="http://schemas.openxmlformats.org/officeDocument/2006/relationships/image" Target="../media/image118.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4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9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5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08.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314.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53.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321.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9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3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4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50.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36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74.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153.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153.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153.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hyperlink" Target="http://www.pauljab.net/temple/TemplePictures.html" TargetMode="External"/><Relationship Id="rId2" Type="http://schemas.openxmlformats.org/officeDocument/2006/relationships/notesSlide" Target="../notesSlides/notesSlide28.xml"/><Relationship Id="rId1" Type="http://schemas.openxmlformats.org/officeDocument/2006/relationships/slideLayout" Target="../slideLayouts/slideLayout15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141.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56.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141.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141.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169.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75.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151.xml"/><Relationship Id="rId5" Type="http://schemas.openxmlformats.org/officeDocument/2006/relationships/image" Target="../media/image40.jpeg"/><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91.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145.xml"/><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35.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08.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20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56.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208.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208.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208.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20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9.xml"/></Relationships>
</file>

<file path=ppt/slides/_rels/slide4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7.xml"/><Relationship Id="rId1" Type="http://schemas.openxmlformats.org/officeDocument/2006/relationships/slideLayout" Target="../slideLayouts/slideLayout25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5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01.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86.xml"/></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3.xml"/><Relationship Id="rId1" Type="http://schemas.openxmlformats.org/officeDocument/2006/relationships/themeOverride" Target="../theme/themeOverride1.xml"/><Relationship Id="rId4" Type="http://schemas.openxmlformats.org/officeDocument/2006/relationships/image" Target="../media/image76.png"/></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5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4.xml"/><Relationship Id="rId1" Type="http://schemas.openxmlformats.org/officeDocument/2006/relationships/slideLayout" Target="../slideLayouts/slideLayout50.xml"/><Relationship Id="rId4" Type="http://schemas.openxmlformats.org/officeDocument/2006/relationships/image" Target="../media/image80.jpeg"/></Relationships>
</file>

<file path=ppt/slides/_rels/slide8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8.xml"/></Relationships>
</file>

<file path=ppt/slides/_rels/slide8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8.xml"/></Relationships>
</file>

<file path=ppt/slides/_rels/slide8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8.xml"/></Relationships>
</file>

<file path=ppt/slides/_rels/slide8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notesSlide" Target="../notesSlides/notesSlide76.xml"/><Relationship Id="rId1" Type="http://schemas.openxmlformats.org/officeDocument/2006/relationships/slideLayout" Target="../slideLayouts/slideLayout380.xml"/><Relationship Id="rId6" Type="http://schemas.openxmlformats.org/officeDocument/2006/relationships/image" Target="../media/image87.jpeg"/><Relationship Id="rId11" Type="http://schemas.openxmlformats.org/officeDocument/2006/relationships/image" Target="../media/image92.emf"/><Relationship Id="rId5" Type="http://schemas.openxmlformats.org/officeDocument/2006/relationships/image" Target="../media/image86.emf"/><Relationship Id="rId10" Type="http://schemas.openxmlformats.org/officeDocument/2006/relationships/image" Target="../media/image91.emf"/><Relationship Id="rId4" Type="http://schemas.openxmlformats.org/officeDocument/2006/relationships/image" Target="../media/image85.jpeg"/><Relationship Id="rId9" Type="http://schemas.openxmlformats.org/officeDocument/2006/relationships/image" Target="../media/image90.gif"/></Relationships>
</file>

<file path=ppt/slides/_rels/slide8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385.xml"/><Relationship Id="rId1" Type="http://schemas.openxmlformats.org/officeDocument/2006/relationships/themeOverride" Target="../theme/themeOverride2.xml"/></Relationships>
</file>

<file path=ppt/slides/_rels/slide8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7.xml"/><Relationship Id="rId1" Type="http://schemas.openxmlformats.org/officeDocument/2006/relationships/slideLayout" Target="../slideLayouts/slideLayout52.xml"/></Relationships>
</file>

<file path=ppt/slides/_rels/slide8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8.xml"/><Relationship Id="rId1" Type="http://schemas.openxmlformats.org/officeDocument/2006/relationships/slideLayout" Target="../slideLayouts/slideLayout52.xml"/><Relationship Id="rId4" Type="http://schemas.openxmlformats.org/officeDocument/2006/relationships/image" Target="../media/image94.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9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385.xml"/><Relationship Id="rId1" Type="http://schemas.openxmlformats.org/officeDocument/2006/relationships/themeOverride" Target="../theme/themeOverride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8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04.xml"/></Relationships>
</file>

<file path=ppt/slides/_rels/slide9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2.xml"/><Relationship Id="rId1" Type="http://schemas.openxmlformats.org/officeDocument/2006/relationships/slideLayout" Target="../slideLayouts/slideLayout411.xml"/></Relationships>
</file>

<file path=ppt/slides/_rels/slide9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3.xml"/><Relationship Id="rId1" Type="http://schemas.openxmlformats.org/officeDocument/2006/relationships/slideLayout" Target="../slideLayouts/slideLayout101.xml"/></Relationships>
</file>

<file path=ppt/slides/_rels/slide9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4.xml"/><Relationship Id="rId1" Type="http://schemas.openxmlformats.org/officeDocument/2006/relationships/slideLayout" Target="../slideLayouts/slideLayout25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56.xml"/></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9.jpeg"/><Relationship Id="rId1" Type="http://schemas.openxmlformats.org/officeDocument/2006/relationships/slideLayout" Target="../slideLayouts/slideLayout6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2.png"/><Relationship Id="rId2" Type="http://schemas.openxmlformats.org/officeDocument/2006/relationships/notesSlide" Target="../notesSlides/notesSlide86.xml"/><Relationship Id="rId1" Type="http://schemas.openxmlformats.org/officeDocument/2006/relationships/slideLayout" Target="../slideLayouts/slideLayout66.xml"/><Relationship Id="rId6" Type="http://schemas.openxmlformats.org/officeDocument/2006/relationships/image" Target="../media/image101.jpeg"/><Relationship Id="rId5" Type="http://schemas.openxmlformats.org/officeDocument/2006/relationships/hyperlink" Target="http://www.jtsa.edu/images/art/s_priest.jpg" TargetMode="External"/><Relationship Id="rId4" Type="http://schemas.openxmlformats.org/officeDocument/2006/relationships/image" Target="../media/image9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80258" name="Picture 7" descr="ezek_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3" name="Rectangle 5"/>
          <p:cNvSpPr>
            <a:spLocks noGrp="1" noRot="1" noChangeArrowheads="1"/>
          </p:cNvSpPr>
          <p:nvPr>
            <p:ph type="title"/>
          </p:nvPr>
        </p:nvSpPr>
        <p:spPr>
          <a:xfrm>
            <a:off x="0" y="4437112"/>
            <a:ext cx="9144000" cy="1325563"/>
          </a:xfrm>
        </p:spPr>
        <p:txBody>
          <a:bodyPr/>
          <a:lstStyle/>
          <a:p>
            <a:pPr eaLnBrk="1" hangingPunct="1">
              <a:defRPr/>
            </a:pPr>
            <a:r>
              <a:rPr lang="en-US" sz="6000" b="1" dirty="0">
                <a:solidFill>
                  <a:schemeClr val="tx1"/>
                </a:solidFill>
                <a:effectLst>
                  <a:glow rad="279400">
                    <a:srgbClr val="000000">
                      <a:alpha val="87000"/>
                    </a:srgbClr>
                  </a:glow>
                </a:effectLst>
                <a:ea typeface="ＭＳ Ｐゴシック" pitchFamily="-112" charset="-128"/>
                <a:cs typeface="ＭＳ Ｐゴシック" pitchFamily="-112" charset="-128"/>
              </a:rPr>
              <a:t>Ezekiel 40–43</a:t>
            </a:r>
          </a:p>
        </p:txBody>
      </p:sp>
      <p:sp>
        <p:nvSpPr>
          <p:cNvPr id="5" name="Rectangle 4">
            <a:extLst>
              <a:ext uri="{FF2B5EF4-FFF2-40B4-BE49-F238E27FC236}">
                <a16:creationId xmlns:a16="http://schemas.microsoft.com/office/drawing/2014/main" id="{1822CD71-44F8-6D16-0713-43A3731DD729}"/>
              </a:ext>
            </a:extLst>
          </p:cNvPr>
          <p:cNvSpPr>
            <a:spLocks noChangeArrowheads="1"/>
          </p:cNvSpPr>
          <p:nvPr/>
        </p:nvSpPr>
        <p:spPr bwMode="auto">
          <a:xfrm>
            <a:off x="-56422" y="6389661"/>
            <a:ext cx="9200422"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
        <p:nvSpPr>
          <p:cNvPr id="7" name="Rectangle 2">
            <a:extLst>
              <a:ext uri="{FF2B5EF4-FFF2-40B4-BE49-F238E27FC236}">
                <a16:creationId xmlns:a16="http://schemas.microsoft.com/office/drawing/2014/main" id="{6EA5BB41-D6D5-6D03-0A80-301BA38CC69F}"/>
              </a:ext>
            </a:extLst>
          </p:cNvPr>
          <p:cNvSpPr txBox="1">
            <a:spLocks noChangeArrowheads="1"/>
          </p:cNvSpPr>
          <p:nvPr/>
        </p:nvSpPr>
        <p:spPr bwMode="auto">
          <a:xfrm>
            <a:off x="47626" y="274340"/>
            <a:ext cx="9120187" cy="42930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Anticipate</a:t>
            </a:r>
            <a:b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8800" b="1" i="0" u="none" strike="noStrike" kern="1200" cap="none" spc="0" normalizeH="0" baseline="0" noProof="0" dirty="0">
                <a:ln>
                  <a:noFill/>
                </a:ln>
                <a:solidFill>
                  <a:srgbClr val="000000"/>
                </a:solidFill>
                <a:effectLst>
                  <a:glow rad="601273">
                    <a:srgbClr val="FFFFFF">
                      <a:alpha val="99000"/>
                    </a:srgbClr>
                  </a:glow>
                </a:effectLst>
                <a:uLnTx/>
                <a:uFillTx/>
                <a:latin typeface="Apple Chancery" charset="0"/>
                <a:ea typeface="ＭＳ Ｐゴシック" charset="0"/>
                <a:cs typeface="Apple Chancery" charset="0"/>
              </a:rPr>
              <a:t>Glory</a:t>
            </a:r>
            <a: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 a New Order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5 Things Holy Spirit Guarantees About God's Faithfulness — Charisma Magazine">
            <a:extLst>
              <a:ext uri="{FF2B5EF4-FFF2-40B4-BE49-F238E27FC236}">
                <a16:creationId xmlns:a16="http://schemas.microsoft.com/office/drawing/2014/main" id="{7C42C1DE-1E03-4955-21CE-DC51D0AC5B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87" y="0"/>
            <a:ext cx="9150557" cy="501317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9487" y="4458320"/>
            <a:ext cx="9144000" cy="2376264"/>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Has God been faithful to you in the past? How? </a:t>
            </a:r>
          </a:p>
        </p:txBody>
      </p:sp>
    </p:spTree>
    <p:extLst>
      <p:ext uri="{BB962C8B-B14F-4D97-AF65-F5344CB8AC3E}">
        <p14:creationId xmlns:p14="http://schemas.microsoft.com/office/powerpoint/2010/main" val="4698042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4018" name="Left Arrow 2"/>
          <p:cNvSpPr>
            <a:spLocks noChangeArrowheads="1"/>
          </p:cNvSpPr>
          <p:nvPr/>
        </p:nvSpPr>
        <p:spPr bwMode="auto">
          <a:xfrm>
            <a:off x="684213" y="765175"/>
            <a:ext cx="5183187" cy="5543550"/>
          </a:xfrm>
          <a:prstGeom prst="leftArrow">
            <a:avLst>
              <a:gd name="adj1" fmla="val 50000"/>
              <a:gd name="adj2" fmla="val 50000"/>
            </a:avLst>
          </a:prstGeom>
          <a:solidFill>
            <a:srgbClr val="660066"/>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484438" y="2205038"/>
            <a:ext cx="3240087" cy="2592387"/>
          </a:xfrm>
        </p:spPr>
        <p:txBody>
          <a:bodyPr/>
          <a:lstStyle/>
          <a:p>
            <a:pPr>
              <a:defRPr/>
            </a:pPr>
            <a:r>
              <a:rPr kumimoji="1" 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Feasts Historically Looked Backward to Israel</a:t>
            </a:r>
            <a:r>
              <a:rPr kumimoji="1" lang="uk-UA"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a:t>
            </a:r>
            <a:r>
              <a:rPr kumimoji="1" 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s Past</a:t>
            </a:r>
            <a:endParaRPr lang="en-US" sz="3600" b="1" dirty="0">
              <a:solidFill>
                <a:schemeClr val="bg1"/>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4" name="Text Box 8"/>
          <p:cNvSpPr txBox="1">
            <a:spLocks noChangeArrowheads="1"/>
          </p:cNvSpPr>
          <p:nvPr/>
        </p:nvSpPr>
        <p:spPr bwMode="auto">
          <a:xfrm>
            <a:off x="6553200" y="6172200"/>
            <a:ext cx="24558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ahoma" charset="0"/>
                <a:ea typeface="ＭＳ Ｐゴシック" charset="0"/>
                <a:cs typeface="Times New Roman" charset="0"/>
              </a:rPr>
              <a:t>3 Pilgrimage Feasts</a:t>
            </a:r>
          </a:p>
        </p:txBody>
      </p:sp>
      <p:sp>
        <p:nvSpPr>
          <p:cNvPr id="42" name="Text Box 16"/>
          <p:cNvSpPr txBox="1">
            <a:spLocks noChangeArrowheads="1"/>
          </p:cNvSpPr>
          <p:nvPr/>
        </p:nvSpPr>
        <p:spPr bwMode="auto">
          <a:xfrm>
            <a:off x="3429000" y="5867400"/>
            <a:ext cx="1339850"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6600"/>
                </a:solidFill>
                <a:effectLst/>
                <a:uLnTx/>
                <a:uFillTx/>
                <a:latin typeface="Arial" charset="0"/>
                <a:ea typeface="ＭＳ Ｐゴシック" charset="0"/>
                <a:cs typeface="Times New Roman" charset="0"/>
              </a:rPr>
              <a:t>Trumpets</a:t>
            </a:r>
          </a:p>
        </p:txBody>
      </p:sp>
      <p:sp>
        <p:nvSpPr>
          <p:cNvPr id="44" name="Text Box 18"/>
          <p:cNvSpPr txBox="1">
            <a:spLocks noChangeArrowheads="1"/>
          </p:cNvSpPr>
          <p:nvPr/>
        </p:nvSpPr>
        <p:spPr bwMode="auto">
          <a:xfrm>
            <a:off x="3983038" y="1327150"/>
            <a:ext cx="2422525"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Unleavened Bread</a:t>
            </a:r>
          </a:p>
        </p:txBody>
      </p:sp>
      <p:sp>
        <p:nvSpPr>
          <p:cNvPr id="46" name="Text Box 20"/>
          <p:cNvSpPr txBox="1">
            <a:spLocks noChangeArrowheads="1"/>
          </p:cNvSpPr>
          <p:nvPr/>
        </p:nvSpPr>
        <p:spPr bwMode="auto">
          <a:xfrm>
            <a:off x="5395913" y="1736725"/>
            <a:ext cx="1381125"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336600"/>
                </a:solidFill>
                <a:effectLst/>
                <a:uLnTx/>
                <a:uFillTx/>
                <a:latin typeface="Arial" charset="0"/>
                <a:ea typeface="Times New Roman" charset="0"/>
                <a:cs typeface="Times New Roman" charset="0"/>
              </a:rPr>
              <a:t>Firstfruits</a:t>
            </a:r>
            <a:endPar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endParaRPr>
          </a:p>
        </p:txBody>
      </p:sp>
      <p:sp>
        <p:nvSpPr>
          <p:cNvPr id="47" name="Text Box 21"/>
          <p:cNvSpPr txBox="1">
            <a:spLocks noChangeArrowheads="1"/>
          </p:cNvSpPr>
          <p:nvPr/>
        </p:nvSpPr>
        <p:spPr bwMode="auto">
          <a:xfrm>
            <a:off x="5867400" y="3352800"/>
            <a:ext cx="1409700"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Pentecost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49" name="Text Box 23"/>
          <p:cNvSpPr txBox="1">
            <a:spLocks noChangeArrowheads="1"/>
          </p:cNvSpPr>
          <p:nvPr/>
        </p:nvSpPr>
        <p:spPr bwMode="auto">
          <a:xfrm>
            <a:off x="8388350" y="14288"/>
            <a:ext cx="698178" cy="461665"/>
          </a:xfrm>
          <a:prstGeom prst="rect">
            <a:avLst/>
          </a:prstGeom>
          <a:no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134</a:t>
            </a:r>
          </a:p>
        </p:txBody>
      </p:sp>
      <p:sp>
        <p:nvSpPr>
          <p:cNvPr id="51" name="Text Box 18"/>
          <p:cNvSpPr txBox="1">
            <a:spLocks noChangeArrowheads="1"/>
          </p:cNvSpPr>
          <p:nvPr/>
        </p:nvSpPr>
        <p:spPr bwMode="auto">
          <a:xfrm>
            <a:off x="3836988" y="914400"/>
            <a:ext cx="1325562"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6600"/>
                </a:solidFill>
                <a:effectLst/>
                <a:uLnTx/>
                <a:uFillTx/>
                <a:latin typeface="Arial" charset="0"/>
                <a:ea typeface="ＭＳ Ｐゴシック" charset="0"/>
                <a:cs typeface="Times New Roman" charset="0"/>
              </a:rPr>
              <a:t>Passover</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52" name="Text Box 16"/>
          <p:cNvSpPr txBox="1">
            <a:spLocks noChangeArrowheads="1"/>
          </p:cNvSpPr>
          <p:nvPr/>
        </p:nvSpPr>
        <p:spPr bwMode="auto">
          <a:xfrm>
            <a:off x="1866900" y="5029200"/>
            <a:ext cx="2636838"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Tabernacles/Booths</a:t>
            </a:r>
          </a:p>
        </p:txBody>
      </p:sp>
      <p:sp>
        <p:nvSpPr>
          <p:cNvPr id="53" name="Text Box 16"/>
          <p:cNvSpPr txBox="1">
            <a:spLocks noChangeArrowheads="1"/>
          </p:cNvSpPr>
          <p:nvPr/>
        </p:nvSpPr>
        <p:spPr bwMode="auto">
          <a:xfrm>
            <a:off x="2514600" y="5446713"/>
            <a:ext cx="2370138"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6600"/>
                </a:solidFill>
                <a:effectLst/>
                <a:uLnTx/>
                <a:uFillTx/>
                <a:latin typeface="Arial" charset="0"/>
                <a:ea typeface="ＭＳ Ｐゴシック" charset="0"/>
                <a:cs typeface="Times New Roman" charset="0"/>
              </a:rPr>
              <a:t>Day of Atonement</a:t>
            </a: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Tree>
    <p:extLst>
      <p:ext uri="{BB962C8B-B14F-4D97-AF65-F5344CB8AC3E}">
        <p14:creationId xmlns:p14="http://schemas.microsoft.com/office/powerpoint/2010/main" val="109766272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dissolve">
                                      <p:cBhvr>
                                        <p:cTn id="12" dur="500"/>
                                        <p:tgtEl>
                                          <p:spTgt spid="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dissolve">
                                      <p:cBhvr>
                                        <p:cTn id="17" dur="500"/>
                                        <p:tgtEl>
                                          <p:spTgt spid="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dissolve">
                                      <p:cBhvr>
                                        <p:cTn id="22" dur="500"/>
                                        <p:tgtEl>
                                          <p:spTgt spid="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dissolve">
                                      <p:cBhvr>
                                        <p:cTn id="27" dur="500"/>
                                        <p:tgtEl>
                                          <p:spTgt spid="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dissolve">
                                      <p:cBhvr>
                                        <p:cTn id="32" dur="500"/>
                                        <p:tgtEl>
                                          <p:spTgt spid="5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dissolve">
                                      <p:cBhvr>
                                        <p:cTn id="37" dur="500"/>
                                        <p:tgtEl>
                                          <p:spTgt spid="5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edge">
                                      <p:cBhvr>
                                        <p:cTn id="42" dur="2000"/>
                                        <p:tgtEl>
                                          <p:spTgt spid="34"/>
                                        </p:tgtEl>
                                      </p:cBhvr>
                                    </p:animEffect>
                                  </p:childTnLst>
                                </p:cTn>
                              </p:par>
                              <p:par>
                                <p:cTn id="43" presetID="2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edge">
                                      <p:cBhvr>
                                        <p:cTn id="45" dur="2000"/>
                                        <p:tgtEl>
                                          <p:spTgt spid="3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edge">
                                      <p:cBhvr>
                                        <p:cTn id="50" dur="2000"/>
                                        <p:tgtEl>
                                          <p:spTgt spid="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edge">
                                      <p:cBhvr>
                                        <p:cTn id="55" dur="2000"/>
                                        <p:tgtEl>
                                          <p:spTgt spid="4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0"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edge">
                                      <p:cBhvr>
                                        <p:cTn id="6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p:bldP spid="42" grpId="0" animBg="1"/>
      <p:bldP spid="44" grpId="0" animBg="1"/>
      <p:bldP spid="46" grpId="0" animBg="1"/>
      <p:bldP spid="47" grpId="0" animBg="1"/>
      <p:bldP spid="48" grpId="0" animBg="1"/>
      <p:bldP spid="51" grpId="0" animBg="1"/>
      <p:bldP spid="45" grpId="0" animBg="1"/>
      <p:bldP spid="52" grpId="0" animBg="1"/>
      <p:bldP spid="53" grpId="0" animBg="1"/>
      <p:bldP spid="31"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42" name="Left Arrow 24"/>
          <p:cNvSpPr>
            <a:spLocks noChangeArrowheads="1"/>
          </p:cNvSpPr>
          <p:nvPr/>
        </p:nvSpPr>
        <p:spPr bwMode="auto">
          <a:xfrm rot="10800000">
            <a:off x="2627313" y="620713"/>
            <a:ext cx="5832475" cy="5545137"/>
          </a:xfrm>
          <a:prstGeom prst="leftArrow">
            <a:avLst>
              <a:gd name="adj1" fmla="val 50000"/>
              <a:gd name="adj2" fmla="val 49995"/>
            </a:avLst>
          </a:prstGeom>
          <a:solidFill>
            <a:srgbClr val="0000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graphicFrame>
        <p:nvGraphicFramePr>
          <p:cNvPr id="50" name="Diagram 49"/>
          <p:cNvGraphicFramePr/>
          <p:nvPr/>
        </p:nvGraphicFramePr>
        <p:xfrm>
          <a:off x="827584" y="537787"/>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555875" y="2006600"/>
            <a:ext cx="3692525" cy="2717800"/>
          </a:xfrm>
        </p:spPr>
        <p:txBody>
          <a:bodyPr/>
          <a:lstStyle/>
          <a:p>
            <a:pPr>
              <a:defRPr/>
            </a:pPr>
            <a:r>
              <a:rPr kumimoji="1" 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Feasts Also Prophetically Look Forward to Israel</a:t>
            </a:r>
            <a:r>
              <a:rPr kumimoji="1" lang="uk-UA"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a:t>
            </a:r>
            <a:r>
              <a:rPr kumimoji="1" 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s Future</a:t>
            </a:r>
            <a:endParaRPr lang="en-US" sz="3600" b="1" dirty="0">
              <a:solidFill>
                <a:schemeClr val="bg1"/>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215046" name="Text Box 8"/>
          <p:cNvSpPr txBox="1">
            <a:spLocks noChangeArrowheads="1"/>
          </p:cNvSpPr>
          <p:nvPr/>
        </p:nvSpPr>
        <p:spPr bwMode="auto">
          <a:xfrm>
            <a:off x="6553200" y="6172200"/>
            <a:ext cx="24558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ahoma" charset="0"/>
                <a:ea typeface="ＭＳ Ｐゴシック" charset="0"/>
                <a:cs typeface="Times New Roman" charset="0"/>
              </a:rPr>
              <a:t>3 Pilgrimage Feasts</a:t>
            </a:r>
          </a:p>
        </p:txBody>
      </p:sp>
      <p:sp>
        <p:nvSpPr>
          <p:cNvPr id="35" name="Text Box 9"/>
          <p:cNvSpPr txBox="1">
            <a:spLocks noChangeArrowheads="1"/>
          </p:cNvSpPr>
          <p:nvPr/>
        </p:nvSpPr>
        <p:spPr bwMode="auto">
          <a:xfrm>
            <a:off x="5348288" y="838200"/>
            <a:ext cx="2043112"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ahoma" charset="0"/>
                <a:ea typeface="ＭＳ Ｐゴシック" charset="0"/>
                <a:cs typeface="Times New Roman" charset="0"/>
              </a:rPr>
              <a:t>Redemption</a:t>
            </a:r>
          </a:p>
        </p:txBody>
      </p:sp>
      <p:sp>
        <p:nvSpPr>
          <p:cNvPr id="36" name="Text Box 10"/>
          <p:cNvSpPr txBox="1">
            <a:spLocks noChangeArrowheads="1"/>
          </p:cNvSpPr>
          <p:nvPr/>
        </p:nvSpPr>
        <p:spPr bwMode="auto">
          <a:xfrm>
            <a:off x="6532563" y="1295400"/>
            <a:ext cx="1849437"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ahoma" charset="0"/>
                <a:ea typeface="ＭＳ Ｐゴシック" charset="0"/>
                <a:cs typeface="Times New Roman" charset="0"/>
              </a:rPr>
              <a:t>Separation</a:t>
            </a:r>
          </a:p>
        </p:txBody>
      </p:sp>
      <p:sp>
        <p:nvSpPr>
          <p:cNvPr id="37" name="Text Box 11"/>
          <p:cNvSpPr txBox="1">
            <a:spLocks noChangeArrowheads="1"/>
          </p:cNvSpPr>
          <p:nvPr/>
        </p:nvSpPr>
        <p:spPr bwMode="auto">
          <a:xfrm>
            <a:off x="6921500" y="1752600"/>
            <a:ext cx="2146300"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ahoma" charset="0"/>
                <a:ea typeface="ＭＳ Ｐゴシック" charset="0"/>
                <a:cs typeface="Times New Roman" charset="0"/>
              </a:rPr>
              <a:t>Resurrection</a:t>
            </a:r>
          </a:p>
        </p:txBody>
      </p:sp>
      <p:sp>
        <p:nvSpPr>
          <p:cNvPr id="38" name="Text Box 12"/>
          <p:cNvSpPr txBox="1">
            <a:spLocks noChangeArrowheads="1"/>
          </p:cNvSpPr>
          <p:nvPr/>
        </p:nvSpPr>
        <p:spPr bwMode="auto">
          <a:xfrm>
            <a:off x="2024063" y="5867400"/>
            <a:ext cx="1414462"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ahoma" charset="0"/>
                <a:ea typeface="ＭＳ Ｐゴシック" charset="0"/>
                <a:cs typeface="Times New Roman" charset="0"/>
              </a:rPr>
              <a:t>Rapture</a:t>
            </a:r>
          </a:p>
        </p:txBody>
      </p:sp>
      <p:sp>
        <p:nvSpPr>
          <p:cNvPr id="39" name="Text Box 13"/>
          <p:cNvSpPr txBox="1">
            <a:spLocks noChangeArrowheads="1"/>
          </p:cNvSpPr>
          <p:nvPr/>
        </p:nvSpPr>
        <p:spPr bwMode="auto">
          <a:xfrm>
            <a:off x="7675563" y="3276600"/>
            <a:ext cx="1011237"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ahoma" charset="0"/>
                <a:ea typeface="ＭＳ Ｐゴシック" charset="0"/>
                <a:cs typeface="Times New Roman" charset="0"/>
              </a:rPr>
              <a:t>Spirit</a:t>
            </a:r>
          </a:p>
        </p:txBody>
      </p:sp>
      <p:sp>
        <p:nvSpPr>
          <p:cNvPr id="40" name="Text Box 14"/>
          <p:cNvSpPr txBox="1">
            <a:spLocks noChangeArrowheads="1"/>
          </p:cNvSpPr>
          <p:nvPr/>
        </p:nvSpPr>
        <p:spPr bwMode="auto">
          <a:xfrm>
            <a:off x="533400" y="5410200"/>
            <a:ext cx="2000250"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ahoma" charset="0"/>
                <a:ea typeface="ＭＳ Ｐゴシック" charset="0"/>
                <a:cs typeface="Times New Roman" charset="0"/>
              </a:rPr>
              <a:t>Repentance</a:t>
            </a:r>
          </a:p>
        </p:txBody>
      </p:sp>
      <p:sp>
        <p:nvSpPr>
          <p:cNvPr id="41" name="Text Box 15"/>
          <p:cNvSpPr txBox="1">
            <a:spLocks noChangeArrowheads="1"/>
          </p:cNvSpPr>
          <p:nvPr/>
        </p:nvSpPr>
        <p:spPr bwMode="auto">
          <a:xfrm>
            <a:off x="358775" y="4953000"/>
            <a:ext cx="1546225"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ahoma" charset="0"/>
                <a:ea typeface="ＭＳ Ｐゴシック" charset="0"/>
                <a:cs typeface="Times New Roman" charset="0"/>
              </a:rPr>
              <a:t>Kingdom</a:t>
            </a:r>
          </a:p>
        </p:txBody>
      </p:sp>
      <p:sp>
        <p:nvSpPr>
          <p:cNvPr id="215054" name="Text Box 16"/>
          <p:cNvSpPr txBox="1">
            <a:spLocks noChangeArrowheads="1"/>
          </p:cNvSpPr>
          <p:nvPr/>
        </p:nvSpPr>
        <p:spPr bwMode="auto">
          <a:xfrm>
            <a:off x="3429000" y="5867400"/>
            <a:ext cx="1339850"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6600"/>
                </a:solidFill>
                <a:effectLst/>
                <a:uLnTx/>
                <a:uFillTx/>
                <a:latin typeface="Arial" charset="0"/>
                <a:ea typeface="ＭＳ Ｐゴシック" charset="0"/>
                <a:cs typeface="Times New Roman" charset="0"/>
              </a:rPr>
              <a:t>Trumpets</a:t>
            </a:r>
          </a:p>
        </p:txBody>
      </p:sp>
      <p:sp>
        <p:nvSpPr>
          <p:cNvPr id="44" name="Text Box 18"/>
          <p:cNvSpPr txBox="1">
            <a:spLocks noChangeArrowheads="1"/>
          </p:cNvSpPr>
          <p:nvPr/>
        </p:nvSpPr>
        <p:spPr bwMode="auto">
          <a:xfrm>
            <a:off x="3983038" y="1327150"/>
            <a:ext cx="2422525"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Unleavened Bread</a:t>
            </a:r>
          </a:p>
        </p:txBody>
      </p:sp>
      <p:sp>
        <p:nvSpPr>
          <p:cNvPr id="46" name="Text Box 20"/>
          <p:cNvSpPr txBox="1">
            <a:spLocks noChangeArrowheads="1"/>
          </p:cNvSpPr>
          <p:nvPr/>
        </p:nvSpPr>
        <p:spPr bwMode="auto">
          <a:xfrm>
            <a:off x="5395913" y="1736725"/>
            <a:ext cx="1381125"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336600"/>
                </a:solidFill>
                <a:effectLst/>
                <a:uLnTx/>
                <a:uFillTx/>
                <a:latin typeface="Arial" charset="0"/>
                <a:ea typeface="Times New Roman" charset="0"/>
                <a:cs typeface="Times New Roman" charset="0"/>
              </a:rPr>
              <a:t>Firstfruits</a:t>
            </a:r>
            <a:endPar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endParaRPr>
          </a:p>
        </p:txBody>
      </p:sp>
      <p:sp>
        <p:nvSpPr>
          <p:cNvPr id="47" name="Text Box 21"/>
          <p:cNvSpPr txBox="1">
            <a:spLocks noChangeArrowheads="1"/>
          </p:cNvSpPr>
          <p:nvPr/>
        </p:nvSpPr>
        <p:spPr bwMode="auto">
          <a:xfrm>
            <a:off x="5867400" y="3352800"/>
            <a:ext cx="1409700"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Pentecost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49" name="Text Box 23"/>
          <p:cNvSpPr txBox="1">
            <a:spLocks noChangeArrowheads="1"/>
          </p:cNvSpPr>
          <p:nvPr/>
        </p:nvSpPr>
        <p:spPr bwMode="auto">
          <a:xfrm>
            <a:off x="8388350" y="14288"/>
            <a:ext cx="698178" cy="461665"/>
          </a:xfrm>
          <a:prstGeom prst="rect">
            <a:avLst/>
          </a:prstGeom>
          <a:no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134</a:t>
            </a:r>
          </a:p>
        </p:txBody>
      </p:sp>
      <p:sp>
        <p:nvSpPr>
          <p:cNvPr id="215060" name="Text Box 18"/>
          <p:cNvSpPr txBox="1">
            <a:spLocks noChangeArrowheads="1"/>
          </p:cNvSpPr>
          <p:nvPr/>
        </p:nvSpPr>
        <p:spPr bwMode="auto">
          <a:xfrm>
            <a:off x="3836988" y="914400"/>
            <a:ext cx="1325562"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6600"/>
                </a:solidFill>
                <a:effectLst/>
                <a:uLnTx/>
                <a:uFillTx/>
                <a:latin typeface="Arial" charset="0"/>
                <a:ea typeface="ＭＳ Ｐゴシック" charset="0"/>
                <a:cs typeface="Times New Roman" charset="0"/>
              </a:rPr>
              <a:t>Passover</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52" name="Text Box 16"/>
          <p:cNvSpPr txBox="1">
            <a:spLocks noChangeArrowheads="1"/>
          </p:cNvSpPr>
          <p:nvPr/>
        </p:nvSpPr>
        <p:spPr bwMode="auto">
          <a:xfrm>
            <a:off x="1866900" y="5029200"/>
            <a:ext cx="2636838"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Tabernacles/Booths</a:t>
            </a:r>
          </a:p>
        </p:txBody>
      </p:sp>
      <p:sp>
        <p:nvSpPr>
          <p:cNvPr id="215063" name="Text Box 16"/>
          <p:cNvSpPr txBox="1">
            <a:spLocks noChangeArrowheads="1"/>
          </p:cNvSpPr>
          <p:nvPr/>
        </p:nvSpPr>
        <p:spPr bwMode="auto">
          <a:xfrm>
            <a:off x="2514600" y="5446713"/>
            <a:ext cx="2370138"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6600"/>
                </a:solidFill>
                <a:effectLst/>
                <a:uLnTx/>
                <a:uFillTx/>
                <a:latin typeface="Arial" charset="0"/>
                <a:ea typeface="ＭＳ Ｐゴシック" charset="0"/>
                <a:cs typeface="Times New Roman" charset="0"/>
              </a:rPr>
              <a:t>Day of Atonement</a:t>
            </a: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Tree>
    <p:extLst>
      <p:ext uri="{BB962C8B-B14F-4D97-AF65-F5344CB8AC3E}">
        <p14:creationId xmlns:p14="http://schemas.microsoft.com/office/powerpoint/2010/main" val="180982823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anim calcmode="lin" valueType="num">
                                      <p:cBhvr>
                                        <p:cTn id="8" dur="2000" fill="hold"/>
                                        <p:tgtEl>
                                          <p:spTgt spid="35"/>
                                        </p:tgtEl>
                                        <p:attrNameLst>
                                          <p:attrName>style.rotation</p:attrName>
                                        </p:attrNameLst>
                                      </p:cBhvr>
                                      <p:tavLst>
                                        <p:tav tm="0">
                                          <p:val>
                                            <p:fltVal val="720"/>
                                          </p:val>
                                        </p:tav>
                                        <p:tav tm="100000">
                                          <p:val>
                                            <p:fltVal val="0"/>
                                          </p:val>
                                        </p:tav>
                                      </p:tavLst>
                                    </p:anim>
                                    <p:anim calcmode="lin" valueType="num">
                                      <p:cBhvr>
                                        <p:cTn id="9" dur="2000" fill="hold"/>
                                        <p:tgtEl>
                                          <p:spTgt spid="35"/>
                                        </p:tgtEl>
                                        <p:attrNameLst>
                                          <p:attrName>ppt_h</p:attrName>
                                        </p:attrNameLst>
                                      </p:cBhvr>
                                      <p:tavLst>
                                        <p:tav tm="0">
                                          <p:val>
                                            <p:fltVal val="0"/>
                                          </p:val>
                                        </p:tav>
                                        <p:tav tm="100000">
                                          <p:val>
                                            <p:strVal val="#ppt_h"/>
                                          </p:val>
                                        </p:tav>
                                      </p:tavLst>
                                    </p:anim>
                                    <p:anim calcmode="lin" valueType="num">
                                      <p:cBhvr>
                                        <p:cTn id="10" dur="2000" fill="hold"/>
                                        <p:tgtEl>
                                          <p:spTgt spid="3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2000"/>
                                        <p:tgtEl>
                                          <p:spTgt spid="36"/>
                                        </p:tgtEl>
                                      </p:cBhvr>
                                    </p:animEffect>
                                    <p:anim calcmode="lin" valueType="num">
                                      <p:cBhvr>
                                        <p:cTn id="16" dur="2000" fill="hold"/>
                                        <p:tgtEl>
                                          <p:spTgt spid="36"/>
                                        </p:tgtEl>
                                        <p:attrNameLst>
                                          <p:attrName>style.rotation</p:attrName>
                                        </p:attrNameLst>
                                      </p:cBhvr>
                                      <p:tavLst>
                                        <p:tav tm="0">
                                          <p:val>
                                            <p:fltVal val="720"/>
                                          </p:val>
                                        </p:tav>
                                        <p:tav tm="100000">
                                          <p:val>
                                            <p:fltVal val="0"/>
                                          </p:val>
                                        </p:tav>
                                      </p:tavLst>
                                    </p:anim>
                                    <p:anim calcmode="lin" valueType="num">
                                      <p:cBhvr>
                                        <p:cTn id="17" dur="2000" fill="hold"/>
                                        <p:tgtEl>
                                          <p:spTgt spid="36"/>
                                        </p:tgtEl>
                                        <p:attrNameLst>
                                          <p:attrName>ppt_h</p:attrName>
                                        </p:attrNameLst>
                                      </p:cBhvr>
                                      <p:tavLst>
                                        <p:tav tm="0">
                                          <p:val>
                                            <p:fltVal val="0"/>
                                          </p:val>
                                        </p:tav>
                                        <p:tav tm="100000">
                                          <p:val>
                                            <p:strVal val="#ppt_h"/>
                                          </p:val>
                                        </p:tav>
                                      </p:tavLst>
                                    </p:anim>
                                    <p:anim calcmode="lin" valueType="num">
                                      <p:cBhvr>
                                        <p:cTn id="18" dur="2000" fill="hold"/>
                                        <p:tgtEl>
                                          <p:spTgt spid="3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2000"/>
                                        <p:tgtEl>
                                          <p:spTgt spid="37"/>
                                        </p:tgtEl>
                                      </p:cBhvr>
                                    </p:animEffect>
                                    <p:anim calcmode="lin" valueType="num">
                                      <p:cBhvr>
                                        <p:cTn id="24" dur="2000" fill="hold"/>
                                        <p:tgtEl>
                                          <p:spTgt spid="37"/>
                                        </p:tgtEl>
                                        <p:attrNameLst>
                                          <p:attrName>style.rotation</p:attrName>
                                        </p:attrNameLst>
                                      </p:cBhvr>
                                      <p:tavLst>
                                        <p:tav tm="0">
                                          <p:val>
                                            <p:fltVal val="720"/>
                                          </p:val>
                                        </p:tav>
                                        <p:tav tm="100000">
                                          <p:val>
                                            <p:fltVal val="0"/>
                                          </p:val>
                                        </p:tav>
                                      </p:tavLst>
                                    </p:anim>
                                    <p:anim calcmode="lin" valueType="num">
                                      <p:cBhvr>
                                        <p:cTn id="25" dur="2000" fill="hold"/>
                                        <p:tgtEl>
                                          <p:spTgt spid="37"/>
                                        </p:tgtEl>
                                        <p:attrNameLst>
                                          <p:attrName>ppt_h</p:attrName>
                                        </p:attrNameLst>
                                      </p:cBhvr>
                                      <p:tavLst>
                                        <p:tav tm="0">
                                          <p:val>
                                            <p:fltVal val="0"/>
                                          </p:val>
                                        </p:tav>
                                        <p:tav tm="100000">
                                          <p:val>
                                            <p:strVal val="#ppt_h"/>
                                          </p:val>
                                        </p:tav>
                                      </p:tavLst>
                                    </p:anim>
                                    <p:anim calcmode="lin" valueType="num">
                                      <p:cBhvr>
                                        <p:cTn id="26" dur="2000" fill="hold"/>
                                        <p:tgtEl>
                                          <p:spTgt spid="3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2000"/>
                                        <p:tgtEl>
                                          <p:spTgt spid="39"/>
                                        </p:tgtEl>
                                      </p:cBhvr>
                                    </p:animEffect>
                                    <p:anim calcmode="lin" valueType="num">
                                      <p:cBhvr>
                                        <p:cTn id="32" dur="2000" fill="hold"/>
                                        <p:tgtEl>
                                          <p:spTgt spid="39"/>
                                        </p:tgtEl>
                                        <p:attrNameLst>
                                          <p:attrName>style.rotation</p:attrName>
                                        </p:attrNameLst>
                                      </p:cBhvr>
                                      <p:tavLst>
                                        <p:tav tm="0">
                                          <p:val>
                                            <p:fltVal val="720"/>
                                          </p:val>
                                        </p:tav>
                                        <p:tav tm="100000">
                                          <p:val>
                                            <p:fltVal val="0"/>
                                          </p:val>
                                        </p:tav>
                                      </p:tavLst>
                                    </p:anim>
                                    <p:anim calcmode="lin" valueType="num">
                                      <p:cBhvr>
                                        <p:cTn id="33" dur="2000" fill="hold"/>
                                        <p:tgtEl>
                                          <p:spTgt spid="39"/>
                                        </p:tgtEl>
                                        <p:attrNameLst>
                                          <p:attrName>ppt_h</p:attrName>
                                        </p:attrNameLst>
                                      </p:cBhvr>
                                      <p:tavLst>
                                        <p:tav tm="0">
                                          <p:val>
                                            <p:fltVal val="0"/>
                                          </p:val>
                                        </p:tav>
                                        <p:tav tm="100000">
                                          <p:val>
                                            <p:strVal val="#ppt_h"/>
                                          </p:val>
                                        </p:tav>
                                      </p:tavLst>
                                    </p:anim>
                                    <p:anim calcmode="lin" valueType="num">
                                      <p:cBhvr>
                                        <p:cTn id="34" dur="2000" fill="hold"/>
                                        <p:tgtEl>
                                          <p:spTgt spid="39"/>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2000"/>
                                        <p:tgtEl>
                                          <p:spTgt spid="38"/>
                                        </p:tgtEl>
                                      </p:cBhvr>
                                    </p:animEffect>
                                    <p:anim calcmode="lin" valueType="num">
                                      <p:cBhvr>
                                        <p:cTn id="40" dur="2000" fill="hold"/>
                                        <p:tgtEl>
                                          <p:spTgt spid="38"/>
                                        </p:tgtEl>
                                        <p:attrNameLst>
                                          <p:attrName>style.rotation</p:attrName>
                                        </p:attrNameLst>
                                      </p:cBhvr>
                                      <p:tavLst>
                                        <p:tav tm="0">
                                          <p:val>
                                            <p:fltVal val="720"/>
                                          </p:val>
                                        </p:tav>
                                        <p:tav tm="100000">
                                          <p:val>
                                            <p:fltVal val="0"/>
                                          </p:val>
                                        </p:tav>
                                      </p:tavLst>
                                    </p:anim>
                                    <p:anim calcmode="lin" valueType="num">
                                      <p:cBhvr>
                                        <p:cTn id="41" dur="2000" fill="hold"/>
                                        <p:tgtEl>
                                          <p:spTgt spid="38"/>
                                        </p:tgtEl>
                                        <p:attrNameLst>
                                          <p:attrName>ppt_h</p:attrName>
                                        </p:attrNameLst>
                                      </p:cBhvr>
                                      <p:tavLst>
                                        <p:tav tm="0">
                                          <p:val>
                                            <p:fltVal val="0"/>
                                          </p:val>
                                        </p:tav>
                                        <p:tav tm="100000">
                                          <p:val>
                                            <p:strVal val="#ppt_h"/>
                                          </p:val>
                                        </p:tav>
                                      </p:tavLst>
                                    </p:anim>
                                    <p:anim calcmode="lin" valueType="num">
                                      <p:cBhvr>
                                        <p:cTn id="42" dur="2000" fill="hold"/>
                                        <p:tgtEl>
                                          <p:spTgt spid="38"/>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5"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2000"/>
                                        <p:tgtEl>
                                          <p:spTgt spid="40"/>
                                        </p:tgtEl>
                                      </p:cBhvr>
                                    </p:animEffect>
                                    <p:anim calcmode="lin" valueType="num">
                                      <p:cBhvr>
                                        <p:cTn id="48" dur="2000" fill="hold"/>
                                        <p:tgtEl>
                                          <p:spTgt spid="40"/>
                                        </p:tgtEl>
                                        <p:attrNameLst>
                                          <p:attrName>style.rotation</p:attrName>
                                        </p:attrNameLst>
                                      </p:cBhvr>
                                      <p:tavLst>
                                        <p:tav tm="0">
                                          <p:val>
                                            <p:fltVal val="720"/>
                                          </p:val>
                                        </p:tav>
                                        <p:tav tm="100000">
                                          <p:val>
                                            <p:fltVal val="0"/>
                                          </p:val>
                                        </p:tav>
                                      </p:tavLst>
                                    </p:anim>
                                    <p:anim calcmode="lin" valueType="num">
                                      <p:cBhvr>
                                        <p:cTn id="49" dur="2000" fill="hold"/>
                                        <p:tgtEl>
                                          <p:spTgt spid="40"/>
                                        </p:tgtEl>
                                        <p:attrNameLst>
                                          <p:attrName>ppt_h</p:attrName>
                                        </p:attrNameLst>
                                      </p:cBhvr>
                                      <p:tavLst>
                                        <p:tav tm="0">
                                          <p:val>
                                            <p:fltVal val="0"/>
                                          </p:val>
                                        </p:tav>
                                        <p:tav tm="100000">
                                          <p:val>
                                            <p:strVal val="#ppt_h"/>
                                          </p:val>
                                        </p:tav>
                                      </p:tavLst>
                                    </p:anim>
                                    <p:anim calcmode="lin" valueType="num">
                                      <p:cBhvr>
                                        <p:cTn id="50" dur="2000" fill="hold"/>
                                        <p:tgtEl>
                                          <p:spTgt spid="40"/>
                                        </p:tgtEl>
                                        <p:attrNameLst>
                                          <p:attrName>ppt_w</p:attrName>
                                        </p:attrNameLst>
                                      </p:cBhvr>
                                      <p:tavLst>
                                        <p:tav tm="0">
                                          <p:val>
                                            <p:fltVal val="0"/>
                                          </p:val>
                                        </p:tav>
                                        <p:tav tm="100000">
                                          <p:val>
                                            <p:strVal val="#ppt_w"/>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5"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2000"/>
                                        <p:tgtEl>
                                          <p:spTgt spid="41"/>
                                        </p:tgtEl>
                                      </p:cBhvr>
                                    </p:animEffect>
                                    <p:anim calcmode="lin" valueType="num">
                                      <p:cBhvr>
                                        <p:cTn id="56" dur="2000" fill="hold"/>
                                        <p:tgtEl>
                                          <p:spTgt spid="41"/>
                                        </p:tgtEl>
                                        <p:attrNameLst>
                                          <p:attrName>style.rotation</p:attrName>
                                        </p:attrNameLst>
                                      </p:cBhvr>
                                      <p:tavLst>
                                        <p:tav tm="0">
                                          <p:val>
                                            <p:fltVal val="720"/>
                                          </p:val>
                                        </p:tav>
                                        <p:tav tm="100000">
                                          <p:val>
                                            <p:fltVal val="0"/>
                                          </p:val>
                                        </p:tav>
                                      </p:tavLst>
                                    </p:anim>
                                    <p:anim calcmode="lin" valueType="num">
                                      <p:cBhvr>
                                        <p:cTn id="57" dur="2000" fill="hold"/>
                                        <p:tgtEl>
                                          <p:spTgt spid="41"/>
                                        </p:tgtEl>
                                        <p:attrNameLst>
                                          <p:attrName>ppt_h</p:attrName>
                                        </p:attrNameLst>
                                      </p:cBhvr>
                                      <p:tavLst>
                                        <p:tav tm="0">
                                          <p:val>
                                            <p:fltVal val="0"/>
                                          </p:val>
                                        </p:tav>
                                        <p:tav tm="100000">
                                          <p:val>
                                            <p:strVal val="#ppt_h"/>
                                          </p:val>
                                        </p:tav>
                                      </p:tavLst>
                                    </p:anim>
                                    <p:anim calcmode="lin" valueType="num">
                                      <p:cBhvr>
                                        <p:cTn id="58" dur="2000" fill="hold"/>
                                        <p:tgtEl>
                                          <p:spTgt spid="4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17442" name="Title 3"/>
          <p:cNvSpPr>
            <a:spLocks noGrp="1"/>
          </p:cNvSpPr>
          <p:nvPr>
            <p:ph type="title"/>
          </p:nvPr>
        </p:nvSpPr>
        <p:spPr>
          <a:xfrm>
            <a:off x="3200400" y="2438400"/>
            <a:ext cx="3048000" cy="1752600"/>
          </a:xfrm>
        </p:spPr>
        <p:txBody>
          <a:bodyPr/>
          <a:lstStyle/>
          <a:p>
            <a:r>
              <a:rPr kumimoji="1" lang="en-US" sz="3600" b="1">
                <a:solidFill>
                  <a:srgbClr val="DBBD71"/>
                </a:solidFill>
                <a:latin typeface="Arial" charset="0"/>
                <a:ea typeface="ＭＳ Ｐゴシック" charset="0"/>
                <a:cs typeface="ＭＳ Ｐゴシック" charset="0"/>
              </a:rPr>
              <a:t>Leviticus 23 Feasts</a:t>
            </a:r>
            <a:endParaRPr lang="en-US" sz="3600" b="1">
              <a:latin typeface="Times New Roman" charset="0"/>
              <a:ea typeface="ＭＳ Ｐゴシック" charset="0"/>
              <a:cs typeface="ＭＳ Ｐゴシック" charset="0"/>
            </a:endParaRPr>
          </a:p>
        </p:txBody>
      </p:sp>
      <p:sp>
        <p:nvSpPr>
          <p:cNvPr id="28" name="Rectangle 2"/>
          <p:cNvSpPr txBox="1">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400" b="0" i="0" u="none" strike="noStrike" kern="0" cap="none" spc="0" normalizeH="0" baseline="0" noProof="0" dirty="0">
              <a:ln>
                <a:noFill/>
              </a:ln>
              <a:solidFill>
                <a:srgbClr val="DBBD71"/>
              </a:solidFill>
              <a:effectLst>
                <a:outerShdw blurRad="38100" dist="38100" dir="2700000" algn="tl">
                  <a:srgbClr val="000000"/>
                </a:outerShdw>
              </a:effectLst>
              <a:uLnTx/>
              <a:uFillTx/>
              <a:latin typeface="Arial"/>
              <a:ea typeface="ＭＳ Ｐゴシック" pitchFamily="-111" charset="-128"/>
              <a:cs typeface="ＭＳ Ｐゴシック" pitchFamily="-111" charset="-128"/>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4" name="Text Box 8"/>
          <p:cNvSpPr txBox="1">
            <a:spLocks noChangeArrowheads="1"/>
          </p:cNvSpPr>
          <p:nvPr/>
        </p:nvSpPr>
        <p:spPr bwMode="auto">
          <a:xfrm>
            <a:off x="6553200" y="6172200"/>
            <a:ext cx="2455863" cy="369888"/>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rPr>
              <a:t>3 Pilgrimage Feasts</a:t>
            </a:r>
          </a:p>
        </p:txBody>
      </p:sp>
      <p:sp>
        <p:nvSpPr>
          <p:cNvPr id="36" name="Text Box 10"/>
          <p:cNvSpPr txBox="1">
            <a:spLocks noChangeArrowheads="1"/>
          </p:cNvSpPr>
          <p:nvPr/>
        </p:nvSpPr>
        <p:spPr bwMode="auto">
          <a:xfrm>
            <a:off x="6532563" y="1295400"/>
            <a:ext cx="1849437"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ahoma" charset="0"/>
                <a:ea typeface="ＭＳ Ｐゴシック" charset="0"/>
              </a:rPr>
              <a:t>Separation</a:t>
            </a:r>
          </a:p>
        </p:txBody>
      </p:sp>
      <p:sp>
        <p:nvSpPr>
          <p:cNvPr id="37" name="Text Box 11"/>
          <p:cNvSpPr txBox="1">
            <a:spLocks noChangeArrowheads="1"/>
          </p:cNvSpPr>
          <p:nvPr/>
        </p:nvSpPr>
        <p:spPr bwMode="auto">
          <a:xfrm>
            <a:off x="6921500" y="1752600"/>
            <a:ext cx="2146300"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ahoma" charset="0"/>
                <a:ea typeface="ＭＳ Ｐゴシック" charset="0"/>
              </a:rPr>
              <a:t>Resurrection</a:t>
            </a:r>
          </a:p>
        </p:txBody>
      </p:sp>
      <p:sp>
        <p:nvSpPr>
          <p:cNvPr id="38" name="Text Box 12"/>
          <p:cNvSpPr txBox="1">
            <a:spLocks noChangeArrowheads="1"/>
          </p:cNvSpPr>
          <p:nvPr/>
        </p:nvSpPr>
        <p:spPr bwMode="auto">
          <a:xfrm>
            <a:off x="2024063" y="5867400"/>
            <a:ext cx="1414462"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ahoma" charset="0"/>
                <a:ea typeface="ＭＳ Ｐゴシック" charset="0"/>
              </a:rPr>
              <a:t>Rapture</a:t>
            </a:r>
          </a:p>
        </p:txBody>
      </p:sp>
      <p:sp>
        <p:nvSpPr>
          <p:cNvPr id="39" name="Text Box 13"/>
          <p:cNvSpPr txBox="1">
            <a:spLocks noChangeArrowheads="1"/>
          </p:cNvSpPr>
          <p:nvPr/>
        </p:nvSpPr>
        <p:spPr bwMode="auto">
          <a:xfrm>
            <a:off x="7675563" y="3276600"/>
            <a:ext cx="1011237"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ahoma" charset="0"/>
                <a:ea typeface="ＭＳ Ｐゴシック" charset="0"/>
              </a:rPr>
              <a:t>Spirit</a:t>
            </a:r>
          </a:p>
        </p:txBody>
      </p:sp>
      <p:sp>
        <p:nvSpPr>
          <p:cNvPr id="40" name="Text Box 14"/>
          <p:cNvSpPr txBox="1">
            <a:spLocks noChangeArrowheads="1"/>
          </p:cNvSpPr>
          <p:nvPr/>
        </p:nvSpPr>
        <p:spPr bwMode="auto">
          <a:xfrm>
            <a:off x="533400" y="5410200"/>
            <a:ext cx="2000250"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ahoma" charset="0"/>
                <a:ea typeface="ＭＳ Ｐゴシック" charset="0"/>
              </a:rPr>
              <a:t>Repentance</a:t>
            </a:r>
          </a:p>
        </p:txBody>
      </p:sp>
      <p:sp>
        <p:nvSpPr>
          <p:cNvPr id="41" name="Text Box 15"/>
          <p:cNvSpPr txBox="1">
            <a:spLocks noChangeArrowheads="1"/>
          </p:cNvSpPr>
          <p:nvPr/>
        </p:nvSpPr>
        <p:spPr bwMode="auto">
          <a:xfrm>
            <a:off x="358775" y="4953000"/>
            <a:ext cx="1546225"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ahoma" charset="0"/>
                <a:ea typeface="ＭＳ Ｐゴシック" charset="0"/>
              </a:rPr>
              <a:t>Kingdom</a:t>
            </a:r>
          </a:p>
        </p:txBody>
      </p:sp>
      <p:sp>
        <p:nvSpPr>
          <p:cNvPr id="42" name="Text Box 16"/>
          <p:cNvSpPr txBox="1">
            <a:spLocks noChangeArrowheads="1"/>
          </p:cNvSpPr>
          <p:nvPr/>
        </p:nvSpPr>
        <p:spPr bwMode="auto">
          <a:xfrm>
            <a:off x="3429000" y="5867400"/>
            <a:ext cx="1524000"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(Trumpets)</a:t>
            </a:r>
          </a:p>
        </p:txBody>
      </p:sp>
      <p:sp>
        <p:nvSpPr>
          <p:cNvPr id="44" name="Text Box 18"/>
          <p:cNvSpPr txBox="1">
            <a:spLocks noChangeArrowheads="1"/>
          </p:cNvSpPr>
          <p:nvPr/>
        </p:nvSpPr>
        <p:spPr bwMode="auto">
          <a:xfrm>
            <a:off x="3983038" y="1327150"/>
            <a:ext cx="2570162" cy="396875"/>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(Unleavened Bread)</a:t>
            </a:r>
          </a:p>
        </p:txBody>
      </p:sp>
      <p:sp>
        <p:nvSpPr>
          <p:cNvPr id="46" name="Text Box 20"/>
          <p:cNvSpPr txBox="1">
            <a:spLocks noChangeArrowheads="1"/>
          </p:cNvSpPr>
          <p:nvPr/>
        </p:nvSpPr>
        <p:spPr bwMode="auto">
          <a:xfrm>
            <a:off x="5395913" y="1736725"/>
            <a:ext cx="1538287" cy="396875"/>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(Firstfruits)</a:t>
            </a:r>
          </a:p>
        </p:txBody>
      </p:sp>
      <p:sp>
        <p:nvSpPr>
          <p:cNvPr id="47" name="Text Box 21"/>
          <p:cNvSpPr txBox="1">
            <a:spLocks noChangeArrowheads="1"/>
          </p:cNvSpPr>
          <p:nvPr/>
        </p:nvSpPr>
        <p:spPr bwMode="auto">
          <a:xfrm>
            <a:off x="5867400" y="3352800"/>
            <a:ext cx="1566863" cy="396875"/>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(Pentecost)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49" name="Text Box 23"/>
          <p:cNvSpPr txBox="1">
            <a:spLocks noChangeArrowheads="1"/>
          </p:cNvSpPr>
          <p:nvPr/>
        </p:nvSpPr>
        <p:spPr bwMode="auto">
          <a:xfrm>
            <a:off x="8153400" y="152400"/>
            <a:ext cx="692150" cy="457200"/>
          </a:xfrm>
          <a:prstGeom prst="rect">
            <a:avLst/>
          </a:prstGeom>
          <a:solidFill>
            <a:srgbClr val="000000"/>
          </a:solid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134</a:t>
            </a:r>
          </a:p>
        </p:txBody>
      </p:sp>
      <p:sp>
        <p:nvSpPr>
          <p:cNvPr id="51" name="Text Box 18"/>
          <p:cNvSpPr txBox="1">
            <a:spLocks noChangeArrowheads="1"/>
          </p:cNvSpPr>
          <p:nvPr/>
        </p:nvSpPr>
        <p:spPr bwMode="auto">
          <a:xfrm>
            <a:off x="3836988" y="914400"/>
            <a:ext cx="1497012"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(Passover)</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52" name="Text Box 16"/>
          <p:cNvSpPr txBox="1">
            <a:spLocks noChangeArrowheads="1"/>
          </p:cNvSpPr>
          <p:nvPr/>
        </p:nvSpPr>
        <p:spPr bwMode="auto">
          <a:xfrm>
            <a:off x="1866900" y="5029200"/>
            <a:ext cx="2781300" cy="396875"/>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(Tabernacles/Booths)</a:t>
            </a:r>
          </a:p>
        </p:txBody>
      </p:sp>
      <p:sp>
        <p:nvSpPr>
          <p:cNvPr id="53" name="Text Box 16"/>
          <p:cNvSpPr txBox="1">
            <a:spLocks noChangeArrowheads="1"/>
          </p:cNvSpPr>
          <p:nvPr/>
        </p:nvSpPr>
        <p:spPr bwMode="auto">
          <a:xfrm>
            <a:off x="2514600" y="5446713"/>
            <a:ext cx="2549525"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(Day of Atonement)</a:t>
            </a: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17463" name="TextBox 55"/>
          <p:cNvSpPr txBox="1">
            <a:spLocks noChangeArrowheads="1"/>
          </p:cNvSpPr>
          <p:nvPr/>
        </p:nvSpPr>
        <p:spPr bwMode="auto">
          <a:xfrm>
            <a:off x="-2514600" y="1828800"/>
            <a:ext cx="1841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7" name="Text Box 23"/>
          <p:cNvSpPr txBox="1">
            <a:spLocks noChangeArrowheads="1"/>
          </p:cNvSpPr>
          <p:nvPr/>
        </p:nvSpPr>
        <p:spPr bwMode="auto">
          <a:xfrm>
            <a:off x="304800" y="2568575"/>
            <a:ext cx="457200" cy="2308225"/>
          </a:xfrm>
          <a:prstGeom prst="rect">
            <a:avLst/>
          </a:prstGeom>
          <a:solidFill>
            <a:srgbClr val="000000"/>
          </a:solidFill>
          <a:ln w="12700" cap="sq">
            <a:noFill/>
            <a:miter lim="800000"/>
            <a:headEnd type="none" w="sm" len="sm"/>
            <a:tailEnd type="none" w="sm" len="sm"/>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WINTER</a:t>
            </a:r>
          </a:p>
        </p:txBody>
      </p:sp>
      <p:sp>
        <p:nvSpPr>
          <p:cNvPr id="58" name="Text Box 23"/>
          <p:cNvSpPr txBox="1">
            <a:spLocks noChangeArrowheads="1"/>
          </p:cNvSpPr>
          <p:nvPr/>
        </p:nvSpPr>
        <p:spPr bwMode="auto">
          <a:xfrm>
            <a:off x="8686800" y="2568575"/>
            <a:ext cx="457200" cy="2308225"/>
          </a:xfrm>
          <a:prstGeom prst="rect">
            <a:avLst/>
          </a:prstGeom>
          <a:solidFill>
            <a:srgbClr val="000000"/>
          </a:solidFill>
          <a:ln w="12700" cap="sq">
            <a:noFill/>
            <a:miter lim="800000"/>
            <a:headEnd type="none" w="sm" len="sm"/>
            <a:tailEnd type="none" w="sm" len="sm"/>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SUMMER</a:t>
            </a:r>
          </a:p>
        </p:txBody>
      </p:sp>
      <p:sp>
        <p:nvSpPr>
          <p:cNvPr id="35" name="Text Box 9"/>
          <p:cNvSpPr txBox="1">
            <a:spLocks noChangeArrowheads="1"/>
          </p:cNvSpPr>
          <p:nvPr/>
        </p:nvSpPr>
        <p:spPr bwMode="auto">
          <a:xfrm>
            <a:off x="5348288" y="914400"/>
            <a:ext cx="2043112"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ahoma" charset="0"/>
                <a:ea typeface="ＭＳ Ｐゴシック" charset="0"/>
              </a:rPr>
              <a:t>Redemption</a:t>
            </a:r>
          </a:p>
        </p:txBody>
      </p:sp>
    </p:spTree>
    <p:extLst>
      <p:ext uri="{BB962C8B-B14F-4D97-AF65-F5344CB8AC3E}">
        <p14:creationId xmlns:p14="http://schemas.microsoft.com/office/powerpoint/2010/main" val="384552963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dissolve">
                                      <p:cBhvr>
                                        <p:cTn id="12" dur="500"/>
                                        <p:tgtEl>
                                          <p:spTgt spid="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dissolve">
                                      <p:cBhvr>
                                        <p:cTn id="17" dur="500"/>
                                        <p:tgtEl>
                                          <p:spTgt spid="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dissolve">
                                      <p:cBhvr>
                                        <p:cTn id="22" dur="500"/>
                                        <p:tgtEl>
                                          <p:spTgt spid="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dissolve">
                                      <p:cBhvr>
                                        <p:cTn id="27" dur="500"/>
                                        <p:tgtEl>
                                          <p:spTgt spid="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dissolve">
                                      <p:cBhvr>
                                        <p:cTn id="32" dur="500"/>
                                        <p:tgtEl>
                                          <p:spTgt spid="5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dissolve">
                                      <p:cBhvr>
                                        <p:cTn id="37" dur="500"/>
                                        <p:tgtEl>
                                          <p:spTgt spid="5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edge">
                                      <p:cBhvr>
                                        <p:cTn id="42" dur="2000"/>
                                        <p:tgtEl>
                                          <p:spTgt spid="34"/>
                                        </p:tgtEl>
                                      </p:cBhvr>
                                    </p:animEffect>
                                  </p:childTnLst>
                                </p:cTn>
                              </p:par>
                              <p:par>
                                <p:cTn id="43" presetID="2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edge">
                                      <p:cBhvr>
                                        <p:cTn id="45" dur="2000"/>
                                        <p:tgtEl>
                                          <p:spTgt spid="3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edge">
                                      <p:cBhvr>
                                        <p:cTn id="50" dur="2000"/>
                                        <p:tgtEl>
                                          <p:spTgt spid="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edge">
                                      <p:cBhvr>
                                        <p:cTn id="55" dur="2000"/>
                                        <p:tgtEl>
                                          <p:spTgt spid="4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0"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edge">
                                      <p:cBhvr>
                                        <p:cTn id="60" dur="2000"/>
                                        <p:tgtEl>
                                          <p:spTgt spid="31"/>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2000"/>
                                        <p:tgtEl>
                                          <p:spTgt spid="35"/>
                                        </p:tgtEl>
                                      </p:cBhvr>
                                    </p:animEffect>
                                    <p:anim calcmode="lin" valueType="num">
                                      <p:cBhvr>
                                        <p:cTn id="66" dur="2000" fill="hold"/>
                                        <p:tgtEl>
                                          <p:spTgt spid="35"/>
                                        </p:tgtEl>
                                        <p:attrNameLst>
                                          <p:attrName>style.rotation</p:attrName>
                                        </p:attrNameLst>
                                      </p:cBhvr>
                                      <p:tavLst>
                                        <p:tav tm="0">
                                          <p:val>
                                            <p:fltVal val="720"/>
                                          </p:val>
                                        </p:tav>
                                        <p:tav tm="100000">
                                          <p:val>
                                            <p:fltVal val="0"/>
                                          </p:val>
                                        </p:tav>
                                      </p:tavLst>
                                    </p:anim>
                                    <p:anim calcmode="lin" valueType="num">
                                      <p:cBhvr>
                                        <p:cTn id="67" dur="2000" fill="hold"/>
                                        <p:tgtEl>
                                          <p:spTgt spid="35"/>
                                        </p:tgtEl>
                                        <p:attrNameLst>
                                          <p:attrName>ppt_h</p:attrName>
                                        </p:attrNameLst>
                                      </p:cBhvr>
                                      <p:tavLst>
                                        <p:tav tm="0">
                                          <p:val>
                                            <p:fltVal val="0"/>
                                          </p:val>
                                        </p:tav>
                                        <p:tav tm="100000">
                                          <p:val>
                                            <p:strVal val="#ppt_h"/>
                                          </p:val>
                                        </p:tav>
                                      </p:tavLst>
                                    </p:anim>
                                    <p:anim calcmode="lin" valueType="num">
                                      <p:cBhvr>
                                        <p:cTn id="68" dur="2000" fill="hold"/>
                                        <p:tgtEl>
                                          <p:spTgt spid="35"/>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grpId="0" nodeType="click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2000"/>
                                        <p:tgtEl>
                                          <p:spTgt spid="36"/>
                                        </p:tgtEl>
                                      </p:cBhvr>
                                    </p:animEffect>
                                    <p:anim calcmode="lin" valueType="num">
                                      <p:cBhvr>
                                        <p:cTn id="74" dur="2000" fill="hold"/>
                                        <p:tgtEl>
                                          <p:spTgt spid="36"/>
                                        </p:tgtEl>
                                        <p:attrNameLst>
                                          <p:attrName>style.rotation</p:attrName>
                                        </p:attrNameLst>
                                      </p:cBhvr>
                                      <p:tavLst>
                                        <p:tav tm="0">
                                          <p:val>
                                            <p:fltVal val="720"/>
                                          </p:val>
                                        </p:tav>
                                        <p:tav tm="100000">
                                          <p:val>
                                            <p:fltVal val="0"/>
                                          </p:val>
                                        </p:tav>
                                      </p:tavLst>
                                    </p:anim>
                                    <p:anim calcmode="lin" valueType="num">
                                      <p:cBhvr>
                                        <p:cTn id="75" dur="2000" fill="hold"/>
                                        <p:tgtEl>
                                          <p:spTgt spid="36"/>
                                        </p:tgtEl>
                                        <p:attrNameLst>
                                          <p:attrName>ppt_h</p:attrName>
                                        </p:attrNameLst>
                                      </p:cBhvr>
                                      <p:tavLst>
                                        <p:tav tm="0">
                                          <p:val>
                                            <p:fltVal val="0"/>
                                          </p:val>
                                        </p:tav>
                                        <p:tav tm="100000">
                                          <p:val>
                                            <p:strVal val="#ppt_h"/>
                                          </p:val>
                                        </p:tav>
                                      </p:tavLst>
                                    </p:anim>
                                    <p:anim calcmode="lin" valueType="num">
                                      <p:cBhvr>
                                        <p:cTn id="76" dur="2000" fill="hold"/>
                                        <p:tgtEl>
                                          <p:spTgt spid="36"/>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2000"/>
                                        <p:tgtEl>
                                          <p:spTgt spid="37"/>
                                        </p:tgtEl>
                                      </p:cBhvr>
                                    </p:animEffect>
                                    <p:anim calcmode="lin" valueType="num">
                                      <p:cBhvr>
                                        <p:cTn id="82" dur="2000" fill="hold"/>
                                        <p:tgtEl>
                                          <p:spTgt spid="37"/>
                                        </p:tgtEl>
                                        <p:attrNameLst>
                                          <p:attrName>style.rotation</p:attrName>
                                        </p:attrNameLst>
                                      </p:cBhvr>
                                      <p:tavLst>
                                        <p:tav tm="0">
                                          <p:val>
                                            <p:fltVal val="720"/>
                                          </p:val>
                                        </p:tav>
                                        <p:tav tm="100000">
                                          <p:val>
                                            <p:fltVal val="0"/>
                                          </p:val>
                                        </p:tav>
                                      </p:tavLst>
                                    </p:anim>
                                    <p:anim calcmode="lin" valueType="num">
                                      <p:cBhvr>
                                        <p:cTn id="83" dur="2000" fill="hold"/>
                                        <p:tgtEl>
                                          <p:spTgt spid="37"/>
                                        </p:tgtEl>
                                        <p:attrNameLst>
                                          <p:attrName>ppt_h</p:attrName>
                                        </p:attrNameLst>
                                      </p:cBhvr>
                                      <p:tavLst>
                                        <p:tav tm="0">
                                          <p:val>
                                            <p:fltVal val="0"/>
                                          </p:val>
                                        </p:tav>
                                        <p:tav tm="100000">
                                          <p:val>
                                            <p:strVal val="#ppt_h"/>
                                          </p:val>
                                        </p:tav>
                                      </p:tavLst>
                                    </p:anim>
                                    <p:anim calcmode="lin" valueType="num">
                                      <p:cBhvr>
                                        <p:cTn id="84" dur="2000" fill="hold"/>
                                        <p:tgtEl>
                                          <p:spTgt spid="37"/>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animEffect transition="in" filter="fade">
                                      <p:cBhvr>
                                        <p:cTn id="89" dur="2000"/>
                                        <p:tgtEl>
                                          <p:spTgt spid="39"/>
                                        </p:tgtEl>
                                      </p:cBhvr>
                                    </p:animEffect>
                                    <p:anim calcmode="lin" valueType="num">
                                      <p:cBhvr>
                                        <p:cTn id="90" dur="2000" fill="hold"/>
                                        <p:tgtEl>
                                          <p:spTgt spid="39"/>
                                        </p:tgtEl>
                                        <p:attrNameLst>
                                          <p:attrName>style.rotation</p:attrName>
                                        </p:attrNameLst>
                                      </p:cBhvr>
                                      <p:tavLst>
                                        <p:tav tm="0">
                                          <p:val>
                                            <p:fltVal val="720"/>
                                          </p:val>
                                        </p:tav>
                                        <p:tav tm="100000">
                                          <p:val>
                                            <p:fltVal val="0"/>
                                          </p:val>
                                        </p:tav>
                                      </p:tavLst>
                                    </p:anim>
                                    <p:anim calcmode="lin" valueType="num">
                                      <p:cBhvr>
                                        <p:cTn id="91" dur="2000" fill="hold"/>
                                        <p:tgtEl>
                                          <p:spTgt spid="39"/>
                                        </p:tgtEl>
                                        <p:attrNameLst>
                                          <p:attrName>ppt_h</p:attrName>
                                        </p:attrNameLst>
                                      </p:cBhvr>
                                      <p:tavLst>
                                        <p:tav tm="0">
                                          <p:val>
                                            <p:fltVal val="0"/>
                                          </p:val>
                                        </p:tav>
                                        <p:tav tm="100000">
                                          <p:val>
                                            <p:strVal val="#ppt_h"/>
                                          </p:val>
                                        </p:tav>
                                      </p:tavLst>
                                    </p:anim>
                                    <p:anim calcmode="lin" valueType="num">
                                      <p:cBhvr>
                                        <p:cTn id="92" dur="2000" fill="hold"/>
                                        <p:tgtEl>
                                          <p:spTgt spid="39"/>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35" presetClass="entr" presetSubtype="0" fill="hold" grpId="0" nodeType="click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2000"/>
                                        <p:tgtEl>
                                          <p:spTgt spid="38"/>
                                        </p:tgtEl>
                                      </p:cBhvr>
                                    </p:animEffect>
                                    <p:anim calcmode="lin" valueType="num">
                                      <p:cBhvr>
                                        <p:cTn id="98" dur="2000" fill="hold"/>
                                        <p:tgtEl>
                                          <p:spTgt spid="38"/>
                                        </p:tgtEl>
                                        <p:attrNameLst>
                                          <p:attrName>style.rotation</p:attrName>
                                        </p:attrNameLst>
                                      </p:cBhvr>
                                      <p:tavLst>
                                        <p:tav tm="0">
                                          <p:val>
                                            <p:fltVal val="720"/>
                                          </p:val>
                                        </p:tav>
                                        <p:tav tm="100000">
                                          <p:val>
                                            <p:fltVal val="0"/>
                                          </p:val>
                                        </p:tav>
                                      </p:tavLst>
                                    </p:anim>
                                    <p:anim calcmode="lin" valueType="num">
                                      <p:cBhvr>
                                        <p:cTn id="99" dur="2000" fill="hold"/>
                                        <p:tgtEl>
                                          <p:spTgt spid="38"/>
                                        </p:tgtEl>
                                        <p:attrNameLst>
                                          <p:attrName>ppt_h</p:attrName>
                                        </p:attrNameLst>
                                      </p:cBhvr>
                                      <p:tavLst>
                                        <p:tav tm="0">
                                          <p:val>
                                            <p:fltVal val="0"/>
                                          </p:val>
                                        </p:tav>
                                        <p:tav tm="100000">
                                          <p:val>
                                            <p:strVal val="#ppt_h"/>
                                          </p:val>
                                        </p:tav>
                                      </p:tavLst>
                                    </p:anim>
                                    <p:anim calcmode="lin" valueType="num">
                                      <p:cBhvr>
                                        <p:cTn id="100" dur="2000" fill="hold"/>
                                        <p:tgtEl>
                                          <p:spTgt spid="38"/>
                                        </p:tgtEl>
                                        <p:attrNameLst>
                                          <p:attrName>ppt_w</p:attrName>
                                        </p:attrNameLst>
                                      </p:cBhvr>
                                      <p:tavLst>
                                        <p:tav tm="0">
                                          <p:val>
                                            <p:fltVal val="0"/>
                                          </p:val>
                                        </p:tav>
                                        <p:tav tm="100000">
                                          <p:val>
                                            <p:strVal val="#ppt_w"/>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35" presetClass="entr" presetSubtype="0" fill="hold" grpId="0" nodeType="clickEffect">
                                  <p:stCondLst>
                                    <p:cond delay="0"/>
                                  </p:stCondLst>
                                  <p:childTnLst>
                                    <p:set>
                                      <p:cBhvr>
                                        <p:cTn id="104" dur="1" fill="hold">
                                          <p:stCondLst>
                                            <p:cond delay="0"/>
                                          </p:stCondLst>
                                        </p:cTn>
                                        <p:tgtEl>
                                          <p:spTgt spid="40"/>
                                        </p:tgtEl>
                                        <p:attrNameLst>
                                          <p:attrName>style.visibility</p:attrName>
                                        </p:attrNameLst>
                                      </p:cBhvr>
                                      <p:to>
                                        <p:strVal val="visible"/>
                                      </p:to>
                                    </p:set>
                                    <p:animEffect transition="in" filter="fade">
                                      <p:cBhvr>
                                        <p:cTn id="105" dur="2000"/>
                                        <p:tgtEl>
                                          <p:spTgt spid="40"/>
                                        </p:tgtEl>
                                      </p:cBhvr>
                                    </p:animEffect>
                                    <p:anim calcmode="lin" valueType="num">
                                      <p:cBhvr>
                                        <p:cTn id="106" dur="2000" fill="hold"/>
                                        <p:tgtEl>
                                          <p:spTgt spid="40"/>
                                        </p:tgtEl>
                                        <p:attrNameLst>
                                          <p:attrName>style.rotation</p:attrName>
                                        </p:attrNameLst>
                                      </p:cBhvr>
                                      <p:tavLst>
                                        <p:tav tm="0">
                                          <p:val>
                                            <p:fltVal val="720"/>
                                          </p:val>
                                        </p:tav>
                                        <p:tav tm="100000">
                                          <p:val>
                                            <p:fltVal val="0"/>
                                          </p:val>
                                        </p:tav>
                                      </p:tavLst>
                                    </p:anim>
                                    <p:anim calcmode="lin" valueType="num">
                                      <p:cBhvr>
                                        <p:cTn id="107" dur="2000" fill="hold"/>
                                        <p:tgtEl>
                                          <p:spTgt spid="40"/>
                                        </p:tgtEl>
                                        <p:attrNameLst>
                                          <p:attrName>ppt_h</p:attrName>
                                        </p:attrNameLst>
                                      </p:cBhvr>
                                      <p:tavLst>
                                        <p:tav tm="0">
                                          <p:val>
                                            <p:fltVal val="0"/>
                                          </p:val>
                                        </p:tav>
                                        <p:tav tm="100000">
                                          <p:val>
                                            <p:strVal val="#ppt_h"/>
                                          </p:val>
                                        </p:tav>
                                      </p:tavLst>
                                    </p:anim>
                                    <p:anim calcmode="lin" valueType="num">
                                      <p:cBhvr>
                                        <p:cTn id="108" dur="2000" fill="hold"/>
                                        <p:tgtEl>
                                          <p:spTgt spid="40"/>
                                        </p:tgtEl>
                                        <p:attrNameLst>
                                          <p:attrName>ppt_w</p:attrName>
                                        </p:attrNameLst>
                                      </p:cBhvr>
                                      <p:tavLst>
                                        <p:tav tm="0">
                                          <p:val>
                                            <p:fltVal val="0"/>
                                          </p:val>
                                        </p:tav>
                                        <p:tav tm="100000">
                                          <p:val>
                                            <p:strVal val="#ppt_w"/>
                                          </p:val>
                                        </p:tav>
                                      </p:tavLst>
                                    </p:anim>
                                  </p:childTnLst>
                                </p:cTn>
                              </p:par>
                            </p:childTnLst>
                          </p:cTn>
                        </p:par>
                      </p:childTnLst>
                    </p:cTn>
                  </p:par>
                  <p:par>
                    <p:cTn id="109" fill="hold" nodeType="clickPar">
                      <p:stCondLst>
                        <p:cond delay="indefinite"/>
                      </p:stCondLst>
                      <p:childTnLst>
                        <p:par>
                          <p:cTn id="110" fill="hold" nodeType="withGroup">
                            <p:stCondLst>
                              <p:cond delay="0"/>
                            </p:stCondLst>
                            <p:childTnLst>
                              <p:par>
                                <p:cTn id="111" presetID="35" presetClass="entr" presetSubtype="0" fill="hold" grpId="0" nodeType="clickEffect">
                                  <p:stCondLst>
                                    <p:cond delay="0"/>
                                  </p:stCondLst>
                                  <p:childTnLst>
                                    <p:set>
                                      <p:cBhvr>
                                        <p:cTn id="112" dur="1" fill="hold">
                                          <p:stCondLst>
                                            <p:cond delay="0"/>
                                          </p:stCondLst>
                                        </p:cTn>
                                        <p:tgtEl>
                                          <p:spTgt spid="41"/>
                                        </p:tgtEl>
                                        <p:attrNameLst>
                                          <p:attrName>style.visibility</p:attrName>
                                        </p:attrNameLst>
                                      </p:cBhvr>
                                      <p:to>
                                        <p:strVal val="visible"/>
                                      </p:to>
                                    </p:set>
                                    <p:animEffect transition="in" filter="fade">
                                      <p:cBhvr>
                                        <p:cTn id="113" dur="2000"/>
                                        <p:tgtEl>
                                          <p:spTgt spid="41"/>
                                        </p:tgtEl>
                                      </p:cBhvr>
                                    </p:animEffect>
                                    <p:anim calcmode="lin" valueType="num">
                                      <p:cBhvr>
                                        <p:cTn id="114" dur="2000" fill="hold"/>
                                        <p:tgtEl>
                                          <p:spTgt spid="41"/>
                                        </p:tgtEl>
                                        <p:attrNameLst>
                                          <p:attrName>style.rotation</p:attrName>
                                        </p:attrNameLst>
                                      </p:cBhvr>
                                      <p:tavLst>
                                        <p:tav tm="0">
                                          <p:val>
                                            <p:fltVal val="720"/>
                                          </p:val>
                                        </p:tav>
                                        <p:tav tm="100000">
                                          <p:val>
                                            <p:fltVal val="0"/>
                                          </p:val>
                                        </p:tav>
                                      </p:tavLst>
                                    </p:anim>
                                    <p:anim calcmode="lin" valueType="num">
                                      <p:cBhvr>
                                        <p:cTn id="115" dur="2000" fill="hold"/>
                                        <p:tgtEl>
                                          <p:spTgt spid="41"/>
                                        </p:tgtEl>
                                        <p:attrNameLst>
                                          <p:attrName>ppt_h</p:attrName>
                                        </p:attrNameLst>
                                      </p:cBhvr>
                                      <p:tavLst>
                                        <p:tav tm="0">
                                          <p:val>
                                            <p:fltVal val="0"/>
                                          </p:val>
                                        </p:tav>
                                        <p:tav tm="100000">
                                          <p:val>
                                            <p:strVal val="#ppt_h"/>
                                          </p:val>
                                        </p:tav>
                                      </p:tavLst>
                                    </p:anim>
                                    <p:anim calcmode="lin" valueType="num">
                                      <p:cBhvr>
                                        <p:cTn id="116" dur="2000" fill="hold"/>
                                        <p:tgtEl>
                                          <p:spTgt spid="4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p:bldP spid="36" grpId="0" animBg="1"/>
      <p:bldP spid="37" grpId="0" animBg="1"/>
      <p:bldP spid="38" grpId="0" animBg="1"/>
      <p:bldP spid="39" grpId="0" animBg="1"/>
      <p:bldP spid="40" grpId="0" animBg="1"/>
      <p:bldP spid="41" grpId="0" animBg="1"/>
      <p:bldP spid="42" grpId="0" animBg="1"/>
      <p:bldP spid="44" grpId="0" animBg="1"/>
      <p:bldP spid="46" grpId="0" animBg="1"/>
      <p:bldP spid="47" grpId="0" animBg="1"/>
      <p:bldP spid="48" grpId="0" animBg="1"/>
      <p:bldP spid="51" grpId="0" animBg="1"/>
      <p:bldP spid="45" grpId="0" animBg="1"/>
      <p:bldP spid="52" grpId="0" animBg="1"/>
      <p:bldP spid="53" grpId="0" animBg="1"/>
      <p:bldP spid="31" grpId="0" animBg="1"/>
      <p:bldP spid="35"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2" name="Diagram 11"/>
          <p:cNvGraphicFramePr/>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18466" name="Picture 2" descr="CALENDAR"/>
          <p:cNvPicPr>
            <a:picLocks noChangeAspect="1" noChangeArrowheads="1"/>
          </p:cNvPicPr>
          <p:nvPr/>
        </p:nvPicPr>
        <p:blipFill>
          <a:blip r:embed="rId9" cstate="screen">
            <a:lum bright="-18000"/>
            <a:extLst>
              <a:ext uri="{28A0092B-C50C-407E-A947-70E740481C1C}">
                <a14:useLocalDpi xmlns:a14="http://schemas.microsoft.com/office/drawing/2010/main"/>
              </a:ext>
            </a:extLst>
          </a:blip>
          <a:srcRect/>
          <a:stretch>
            <a:fillRect/>
          </a:stretch>
        </p:blipFill>
        <p:spPr bwMode="auto">
          <a:xfrm>
            <a:off x="9239250" y="0"/>
            <a:ext cx="59245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8" name="Text Box 4"/>
          <p:cNvSpPr txBox="1">
            <a:spLocks noChangeArrowheads="1"/>
          </p:cNvSpPr>
          <p:nvPr/>
        </p:nvSpPr>
        <p:spPr bwMode="auto">
          <a:xfrm>
            <a:off x="304800" y="838200"/>
            <a:ext cx="4648200" cy="4343400"/>
          </a:xfrm>
          <a:prstGeom prst="rect">
            <a:avLst/>
          </a:prstGeom>
          <a:noFill/>
          <a:ln w="9525">
            <a:noFill/>
            <a:miter lim="800000"/>
            <a:headEnd/>
            <a:tailEnd/>
          </a:ln>
          <a:effectLst/>
        </p:spPr>
        <p:txBody>
          <a:bodyPr>
            <a:spAutoFit/>
          </a:bodyPr>
          <a:lstStyle/>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Passover</a:t>
            </a:r>
          </a:p>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Unleavened Bread</a:t>
            </a:r>
          </a:p>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Firstfruits</a:t>
            </a:r>
          </a:p>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Pentecost</a:t>
            </a:r>
          </a:p>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Trumpets</a:t>
            </a:r>
          </a:p>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Atonement</a:t>
            </a:r>
          </a:p>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Tabernacles</a:t>
            </a:r>
          </a:p>
        </p:txBody>
      </p:sp>
      <p:sp>
        <p:nvSpPr>
          <p:cNvPr id="180229" name="Line 5"/>
          <p:cNvSpPr>
            <a:spLocks noChangeShapeType="1"/>
          </p:cNvSpPr>
          <p:nvPr/>
        </p:nvSpPr>
        <p:spPr bwMode="auto">
          <a:xfrm>
            <a:off x="3352800" y="1219200"/>
            <a:ext cx="3124200" cy="1524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0" name="Line 6"/>
          <p:cNvSpPr>
            <a:spLocks noChangeShapeType="1"/>
          </p:cNvSpPr>
          <p:nvPr/>
        </p:nvSpPr>
        <p:spPr bwMode="auto">
          <a:xfrm flipV="1">
            <a:off x="4343400" y="1524000"/>
            <a:ext cx="2590800" cy="2286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1" name="Line 7"/>
          <p:cNvSpPr>
            <a:spLocks noChangeShapeType="1"/>
          </p:cNvSpPr>
          <p:nvPr/>
        </p:nvSpPr>
        <p:spPr bwMode="auto">
          <a:xfrm flipV="1">
            <a:off x="2895600" y="1752600"/>
            <a:ext cx="4267200" cy="6858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2" name="Line 8"/>
          <p:cNvSpPr>
            <a:spLocks noChangeShapeType="1"/>
          </p:cNvSpPr>
          <p:nvPr/>
        </p:nvSpPr>
        <p:spPr bwMode="auto">
          <a:xfrm>
            <a:off x="2895600" y="2971800"/>
            <a:ext cx="5105400" cy="4572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3" name="Line 9"/>
          <p:cNvSpPr>
            <a:spLocks noChangeShapeType="1"/>
          </p:cNvSpPr>
          <p:nvPr/>
        </p:nvSpPr>
        <p:spPr bwMode="auto">
          <a:xfrm>
            <a:off x="2819400" y="3657600"/>
            <a:ext cx="2514600" cy="20574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4" name="Line 10"/>
          <p:cNvSpPr>
            <a:spLocks noChangeShapeType="1"/>
          </p:cNvSpPr>
          <p:nvPr/>
        </p:nvSpPr>
        <p:spPr bwMode="auto">
          <a:xfrm>
            <a:off x="3200400" y="4876800"/>
            <a:ext cx="990600" cy="3048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318474" name="Text Box 11"/>
          <p:cNvSpPr txBox="1">
            <a:spLocks noChangeArrowheads="1"/>
          </p:cNvSpPr>
          <p:nvPr/>
        </p:nvSpPr>
        <p:spPr bwMode="auto">
          <a:xfrm>
            <a:off x="5742609" y="64056"/>
            <a:ext cx="340139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Leviticus 23;</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Deuternonomy 16</a:t>
            </a:r>
          </a:p>
        </p:txBody>
      </p:sp>
      <p:sp>
        <p:nvSpPr>
          <p:cNvPr id="180236" name="Rectangle 12"/>
          <p:cNvSpPr>
            <a:spLocks noGrp="1" noChangeArrowheads="1"/>
          </p:cNvSpPr>
          <p:nvPr>
            <p:ph type="title" idx="4294967295"/>
          </p:nvPr>
        </p:nvSpPr>
        <p:spPr>
          <a:xfrm>
            <a:off x="0" y="136525"/>
            <a:ext cx="4038600" cy="584200"/>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sz="3200" b="1" u="sng">
                <a:solidFill>
                  <a:schemeClr val="bg1"/>
                </a:solidFill>
              </a:rPr>
              <a:t>The Seven Feasts</a:t>
            </a:r>
          </a:p>
        </p:txBody>
      </p:sp>
      <p:sp>
        <p:nvSpPr>
          <p:cNvPr id="13" name="Line 10"/>
          <p:cNvSpPr>
            <a:spLocks noChangeShapeType="1"/>
          </p:cNvSpPr>
          <p:nvPr/>
        </p:nvSpPr>
        <p:spPr bwMode="auto">
          <a:xfrm>
            <a:off x="2971800" y="4343400"/>
            <a:ext cx="1752600" cy="10668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Tree>
    <p:extLst>
      <p:ext uri="{BB962C8B-B14F-4D97-AF65-F5344CB8AC3E}">
        <p14:creationId xmlns:p14="http://schemas.microsoft.com/office/powerpoint/2010/main" val="417203221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iterate type="lt">
                                    <p:tmPct val="100000"/>
                                  </p:iterate>
                                  <p:childTnLst>
                                    <p:set>
                                      <p:cBhvr>
                                        <p:cTn id="6" dur="1" fill="hold">
                                          <p:stCondLst>
                                            <p:cond delay="0"/>
                                          </p:stCondLst>
                                        </p:cTn>
                                        <p:tgtEl>
                                          <p:spTgt spid="180228">
                                            <p:txEl>
                                              <p:pRg st="0" end="0"/>
                                            </p:txEl>
                                          </p:spTgt>
                                        </p:tgtEl>
                                        <p:attrNameLst>
                                          <p:attrName>style.visibility</p:attrName>
                                        </p:attrNameLst>
                                      </p:cBhvr>
                                      <p:to>
                                        <p:strVal val="visible"/>
                                      </p:to>
                                    </p:set>
                                    <p:animEffect transition="in" filter="dissolve">
                                      <p:cBhvr>
                                        <p:cTn id="7" dur="75"/>
                                        <p:tgtEl>
                                          <p:spTgt spid="180228">
                                            <p:txEl>
                                              <p:pRg st="0" end="0"/>
                                            </p:txEl>
                                          </p:spTgt>
                                        </p:tgtEl>
                                      </p:cBhvr>
                                    </p:animEffect>
                                  </p:childTnLst>
                                </p:cTn>
                              </p:par>
                            </p:childTnLst>
                          </p:cTn>
                        </p:par>
                        <p:par>
                          <p:cTn id="8" fill="hold" nodeType="afterGroup">
                            <p:stCondLst>
                              <p:cond delay="600"/>
                            </p:stCondLst>
                            <p:childTnLst>
                              <p:par>
                                <p:cTn id="9" presetID="22" presetClass="entr" presetSubtype="8" fill="hold" nodeType="afterEffect">
                                  <p:stCondLst>
                                    <p:cond delay="0"/>
                                  </p:stCondLst>
                                  <p:childTnLst>
                                    <p:set>
                                      <p:cBhvr>
                                        <p:cTn id="10" dur="1" fill="hold">
                                          <p:stCondLst>
                                            <p:cond delay="0"/>
                                          </p:stCondLst>
                                        </p:cTn>
                                        <p:tgtEl>
                                          <p:spTgt spid="180229"/>
                                        </p:tgtEl>
                                        <p:attrNameLst>
                                          <p:attrName>style.visibility</p:attrName>
                                        </p:attrNameLst>
                                      </p:cBhvr>
                                      <p:to>
                                        <p:strVal val="visible"/>
                                      </p:to>
                                    </p:set>
                                    <p:animEffect transition="in" filter="wipe(left)">
                                      <p:cBhvr>
                                        <p:cTn id="11" dur="500"/>
                                        <p:tgtEl>
                                          <p:spTgt spid="18022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iterate type="lt">
                                    <p:tmPct val="100000"/>
                                  </p:iterate>
                                  <p:childTnLst>
                                    <p:set>
                                      <p:cBhvr>
                                        <p:cTn id="15" dur="1" fill="hold">
                                          <p:stCondLst>
                                            <p:cond delay="0"/>
                                          </p:stCondLst>
                                        </p:cTn>
                                        <p:tgtEl>
                                          <p:spTgt spid="180228">
                                            <p:txEl>
                                              <p:pRg st="1" end="1"/>
                                            </p:txEl>
                                          </p:spTgt>
                                        </p:tgtEl>
                                        <p:attrNameLst>
                                          <p:attrName>style.visibility</p:attrName>
                                        </p:attrNameLst>
                                      </p:cBhvr>
                                      <p:to>
                                        <p:strVal val="visible"/>
                                      </p:to>
                                    </p:set>
                                    <p:animEffect transition="in" filter="dissolve">
                                      <p:cBhvr>
                                        <p:cTn id="16" dur="75"/>
                                        <p:tgtEl>
                                          <p:spTgt spid="180228">
                                            <p:txEl>
                                              <p:pRg st="1" end="1"/>
                                            </p:txEl>
                                          </p:spTgt>
                                        </p:tgtEl>
                                      </p:cBhvr>
                                    </p:animEffect>
                                  </p:childTnLst>
                                </p:cTn>
                              </p:par>
                            </p:childTnLst>
                          </p:cTn>
                        </p:par>
                        <p:par>
                          <p:cTn id="17" fill="hold" nodeType="afterGroup">
                            <p:stCondLst>
                              <p:cond delay="1125"/>
                            </p:stCondLst>
                            <p:childTnLst>
                              <p:par>
                                <p:cTn id="18" presetID="22" presetClass="entr" presetSubtype="8" fill="hold" nodeType="afterEffect">
                                  <p:stCondLst>
                                    <p:cond delay="0"/>
                                  </p:stCondLst>
                                  <p:childTnLst>
                                    <p:set>
                                      <p:cBhvr>
                                        <p:cTn id="19" dur="1" fill="hold">
                                          <p:stCondLst>
                                            <p:cond delay="0"/>
                                          </p:stCondLst>
                                        </p:cTn>
                                        <p:tgtEl>
                                          <p:spTgt spid="180230"/>
                                        </p:tgtEl>
                                        <p:attrNameLst>
                                          <p:attrName>style.visibility</p:attrName>
                                        </p:attrNameLst>
                                      </p:cBhvr>
                                      <p:to>
                                        <p:strVal val="visible"/>
                                      </p:to>
                                    </p:set>
                                    <p:animEffect transition="in" filter="wipe(left)">
                                      <p:cBhvr>
                                        <p:cTn id="20" dur="500"/>
                                        <p:tgtEl>
                                          <p:spTgt spid="18023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iterate type="lt">
                                    <p:tmPct val="100000"/>
                                  </p:iterate>
                                  <p:childTnLst>
                                    <p:set>
                                      <p:cBhvr>
                                        <p:cTn id="24" dur="1" fill="hold">
                                          <p:stCondLst>
                                            <p:cond delay="0"/>
                                          </p:stCondLst>
                                        </p:cTn>
                                        <p:tgtEl>
                                          <p:spTgt spid="180228">
                                            <p:txEl>
                                              <p:pRg st="2" end="2"/>
                                            </p:txEl>
                                          </p:spTgt>
                                        </p:tgtEl>
                                        <p:attrNameLst>
                                          <p:attrName>style.visibility</p:attrName>
                                        </p:attrNameLst>
                                      </p:cBhvr>
                                      <p:to>
                                        <p:strVal val="visible"/>
                                      </p:to>
                                    </p:set>
                                    <p:animEffect transition="in" filter="dissolve">
                                      <p:cBhvr>
                                        <p:cTn id="25" dur="75"/>
                                        <p:tgtEl>
                                          <p:spTgt spid="180228">
                                            <p:txEl>
                                              <p:pRg st="2" end="2"/>
                                            </p:txEl>
                                          </p:spTgt>
                                        </p:tgtEl>
                                      </p:cBhvr>
                                    </p:animEffect>
                                  </p:childTnLst>
                                </p:cTn>
                              </p:par>
                            </p:childTnLst>
                          </p:cTn>
                        </p:par>
                        <p:par>
                          <p:cTn id="26" fill="hold" nodeType="afterGroup">
                            <p:stCondLst>
                              <p:cond delay="825"/>
                            </p:stCondLst>
                            <p:childTnLst>
                              <p:par>
                                <p:cTn id="27" presetID="22" presetClass="entr" presetSubtype="8" fill="hold" nodeType="afterEffect">
                                  <p:stCondLst>
                                    <p:cond delay="0"/>
                                  </p:stCondLst>
                                  <p:childTnLst>
                                    <p:set>
                                      <p:cBhvr>
                                        <p:cTn id="28" dur="1" fill="hold">
                                          <p:stCondLst>
                                            <p:cond delay="0"/>
                                          </p:stCondLst>
                                        </p:cTn>
                                        <p:tgtEl>
                                          <p:spTgt spid="180231"/>
                                        </p:tgtEl>
                                        <p:attrNameLst>
                                          <p:attrName>style.visibility</p:attrName>
                                        </p:attrNameLst>
                                      </p:cBhvr>
                                      <p:to>
                                        <p:strVal val="visible"/>
                                      </p:to>
                                    </p:set>
                                    <p:animEffect transition="in" filter="wipe(left)">
                                      <p:cBhvr>
                                        <p:cTn id="29" dur="500"/>
                                        <p:tgtEl>
                                          <p:spTgt spid="18023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iterate type="lt">
                                    <p:tmPct val="100000"/>
                                  </p:iterate>
                                  <p:childTnLst>
                                    <p:set>
                                      <p:cBhvr>
                                        <p:cTn id="33" dur="1" fill="hold">
                                          <p:stCondLst>
                                            <p:cond delay="0"/>
                                          </p:stCondLst>
                                        </p:cTn>
                                        <p:tgtEl>
                                          <p:spTgt spid="180228">
                                            <p:txEl>
                                              <p:pRg st="3" end="3"/>
                                            </p:txEl>
                                          </p:spTgt>
                                        </p:tgtEl>
                                        <p:attrNameLst>
                                          <p:attrName>style.visibility</p:attrName>
                                        </p:attrNameLst>
                                      </p:cBhvr>
                                      <p:to>
                                        <p:strVal val="visible"/>
                                      </p:to>
                                    </p:set>
                                    <p:animEffect transition="in" filter="dissolve">
                                      <p:cBhvr>
                                        <p:cTn id="34" dur="75"/>
                                        <p:tgtEl>
                                          <p:spTgt spid="180228">
                                            <p:txEl>
                                              <p:pRg st="3" end="3"/>
                                            </p:txEl>
                                          </p:spTgt>
                                        </p:tgtEl>
                                      </p:cBhvr>
                                    </p:animEffect>
                                  </p:childTnLst>
                                </p:cTn>
                              </p:par>
                            </p:childTnLst>
                          </p:cTn>
                        </p:par>
                        <p:par>
                          <p:cTn id="35" fill="hold" nodeType="afterGroup">
                            <p:stCondLst>
                              <p:cond delay="675"/>
                            </p:stCondLst>
                            <p:childTnLst>
                              <p:par>
                                <p:cTn id="36" presetID="22" presetClass="entr" presetSubtype="8" fill="hold" nodeType="afterEffect">
                                  <p:stCondLst>
                                    <p:cond delay="0"/>
                                  </p:stCondLst>
                                  <p:childTnLst>
                                    <p:set>
                                      <p:cBhvr>
                                        <p:cTn id="37" dur="1" fill="hold">
                                          <p:stCondLst>
                                            <p:cond delay="0"/>
                                          </p:stCondLst>
                                        </p:cTn>
                                        <p:tgtEl>
                                          <p:spTgt spid="180232"/>
                                        </p:tgtEl>
                                        <p:attrNameLst>
                                          <p:attrName>style.visibility</p:attrName>
                                        </p:attrNameLst>
                                      </p:cBhvr>
                                      <p:to>
                                        <p:strVal val="visible"/>
                                      </p:to>
                                    </p:set>
                                    <p:animEffect transition="in" filter="wipe(left)">
                                      <p:cBhvr>
                                        <p:cTn id="38" dur="500"/>
                                        <p:tgtEl>
                                          <p:spTgt spid="18023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iterate type="lt">
                                    <p:tmPct val="100000"/>
                                  </p:iterate>
                                  <p:childTnLst>
                                    <p:set>
                                      <p:cBhvr>
                                        <p:cTn id="42" dur="1" fill="hold">
                                          <p:stCondLst>
                                            <p:cond delay="0"/>
                                          </p:stCondLst>
                                        </p:cTn>
                                        <p:tgtEl>
                                          <p:spTgt spid="180228">
                                            <p:txEl>
                                              <p:pRg st="4" end="4"/>
                                            </p:txEl>
                                          </p:spTgt>
                                        </p:tgtEl>
                                        <p:attrNameLst>
                                          <p:attrName>style.visibility</p:attrName>
                                        </p:attrNameLst>
                                      </p:cBhvr>
                                      <p:to>
                                        <p:strVal val="visible"/>
                                      </p:to>
                                    </p:set>
                                    <p:animEffect transition="in" filter="dissolve">
                                      <p:cBhvr>
                                        <p:cTn id="43" dur="75"/>
                                        <p:tgtEl>
                                          <p:spTgt spid="180228">
                                            <p:txEl>
                                              <p:pRg st="4" end="4"/>
                                            </p:txEl>
                                          </p:spTgt>
                                        </p:tgtEl>
                                      </p:cBhvr>
                                    </p:animEffect>
                                  </p:childTnLst>
                                </p:cTn>
                              </p:par>
                            </p:childTnLst>
                          </p:cTn>
                        </p:par>
                        <p:par>
                          <p:cTn id="44" fill="hold" nodeType="afterGroup">
                            <p:stCondLst>
                              <p:cond delay="600"/>
                            </p:stCondLst>
                            <p:childTnLst>
                              <p:par>
                                <p:cTn id="45" presetID="22" presetClass="entr" presetSubtype="8" fill="hold" nodeType="afterEffect">
                                  <p:stCondLst>
                                    <p:cond delay="0"/>
                                  </p:stCondLst>
                                  <p:childTnLst>
                                    <p:set>
                                      <p:cBhvr>
                                        <p:cTn id="46" dur="1" fill="hold">
                                          <p:stCondLst>
                                            <p:cond delay="0"/>
                                          </p:stCondLst>
                                        </p:cTn>
                                        <p:tgtEl>
                                          <p:spTgt spid="180233"/>
                                        </p:tgtEl>
                                        <p:attrNameLst>
                                          <p:attrName>style.visibility</p:attrName>
                                        </p:attrNameLst>
                                      </p:cBhvr>
                                      <p:to>
                                        <p:strVal val="visible"/>
                                      </p:to>
                                    </p:set>
                                    <p:animEffect transition="in" filter="wipe(left)">
                                      <p:cBhvr>
                                        <p:cTn id="47" dur="500"/>
                                        <p:tgtEl>
                                          <p:spTgt spid="18023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iterate type="lt">
                                    <p:tmPct val="100000"/>
                                  </p:iterate>
                                  <p:childTnLst>
                                    <p:set>
                                      <p:cBhvr>
                                        <p:cTn id="51" dur="1" fill="hold">
                                          <p:stCondLst>
                                            <p:cond delay="0"/>
                                          </p:stCondLst>
                                        </p:cTn>
                                        <p:tgtEl>
                                          <p:spTgt spid="180228">
                                            <p:txEl>
                                              <p:pRg st="5" end="5"/>
                                            </p:txEl>
                                          </p:spTgt>
                                        </p:tgtEl>
                                        <p:attrNameLst>
                                          <p:attrName>style.visibility</p:attrName>
                                        </p:attrNameLst>
                                      </p:cBhvr>
                                      <p:to>
                                        <p:strVal val="visible"/>
                                      </p:to>
                                    </p:set>
                                    <p:animEffect transition="in" filter="dissolve">
                                      <p:cBhvr>
                                        <p:cTn id="52" dur="75"/>
                                        <p:tgtEl>
                                          <p:spTgt spid="180228">
                                            <p:txEl>
                                              <p:pRg st="5" end="5"/>
                                            </p:txEl>
                                          </p:spTgt>
                                        </p:tgtEl>
                                      </p:cBhvr>
                                    </p:animEffect>
                                  </p:childTnLst>
                                </p:cTn>
                              </p:par>
                            </p:childTnLst>
                          </p:cTn>
                        </p:par>
                        <p:par>
                          <p:cTn id="53" fill="hold" nodeType="afterGroup">
                            <p:stCondLst>
                              <p:cond delay="675"/>
                            </p:stCondLst>
                            <p:childTnLst>
                              <p:par>
                                <p:cTn id="54" presetID="22" presetClass="entr" presetSubtype="8"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iterate type="lt">
                                    <p:tmPct val="100000"/>
                                  </p:iterate>
                                  <p:childTnLst>
                                    <p:set>
                                      <p:cBhvr>
                                        <p:cTn id="60" dur="1" fill="hold">
                                          <p:stCondLst>
                                            <p:cond delay="0"/>
                                          </p:stCondLst>
                                        </p:cTn>
                                        <p:tgtEl>
                                          <p:spTgt spid="180228">
                                            <p:txEl>
                                              <p:pRg st="6" end="6"/>
                                            </p:txEl>
                                          </p:spTgt>
                                        </p:tgtEl>
                                        <p:attrNameLst>
                                          <p:attrName>style.visibility</p:attrName>
                                        </p:attrNameLst>
                                      </p:cBhvr>
                                      <p:to>
                                        <p:strVal val="visible"/>
                                      </p:to>
                                    </p:set>
                                    <p:animEffect transition="in" filter="dissolve">
                                      <p:cBhvr>
                                        <p:cTn id="61" dur="75"/>
                                        <p:tgtEl>
                                          <p:spTgt spid="180228">
                                            <p:txEl>
                                              <p:pRg st="6" end="6"/>
                                            </p:txEl>
                                          </p:spTgt>
                                        </p:tgtEl>
                                      </p:cBhvr>
                                    </p:animEffect>
                                  </p:childTnLst>
                                </p:cTn>
                              </p:par>
                            </p:childTnLst>
                          </p:cTn>
                        </p:par>
                        <p:par>
                          <p:cTn id="62" fill="hold" nodeType="afterGroup">
                            <p:stCondLst>
                              <p:cond delay="825"/>
                            </p:stCondLst>
                            <p:childTnLst>
                              <p:par>
                                <p:cTn id="63" presetID="22" presetClass="entr" presetSubtype="8" fill="hold" nodeType="afterEffect">
                                  <p:stCondLst>
                                    <p:cond delay="0"/>
                                  </p:stCondLst>
                                  <p:childTnLst>
                                    <p:set>
                                      <p:cBhvr>
                                        <p:cTn id="64" dur="1" fill="hold">
                                          <p:stCondLst>
                                            <p:cond delay="0"/>
                                          </p:stCondLst>
                                        </p:cTn>
                                        <p:tgtEl>
                                          <p:spTgt spid="180234"/>
                                        </p:tgtEl>
                                        <p:attrNameLst>
                                          <p:attrName>style.visibility</p:attrName>
                                        </p:attrNameLst>
                                      </p:cBhvr>
                                      <p:to>
                                        <p:strVal val="visible"/>
                                      </p:to>
                                    </p:set>
                                    <p:animEffect transition="in" filter="wipe(left)">
                                      <p:cBhvr>
                                        <p:cTn id="65" dur="500"/>
                                        <p:tgtEl>
                                          <p:spTgt spid="180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8" grpId="0"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351563" y="2132856"/>
          <a:ext cx="3890950" cy="33388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p:cNvSpPr>
            <a:spLocks noGrp="1"/>
          </p:cNvSpPr>
          <p:nvPr>
            <p:ph type="title"/>
          </p:nvPr>
        </p:nvSpPr>
        <p:spPr>
          <a:xfrm>
            <a:off x="-41492" y="0"/>
            <a:ext cx="9185492" cy="646571"/>
          </a:xfrm>
        </p:spPr>
        <p:txBody>
          <a:bodyPr/>
          <a:lstStyle/>
          <a:p>
            <a:pPr>
              <a:defRPr/>
            </a:pPr>
            <a:r>
              <a:rPr kumimoji="1" lang="en-US" sz="32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Feasts Contrasted </a:t>
            </a:r>
            <a:endParaRPr lang="en-US" sz="3200" b="1" dirty="0">
              <a:solidFill>
                <a:schemeClr val="bg1"/>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18" name="Rectangle 2">
            <a:extLst>
              <a:ext uri="{FF2B5EF4-FFF2-40B4-BE49-F238E27FC236}">
                <a16:creationId xmlns:a16="http://schemas.microsoft.com/office/drawing/2014/main" id="{2952DCB6-B29E-D34A-B02D-A14E572B532F}"/>
              </a:ext>
            </a:extLst>
          </p:cNvPr>
          <p:cNvSpPr txBox="1">
            <a:spLocks noChangeArrowheads="1"/>
          </p:cNvSpPr>
          <p:nvPr/>
        </p:nvSpPr>
        <p:spPr bwMode="auto">
          <a:xfrm>
            <a:off x="5231138" y="776412"/>
            <a:ext cx="3724802" cy="882205"/>
          </a:xfrm>
          <a:prstGeom prst="rect">
            <a:avLst/>
          </a:prstGeom>
          <a:noFill/>
          <a:ln>
            <a:noFill/>
          </a:ln>
        </p:spPr>
        <p:txBody>
          <a:bodyPr vert="horz" wrap="square" lIns="91440" tIns="45720" rIns="91440" bIns="45720" numCol="1" anchor="ctr" anchorCtr="0" compatLnSpc="1">
            <a:prstTxWarp prst="textNoShape">
              <a:avLst/>
            </a:prstTxWarp>
          </a:bodyPr>
          <a:lstStyle>
            <a:defPPr>
              <a:defRPr lang="en-US"/>
            </a:defPPr>
            <a:lvl1pPr algn="ctr">
              <a:defRPr kumimoji="1" sz="20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rPr>
              <a:t>Millennial Order</a:t>
            </a:r>
            <a:br>
              <a:rPr kumimoji="1" lang="en-US" sz="32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rPr>
            </a:br>
            <a:r>
              <a:rPr kumimoji="1" lang="en-US" sz="32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rPr>
              <a:t>(Ezek 40–45)</a:t>
            </a:r>
          </a:p>
        </p:txBody>
      </p:sp>
      <p:sp>
        <p:nvSpPr>
          <p:cNvPr id="19" name="Text Box 5">
            <a:extLst>
              <a:ext uri="{FF2B5EF4-FFF2-40B4-BE49-F238E27FC236}">
                <a16:creationId xmlns:a16="http://schemas.microsoft.com/office/drawing/2014/main" id="{4A4C185B-FFA4-494E-BFAC-27060E4A797F}"/>
              </a:ext>
            </a:extLst>
          </p:cNvPr>
          <p:cNvSpPr txBox="1">
            <a:spLocks noChangeArrowheads="1"/>
          </p:cNvSpPr>
          <p:nvPr/>
        </p:nvSpPr>
        <p:spPr bwMode="auto">
          <a:xfrm>
            <a:off x="8414656" y="-4908"/>
            <a:ext cx="785793" cy="523220"/>
          </a:xfrm>
          <a:prstGeom prst="rect">
            <a:avLst/>
          </a:prstGeom>
          <a:no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530</a:t>
            </a:r>
            <a:endPar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0" name="Rectangle 2">
            <a:extLst>
              <a:ext uri="{FF2B5EF4-FFF2-40B4-BE49-F238E27FC236}">
                <a16:creationId xmlns:a16="http://schemas.microsoft.com/office/drawing/2014/main" id="{D06EC7F5-D250-BB43-A16A-8352D2484FA0}"/>
              </a:ext>
            </a:extLst>
          </p:cNvPr>
          <p:cNvSpPr txBox="1">
            <a:spLocks noChangeArrowheads="1"/>
          </p:cNvSpPr>
          <p:nvPr/>
        </p:nvSpPr>
        <p:spPr bwMode="auto">
          <a:xfrm>
            <a:off x="94085" y="760787"/>
            <a:ext cx="4405907" cy="882205"/>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rPr>
              <a:t>Mosaic Order </a:t>
            </a:r>
            <a:br>
              <a:rPr kumimoji="1" lang="en-US" sz="32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rPr>
            </a:br>
            <a:r>
              <a:rPr kumimoji="1" lang="en-US" sz="32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rPr>
              <a:t>(Lev 23)</a:t>
            </a:r>
          </a:p>
        </p:txBody>
      </p:sp>
      <p:sp>
        <p:nvSpPr>
          <p:cNvPr id="21" name="Rectangle 2">
            <a:extLst>
              <a:ext uri="{FF2B5EF4-FFF2-40B4-BE49-F238E27FC236}">
                <a16:creationId xmlns:a16="http://schemas.microsoft.com/office/drawing/2014/main" id="{EE885C5F-3CFF-FB48-9F87-5CD2930A5434}"/>
              </a:ext>
            </a:extLst>
          </p:cNvPr>
          <p:cNvSpPr txBox="1">
            <a:spLocks noChangeArrowheads="1"/>
          </p:cNvSpPr>
          <p:nvPr/>
        </p:nvSpPr>
        <p:spPr bwMode="auto">
          <a:xfrm>
            <a:off x="2627784" y="1814403"/>
            <a:ext cx="3552056" cy="273220"/>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charset="0"/>
                <a:ea typeface="ＭＳ Ｐゴシック" charset="0"/>
              </a:rPr>
              <a:t>Passover (Lamb Offered)</a:t>
            </a:r>
          </a:p>
        </p:txBody>
      </p:sp>
      <p:sp>
        <p:nvSpPr>
          <p:cNvPr id="23" name="Rectangle 2">
            <a:extLst>
              <a:ext uri="{FF2B5EF4-FFF2-40B4-BE49-F238E27FC236}">
                <a16:creationId xmlns:a16="http://schemas.microsoft.com/office/drawing/2014/main" id="{0BF19163-EA3E-364D-870D-614085343DA0}"/>
              </a:ext>
            </a:extLst>
          </p:cNvPr>
          <p:cNvSpPr txBox="1">
            <a:spLocks noChangeArrowheads="1"/>
          </p:cNvSpPr>
          <p:nvPr/>
        </p:nvSpPr>
        <p:spPr bwMode="auto">
          <a:xfrm>
            <a:off x="3001289" y="2075661"/>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charset="0"/>
                <a:ea typeface="ＭＳ Ｐゴシック" charset="0"/>
              </a:rPr>
              <a:t>Unleavened Bread</a:t>
            </a:r>
          </a:p>
        </p:txBody>
      </p:sp>
      <p:sp>
        <p:nvSpPr>
          <p:cNvPr id="24" name="Rectangle 2">
            <a:extLst>
              <a:ext uri="{FF2B5EF4-FFF2-40B4-BE49-F238E27FC236}">
                <a16:creationId xmlns:a16="http://schemas.microsoft.com/office/drawing/2014/main" id="{6EF8AD3B-DB32-8D49-AE48-763FAF6CA2BD}"/>
              </a:ext>
            </a:extLst>
          </p:cNvPr>
          <p:cNvSpPr txBox="1">
            <a:spLocks noChangeArrowheads="1"/>
          </p:cNvSpPr>
          <p:nvPr/>
        </p:nvSpPr>
        <p:spPr bwMode="auto">
          <a:xfrm>
            <a:off x="3254800" y="2336918"/>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charset="0"/>
                <a:ea typeface="ＭＳ Ｐゴシック" charset="0"/>
              </a:rPr>
              <a:t>Firstfruits</a:t>
            </a:r>
          </a:p>
        </p:txBody>
      </p:sp>
      <p:sp>
        <p:nvSpPr>
          <p:cNvPr id="26" name="Rectangle 2">
            <a:extLst>
              <a:ext uri="{FF2B5EF4-FFF2-40B4-BE49-F238E27FC236}">
                <a16:creationId xmlns:a16="http://schemas.microsoft.com/office/drawing/2014/main" id="{AF1EFB79-DFD5-4142-B222-91FB90E75BE2}"/>
              </a:ext>
            </a:extLst>
          </p:cNvPr>
          <p:cNvSpPr txBox="1">
            <a:spLocks noChangeArrowheads="1"/>
          </p:cNvSpPr>
          <p:nvPr/>
        </p:nvSpPr>
        <p:spPr bwMode="auto">
          <a:xfrm>
            <a:off x="3793377" y="3556118"/>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charset="0"/>
                <a:ea typeface="ＭＳ Ｐゴシック" charset="0"/>
              </a:rPr>
              <a:t>Pentecost</a:t>
            </a:r>
          </a:p>
        </p:txBody>
      </p:sp>
      <p:sp>
        <p:nvSpPr>
          <p:cNvPr id="27" name="Rectangle 2">
            <a:extLst>
              <a:ext uri="{FF2B5EF4-FFF2-40B4-BE49-F238E27FC236}">
                <a16:creationId xmlns:a16="http://schemas.microsoft.com/office/drawing/2014/main" id="{50F57B0A-B904-D64E-A4B4-740C6A442925}"/>
              </a:ext>
            </a:extLst>
          </p:cNvPr>
          <p:cNvSpPr txBox="1">
            <a:spLocks noChangeArrowheads="1"/>
          </p:cNvSpPr>
          <p:nvPr/>
        </p:nvSpPr>
        <p:spPr bwMode="auto">
          <a:xfrm>
            <a:off x="481009" y="5656002"/>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charset="0"/>
                <a:ea typeface="ＭＳ Ｐゴシック" charset="0"/>
              </a:rPr>
              <a:t>Trumpets</a:t>
            </a:r>
          </a:p>
        </p:txBody>
      </p:sp>
      <p:sp>
        <p:nvSpPr>
          <p:cNvPr id="29" name="Rectangle 2">
            <a:extLst>
              <a:ext uri="{FF2B5EF4-FFF2-40B4-BE49-F238E27FC236}">
                <a16:creationId xmlns:a16="http://schemas.microsoft.com/office/drawing/2014/main" id="{274D07C6-5DC6-0A43-905A-1D7AA294BAD0}"/>
              </a:ext>
            </a:extLst>
          </p:cNvPr>
          <p:cNvSpPr txBox="1">
            <a:spLocks noChangeArrowheads="1"/>
          </p:cNvSpPr>
          <p:nvPr/>
        </p:nvSpPr>
        <p:spPr bwMode="auto">
          <a:xfrm>
            <a:off x="-923177" y="5186283"/>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charset="0"/>
                <a:ea typeface="ＭＳ Ｐゴシック" charset="0"/>
              </a:rPr>
              <a:t>Tabernacles</a:t>
            </a:r>
          </a:p>
        </p:txBody>
      </p:sp>
      <p:graphicFrame>
        <p:nvGraphicFramePr>
          <p:cNvPr id="30" name="Diagram 29">
            <a:extLst>
              <a:ext uri="{FF2B5EF4-FFF2-40B4-BE49-F238E27FC236}">
                <a16:creationId xmlns:a16="http://schemas.microsoft.com/office/drawing/2014/main" id="{465AE904-7079-FE4D-B8EB-065A2BAAAAC5}"/>
              </a:ext>
            </a:extLst>
          </p:cNvPr>
          <p:cNvGraphicFramePr/>
          <p:nvPr/>
        </p:nvGraphicFramePr>
        <p:xfrm>
          <a:off x="5148064" y="2132856"/>
          <a:ext cx="3890950" cy="333887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1" name="Rectangle 2">
            <a:extLst>
              <a:ext uri="{FF2B5EF4-FFF2-40B4-BE49-F238E27FC236}">
                <a16:creationId xmlns:a16="http://schemas.microsoft.com/office/drawing/2014/main" id="{924E9466-2362-A740-B445-8B976436B373}"/>
              </a:ext>
            </a:extLst>
          </p:cNvPr>
          <p:cNvSpPr txBox="1">
            <a:spLocks noChangeArrowheads="1"/>
          </p:cNvSpPr>
          <p:nvPr/>
        </p:nvSpPr>
        <p:spPr bwMode="auto">
          <a:xfrm>
            <a:off x="6887368" y="1788458"/>
            <a:ext cx="2304256" cy="287203"/>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charset="0"/>
                <a:ea typeface="ＭＳ Ｐゴシック" charset="0"/>
              </a:rPr>
              <a:t>Passover</a:t>
            </a:r>
          </a:p>
        </p:txBody>
      </p:sp>
      <p:sp>
        <p:nvSpPr>
          <p:cNvPr id="37" name="Rectangle 2">
            <a:extLst>
              <a:ext uri="{FF2B5EF4-FFF2-40B4-BE49-F238E27FC236}">
                <a16:creationId xmlns:a16="http://schemas.microsoft.com/office/drawing/2014/main" id="{F0D7ED3F-A358-504A-B2B4-DF8F51E46360}"/>
              </a:ext>
            </a:extLst>
          </p:cNvPr>
          <p:cNvSpPr txBox="1">
            <a:spLocks noChangeArrowheads="1"/>
          </p:cNvSpPr>
          <p:nvPr/>
        </p:nvSpPr>
        <p:spPr bwMode="auto">
          <a:xfrm>
            <a:off x="3863872" y="5186283"/>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charset="0"/>
                <a:ea typeface="ＭＳ Ｐゴシック" charset="0"/>
              </a:rPr>
              <a:t>Tabernacles</a:t>
            </a:r>
          </a:p>
        </p:txBody>
      </p:sp>
      <p:grpSp>
        <p:nvGrpSpPr>
          <p:cNvPr id="3" name="Group 2"/>
          <p:cNvGrpSpPr>
            <a:grpSpLocks/>
          </p:cNvGrpSpPr>
          <p:nvPr/>
        </p:nvGrpSpPr>
        <p:grpSpPr bwMode="auto">
          <a:xfrm>
            <a:off x="0" y="5574157"/>
            <a:ext cx="3048000" cy="1023195"/>
            <a:chOff x="3828256" y="1028328"/>
            <a:chExt cx="3048000" cy="1656184"/>
          </a:xfrm>
        </p:grpSpPr>
        <p:sp>
          <p:nvSpPr>
            <p:cNvPr id="204812"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itle 3"/>
            <p:cNvSpPr txBox="1">
              <a:spLocks/>
            </p:cNvSpPr>
            <p:nvPr/>
          </p:nvSpPr>
          <p:spPr bwMode="auto">
            <a:xfrm>
              <a:off x="3828256" y="1505240"/>
              <a:ext cx="3048000" cy="1095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Sin Offering</a:t>
              </a:r>
              <a:endParaRPr kumimoji="0"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charset="0"/>
                <a:ea typeface="ＭＳ Ｐゴシック" charset="0"/>
                <a:cs typeface="ＭＳ Ｐゴシック" charset="0"/>
              </a:endParaRPr>
            </a:p>
          </p:txBody>
        </p:sp>
      </p:grpSp>
      <p:sp>
        <p:nvSpPr>
          <p:cNvPr id="28" name="Rectangle 2">
            <a:extLst>
              <a:ext uri="{FF2B5EF4-FFF2-40B4-BE49-F238E27FC236}">
                <a16:creationId xmlns:a16="http://schemas.microsoft.com/office/drawing/2014/main" id="{B79905F0-F9B2-FB4D-B8B8-004F3E470902}"/>
              </a:ext>
            </a:extLst>
          </p:cNvPr>
          <p:cNvSpPr txBox="1">
            <a:spLocks noChangeArrowheads="1"/>
          </p:cNvSpPr>
          <p:nvPr/>
        </p:nvSpPr>
        <p:spPr bwMode="auto">
          <a:xfrm>
            <a:off x="-311079" y="5439978"/>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charset="0"/>
                <a:ea typeface="ＭＳ Ｐゴシック" charset="0"/>
              </a:rPr>
              <a:t>Atonement</a:t>
            </a:r>
          </a:p>
        </p:txBody>
      </p:sp>
      <p:sp>
        <p:nvSpPr>
          <p:cNvPr id="7" name="Striped Right Arrow 6">
            <a:extLst>
              <a:ext uri="{FF2B5EF4-FFF2-40B4-BE49-F238E27FC236}">
                <a16:creationId xmlns:a16="http://schemas.microsoft.com/office/drawing/2014/main" id="{57925CE1-F782-FC4A-AAB0-CBA53253FFA3}"/>
              </a:ext>
            </a:extLst>
          </p:cNvPr>
          <p:cNvSpPr/>
          <p:nvPr/>
        </p:nvSpPr>
        <p:spPr bwMode="auto">
          <a:xfrm rot="19069649">
            <a:off x="2672338" y="3852875"/>
            <a:ext cx="4281905" cy="1418745"/>
          </a:xfrm>
          <a:prstGeom prst="stripedRightArrow">
            <a:avLst/>
          </a:prstGeom>
          <a:solidFill>
            <a:srgbClr val="76140C"/>
          </a:solidFill>
          <a:ln w="12700" cap="sq" cmpd="sng" algn="ctr">
            <a:solidFill>
              <a:schemeClr val="bg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6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42" name="Rectangle 2">
            <a:extLst>
              <a:ext uri="{FF2B5EF4-FFF2-40B4-BE49-F238E27FC236}">
                <a16:creationId xmlns:a16="http://schemas.microsoft.com/office/drawing/2014/main" id="{0670D77A-5306-8A41-9DE2-C7FE57833AA9}"/>
              </a:ext>
            </a:extLst>
          </p:cNvPr>
          <p:cNvSpPr txBox="1">
            <a:spLocks noChangeArrowheads="1"/>
          </p:cNvSpPr>
          <p:nvPr/>
        </p:nvSpPr>
        <p:spPr bwMode="auto">
          <a:xfrm>
            <a:off x="6660232" y="2027101"/>
            <a:ext cx="2959346" cy="256378"/>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charset="0"/>
                <a:ea typeface="ＭＳ Ｐゴシック" charset="0"/>
              </a:rPr>
              <a:t>Unleavened Bread</a:t>
            </a:r>
          </a:p>
        </p:txBody>
      </p:sp>
      <p:grpSp>
        <p:nvGrpSpPr>
          <p:cNvPr id="38" name="Group 37">
            <a:extLst>
              <a:ext uri="{FF2B5EF4-FFF2-40B4-BE49-F238E27FC236}">
                <a16:creationId xmlns:a16="http://schemas.microsoft.com/office/drawing/2014/main" id="{EC6198BD-5F0E-0640-8F51-4211376FC8F1}"/>
              </a:ext>
            </a:extLst>
          </p:cNvPr>
          <p:cNvGrpSpPr>
            <a:grpSpLocks/>
          </p:cNvGrpSpPr>
          <p:nvPr/>
        </p:nvGrpSpPr>
        <p:grpSpPr bwMode="auto">
          <a:xfrm>
            <a:off x="6121400" y="1988840"/>
            <a:ext cx="3048000" cy="1023195"/>
            <a:chOff x="3828256" y="1028328"/>
            <a:chExt cx="3048000" cy="1656184"/>
          </a:xfrm>
        </p:grpSpPr>
        <p:sp>
          <p:nvSpPr>
            <p:cNvPr id="39" name="Up Arrow Callout 1">
              <a:extLst>
                <a:ext uri="{FF2B5EF4-FFF2-40B4-BE49-F238E27FC236}">
                  <a16:creationId xmlns:a16="http://schemas.microsoft.com/office/drawing/2014/main" id="{4BBFA110-738E-0E44-8030-3324886253C6}"/>
                </a:ext>
              </a:extLst>
            </p:cNvPr>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 name="Title 3">
              <a:extLst>
                <a:ext uri="{FF2B5EF4-FFF2-40B4-BE49-F238E27FC236}">
                  <a16:creationId xmlns:a16="http://schemas.microsoft.com/office/drawing/2014/main" id="{3D9D7FF2-71CC-AE42-A586-145727EFBB65}"/>
                </a:ext>
              </a:extLst>
            </p:cNvPr>
            <p:cNvSpPr txBox="1">
              <a:spLocks/>
            </p:cNvSpPr>
            <p:nvPr/>
          </p:nvSpPr>
          <p:spPr bwMode="auto">
            <a:xfrm>
              <a:off x="3828256" y="1505240"/>
              <a:ext cx="3048000" cy="1095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Sin Offering</a:t>
              </a:r>
              <a:endParaRPr kumimoji="0"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charset="0"/>
                <a:ea typeface="ＭＳ Ｐゴシック" charset="0"/>
                <a:cs typeface="ＭＳ Ｐゴシック" charset="0"/>
              </a:endParaRPr>
            </a:p>
          </p:txBody>
        </p:sp>
      </p:grpSp>
    </p:spTree>
    <p:extLst>
      <p:ext uri="{BB962C8B-B14F-4D97-AF65-F5344CB8AC3E}">
        <p14:creationId xmlns:p14="http://schemas.microsoft.com/office/powerpoint/2010/main" val="34488135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42"/>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down)">
                                      <p:cBhvr>
                                        <p:cTn id="57" dur="580">
                                          <p:stCondLst>
                                            <p:cond delay="0"/>
                                          </p:stCondLst>
                                        </p:cTn>
                                        <p:tgtEl>
                                          <p:spTgt spid="38"/>
                                        </p:tgtEl>
                                      </p:cBhvr>
                                    </p:animEffect>
                                    <p:anim calcmode="lin" valueType="num">
                                      <p:cBhvr>
                                        <p:cTn id="5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63" dur="26">
                                          <p:stCondLst>
                                            <p:cond delay="650"/>
                                          </p:stCondLst>
                                        </p:cTn>
                                        <p:tgtEl>
                                          <p:spTgt spid="38"/>
                                        </p:tgtEl>
                                      </p:cBhvr>
                                      <p:to x="100000" y="60000"/>
                                    </p:animScale>
                                    <p:animScale>
                                      <p:cBhvr>
                                        <p:cTn id="64" dur="166" decel="50000">
                                          <p:stCondLst>
                                            <p:cond delay="676"/>
                                          </p:stCondLst>
                                        </p:cTn>
                                        <p:tgtEl>
                                          <p:spTgt spid="38"/>
                                        </p:tgtEl>
                                      </p:cBhvr>
                                      <p:to x="100000" y="100000"/>
                                    </p:animScale>
                                    <p:animScale>
                                      <p:cBhvr>
                                        <p:cTn id="65" dur="26">
                                          <p:stCondLst>
                                            <p:cond delay="1312"/>
                                          </p:stCondLst>
                                        </p:cTn>
                                        <p:tgtEl>
                                          <p:spTgt spid="38"/>
                                        </p:tgtEl>
                                      </p:cBhvr>
                                      <p:to x="100000" y="80000"/>
                                    </p:animScale>
                                    <p:animScale>
                                      <p:cBhvr>
                                        <p:cTn id="66" dur="166" decel="50000">
                                          <p:stCondLst>
                                            <p:cond delay="1338"/>
                                          </p:stCondLst>
                                        </p:cTn>
                                        <p:tgtEl>
                                          <p:spTgt spid="38"/>
                                        </p:tgtEl>
                                      </p:cBhvr>
                                      <p:to x="100000" y="100000"/>
                                    </p:animScale>
                                    <p:animScale>
                                      <p:cBhvr>
                                        <p:cTn id="67" dur="26">
                                          <p:stCondLst>
                                            <p:cond delay="1642"/>
                                          </p:stCondLst>
                                        </p:cTn>
                                        <p:tgtEl>
                                          <p:spTgt spid="38"/>
                                        </p:tgtEl>
                                      </p:cBhvr>
                                      <p:to x="100000" y="90000"/>
                                    </p:animScale>
                                    <p:animScale>
                                      <p:cBhvr>
                                        <p:cTn id="68" dur="166" decel="50000">
                                          <p:stCondLst>
                                            <p:cond delay="1668"/>
                                          </p:stCondLst>
                                        </p:cTn>
                                        <p:tgtEl>
                                          <p:spTgt spid="38"/>
                                        </p:tgtEl>
                                      </p:cBhvr>
                                      <p:to x="100000" y="100000"/>
                                    </p:animScale>
                                    <p:animScale>
                                      <p:cBhvr>
                                        <p:cTn id="69" dur="26">
                                          <p:stCondLst>
                                            <p:cond delay="1808"/>
                                          </p:stCondLst>
                                        </p:cTn>
                                        <p:tgtEl>
                                          <p:spTgt spid="38"/>
                                        </p:tgtEl>
                                      </p:cBhvr>
                                      <p:to x="100000" y="95000"/>
                                    </p:animScale>
                                    <p:animScale>
                                      <p:cBhvr>
                                        <p:cTn id="70" dur="166" decel="50000">
                                          <p:stCondLst>
                                            <p:cond delay="1834"/>
                                          </p:stCondLst>
                                        </p:cTn>
                                        <p:tgtEl>
                                          <p:spTgt spid="38"/>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wipe(down)">
                                      <p:cBhvr>
                                        <p:cTn id="7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P spid="26" grpId="0"/>
      <p:bldP spid="27" grpId="0"/>
      <p:bldP spid="29" grpId="0"/>
      <p:bldP spid="31" grpId="0"/>
      <p:bldP spid="37" grpId="0"/>
      <p:bldP spid="28" grpId="0"/>
      <p:bldP spid="7" grpId="0" animBg="1"/>
      <p:bldP spid="42"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5035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en-US" altLang="en-US" b="1">
                <a:solidFill>
                  <a:srgbClr val="FFFFFF"/>
                </a:solidFill>
                <a:latin typeface="Arial" pitchFamily="34" charset="0"/>
                <a:cs typeface="Arial" pitchFamily="34" charset="0"/>
              </a:rPr>
              <a:t>A Prophetic Weekend</a:t>
            </a:r>
          </a:p>
        </p:txBody>
      </p:sp>
      <p:sp>
        <p:nvSpPr>
          <p:cNvPr id="5" name="Rectangle 4"/>
          <p:cNvSpPr/>
          <p:nvPr/>
        </p:nvSpPr>
        <p:spPr>
          <a:xfrm>
            <a:off x="612775"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sp>
      <p:grpSp>
        <p:nvGrpSpPr>
          <p:cNvPr id="259076" name="Group 6"/>
          <p:cNvGrpSpPr>
            <a:grpSpLocks/>
          </p:cNvGrpSpPr>
          <p:nvPr/>
        </p:nvGrpSpPr>
        <p:grpSpPr bwMode="auto">
          <a:xfrm>
            <a:off x="612775" y="1844675"/>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Thursday</a:t>
              </a:r>
            </a:p>
          </p:txBody>
        </p:sp>
      </p:grpSp>
      <p:grpSp>
        <p:nvGrpSpPr>
          <p:cNvPr id="259077" name="Group 7"/>
          <p:cNvGrpSpPr>
            <a:grpSpLocks/>
          </p:cNvGrpSpPr>
          <p:nvPr/>
        </p:nvGrpSpPr>
        <p:grpSpPr bwMode="auto">
          <a:xfrm>
            <a:off x="2413000" y="1844675"/>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Friday</a:t>
              </a:r>
            </a:p>
          </p:txBody>
        </p:sp>
      </p:grpSp>
      <p:grpSp>
        <p:nvGrpSpPr>
          <p:cNvPr id="259078" name="Group 10"/>
          <p:cNvGrpSpPr>
            <a:grpSpLocks/>
          </p:cNvGrpSpPr>
          <p:nvPr/>
        </p:nvGrpSpPr>
        <p:grpSpPr bwMode="auto">
          <a:xfrm>
            <a:off x="4213225" y="1844675"/>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Saturday</a:t>
              </a:r>
            </a:p>
          </p:txBody>
        </p:sp>
      </p:grpSp>
      <p:grpSp>
        <p:nvGrpSpPr>
          <p:cNvPr id="259079" name="Group 13"/>
          <p:cNvGrpSpPr>
            <a:grpSpLocks/>
          </p:cNvGrpSpPr>
          <p:nvPr/>
        </p:nvGrpSpPr>
        <p:grpSpPr bwMode="auto">
          <a:xfrm>
            <a:off x="6013450" y="1844675"/>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Sunday</a:t>
              </a:r>
            </a:p>
          </p:txBody>
        </p:sp>
      </p:grpSp>
      <p:grpSp>
        <p:nvGrpSpPr>
          <p:cNvPr id="26" name="Group 25"/>
          <p:cNvGrpSpPr>
            <a:grpSpLocks/>
          </p:cNvGrpSpPr>
          <p:nvPr/>
        </p:nvGrpSpPr>
        <p:grpSpPr bwMode="auto">
          <a:xfrm>
            <a:off x="1189038" y="2492375"/>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Passover</a:t>
              </a:r>
            </a:p>
          </p:txBody>
        </p:sp>
      </p:grpSp>
      <p:grpSp>
        <p:nvGrpSpPr>
          <p:cNvPr id="28" name="Group 27"/>
          <p:cNvGrpSpPr>
            <a:grpSpLocks/>
          </p:cNvGrpSpPr>
          <p:nvPr/>
        </p:nvGrpSpPr>
        <p:grpSpPr bwMode="auto">
          <a:xfrm>
            <a:off x="3211513" y="2492375"/>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Unleavened Bread</a:t>
              </a:r>
            </a:p>
          </p:txBody>
        </p:sp>
      </p:grpSp>
      <p:grpSp>
        <p:nvGrpSpPr>
          <p:cNvPr id="27" name="Group 26"/>
          <p:cNvGrpSpPr>
            <a:grpSpLocks/>
          </p:cNvGrpSpPr>
          <p:nvPr/>
        </p:nvGrpSpPr>
        <p:grpSpPr bwMode="auto">
          <a:xfrm>
            <a:off x="5233988" y="2492375"/>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Firstfruits</a:t>
              </a:r>
            </a:p>
          </p:txBody>
        </p:sp>
      </p:grpSp>
      <p:sp>
        <p:nvSpPr>
          <p:cNvPr id="23" name="Rectangle 22"/>
          <p:cNvSpPr/>
          <p:nvPr/>
        </p:nvSpPr>
        <p:spPr>
          <a:xfrm>
            <a:off x="611857"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Last Supper</a:t>
            </a:r>
          </a:p>
        </p:txBody>
      </p:sp>
      <p:sp>
        <p:nvSpPr>
          <p:cNvPr id="24" name="Rectangle 23"/>
          <p:cNvSpPr/>
          <p:nvPr/>
        </p:nvSpPr>
        <p:spPr>
          <a:xfrm>
            <a:off x="2655819"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Crucifixion</a:t>
            </a:r>
          </a:p>
        </p:txBody>
      </p:sp>
      <p:sp>
        <p:nvSpPr>
          <p:cNvPr id="25" name="Rectangle 24"/>
          <p:cNvSpPr/>
          <p:nvPr/>
        </p:nvSpPr>
        <p:spPr>
          <a:xfrm>
            <a:off x="5836933" y="443444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Resurrection</a:t>
            </a:r>
          </a:p>
        </p:txBody>
      </p:sp>
      <p:grpSp>
        <p:nvGrpSpPr>
          <p:cNvPr id="29" name="Group 28"/>
          <p:cNvGrpSpPr>
            <a:grpSpLocks/>
          </p:cNvGrpSpPr>
          <p:nvPr/>
        </p:nvGrpSpPr>
        <p:grpSpPr bwMode="auto">
          <a:xfrm>
            <a:off x="3203575" y="3500438"/>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Passover</a:t>
              </a:r>
            </a:p>
          </p:txBody>
        </p:sp>
      </p:grpSp>
      <p:grpSp>
        <p:nvGrpSpPr>
          <p:cNvPr id="32" name="Group 31"/>
          <p:cNvGrpSpPr>
            <a:grpSpLocks/>
          </p:cNvGrpSpPr>
          <p:nvPr/>
        </p:nvGrpSpPr>
        <p:grpSpPr bwMode="auto">
          <a:xfrm>
            <a:off x="5226050" y="3500438"/>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Unleavened Bread</a:t>
              </a:r>
            </a:p>
          </p:txBody>
        </p:sp>
      </p:grpSp>
      <p:grpSp>
        <p:nvGrpSpPr>
          <p:cNvPr id="35" name="Group 34"/>
          <p:cNvGrpSpPr>
            <a:grpSpLocks/>
          </p:cNvGrpSpPr>
          <p:nvPr/>
        </p:nvGrpSpPr>
        <p:grpSpPr bwMode="auto">
          <a:xfrm>
            <a:off x="7248525" y="3500438"/>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Firstfruits</a:t>
              </a:r>
            </a:p>
          </p:txBody>
        </p:sp>
      </p:grpSp>
      <p:sp>
        <p:nvSpPr>
          <p:cNvPr id="38" name="Left Arrow 24"/>
          <p:cNvSpPr>
            <a:spLocks noChangeArrowheads="1"/>
          </p:cNvSpPr>
          <p:nvPr/>
        </p:nvSpPr>
        <p:spPr bwMode="auto">
          <a:xfrm rot="10800000">
            <a:off x="0" y="2349500"/>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39" name="Title 3"/>
          <p:cNvSpPr txBox="1">
            <a:spLocks/>
          </p:cNvSpPr>
          <p:nvPr/>
        </p:nvSpPr>
        <p:spPr bwMode="auto">
          <a:xfrm>
            <a:off x="-71438" y="26543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Galilean</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0" name="Left Arrow 24"/>
          <p:cNvSpPr>
            <a:spLocks noChangeArrowheads="1"/>
          </p:cNvSpPr>
          <p:nvPr/>
        </p:nvSpPr>
        <p:spPr bwMode="auto">
          <a:xfrm rot="10800000">
            <a:off x="1655763" y="3122613"/>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41" name="Title 3"/>
          <p:cNvSpPr txBox="1">
            <a:spLocks/>
          </p:cNvSpPr>
          <p:nvPr/>
        </p:nvSpPr>
        <p:spPr bwMode="auto">
          <a:xfrm>
            <a:off x="1584325" y="34290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Judean</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2" name="Rectangle 41"/>
          <p:cNvSpPr/>
          <p:nvPr/>
        </p:nvSpPr>
        <p:spPr>
          <a:xfrm>
            <a:off x="643068"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2 April 33</a:t>
            </a:r>
          </a:p>
        </p:txBody>
      </p:sp>
      <p:sp>
        <p:nvSpPr>
          <p:cNvPr id="43" name="Rectangle 42"/>
          <p:cNvSpPr/>
          <p:nvPr/>
        </p:nvSpPr>
        <p:spPr>
          <a:xfrm>
            <a:off x="2687030"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3 April 33</a:t>
            </a:r>
          </a:p>
        </p:txBody>
      </p:sp>
      <p:sp>
        <p:nvSpPr>
          <p:cNvPr id="44" name="Rectangle 43"/>
          <p:cNvSpPr/>
          <p:nvPr/>
        </p:nvSpPr>
        <p:spPr>
          <a:xfrm>
            <a:off x="5868144" y="501317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5 April 33</a:t>
            </a:r>
          </a:p>
        </p:txBody>
      </p:sp>
      <p:sp>
        <p:nvSpPr>
          <p:cNvPr id="45" name="Text Box 23"/>
          <p:cNvSpPr txBox="1">
            <a:spLocks noChangeArrowheads="1"/>
          </p:cNvSpPr>
          <p:nvPr/>
        </p:nvSpPr>
        <p:spPr bwMode="auto">
          <a:xfrm>
            <a:off x="7236296" y="-27384"/>
            <a:ext cx="1804061" cy="461665"/>
          </a:xfrm>
          <a:prstGeom prst="rect">
            <a:avLst/>
          </a:prstGeom>
          <a:noFill/>
          <a:ln w="12700" cap="sq">
            <a:noFill/>
            <a:miter lim="800000"/>
            <a:headEnd type="none" w="sm" len="sm"/>
            <a:tailEnd type="none" w="sm" len="sm"/>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60400"/>
                </a:solidFill>
                <a:effectLst/>
                <a:uLnTx/>
                <a:uFillTx/>
                <a:latin typeface="Arial" charset="0"/>
                <a:ea typeface="Times New Roman" charset="0"/>
                <a:cs typeface="Times New Roman" charset="0"/>
              </a:rPr>
              <a:t>NTS 39</a:t>
            </a:r>
          </a:p>
        </p:txBody>
      </p:sp>
    </p:spTree>
    <p:extLst>
      <p:ext uri="{BB962C8B-B14F-4D97-AF65-F5344CB8AC3E}">
        <p14:creationId xmlns:p14="http://schemas.microsoft.com/office/powerpoint/2010/main" val="9524871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blinds(horizontal)">
                                      <p:cBhvr>
                                        <p:cTn id="35" dur="500"/>
                                        <p:tgtEl>
                                          <p:spTgt spid="39"/>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linds(horizontal)">
                                      <p:cBhvr>
                                        <p:cTn id="38" dur="500"/>
                                        <p:tgtEl>
                                          <p:spTgt spid="3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blinds(horizontal)">
                                      <p:cBhvr>
                                        <p:cTn id="43" dur="500"/>
                                        <p:tgtEl>
                                          <p:spTgt spid="41"/>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linds(horizontal)">
                                      <p:cBhvr>
                                        <p:cTn id="46" dur="5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55"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1000" fill="hold"/>
                                        <p:tgtEl>
                                          <p:spTgt spid="32"/>
                                        </p:tgtEl>
                                        <p:attrNameLst>
                                          <p:attrName>ppt_w</p:attrName>
                                        </p:attrNameLst>
                                      </p:cBhvr>
                                      <p:tavLst>
                                        <p:tav tm="0">
                                          <p:val>
                                            <p:strVal val="#ppt_w*0.70"/>
                                          </p:val>
                                        </p:tav>
                                        <p:tav tm="100000">
                                          <p:val>
                                            <p:strVal val="#ppt_w"/>
                                          </p:val>
                                        </p:tav>
                                      </p:tavLst>
                                    </p:anim>
                                    <p:anim calcmode="lin" valueType="num">
                                      <p:cBhvr>
                                        <p:cTn id="52" dur="1000" fill="hold"/>
                                        <p:tgtEl>
                                          <p:spTgt spid="32"/>
                                        </p:tgtEl>
                                        <p:attrNameLst>
                                          <p:attrName>ppt_h</p:attrName>
                                        </p:attrNameLst>
                                      </p:cBhvr>
                                      <p:tavLst>
                                        <p:tav tm="0">
                                          <p:val>
                                            <p:strVal val="#ppt_h"/>
                                          </p:val>
                                        </p:tav>
                                        <p:tav tm="100000">
                                          <p:val>
                                            <p:strVal val="#ppt_h"/>
                                          </p:val>
                                        </p:tav>
                                      </p:tavLst>
                                    </p:anim>
                                    <p:animEffect transition="in" filter="fade">
                                      <p:cBhvr>
                                        <p:cTn id="53" dur="1000"/>
                                        <p:tgtEl>
                                          <p:spTgt spid="32"/>
                                        </p:tgtEl>
                                      </p:cBhvr>
                                    </p:animEffect>
                                  </p:childTnLst>
                                </p:cTn>
                              </p:par>
                            </p:childTnLst>
                          </p:cTn>
                        </p:par>
                      </p:childTnLst>
                    </p:cTn>
                  </p:par>
                  <p:par>
                    <p:cTn id="54" fill="hold">
                      <p:stCondLst>
                        <p:cond delay="indefinite"/>
                      </p:stCondLst>
                      <p:childTnLst>
                        <p:par>
                          <p:cTn id="55" fill="hold">
                            <p:stCondLst>
                              <p:cond delay="0"/>
                            </p:stCondLst>
                            <p:childTnLst>
                              <p:par>
                                <p:cTn id="56" presetID="55" presetClass="entr" presetSubtype="0"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p:cTn id="58" dur="1000" fill="hold"/>
                                        <p:tgtEl>
                                          <p:spTgt spid="35"/>
                                        </p:tgtEl>
                                        <p:attrNameLst>
                                          <p:attrName>ppt_w</p:attrName>
                                        </p:attrNameLst>
                                      </p:cBhvr>
                                      <p:tavLst>
                                        <p:tav tm="0">
                                          <p:val>
                                            <p:strVal val="#ppt_w*0.70"/>
                                          </p:val>
                                        </p:tav>
                                        <p:tav tm="100000">
                                          <p:val>
                                            <p:strVal val="#ppt_w"/>
                                          </p:val>
                                        </p:tav>
                                      </p:tavLst>
                                    </p:anim>
                                    <p:anim calcmode="lin" valueType="num">
                                      <p:cBhvr>
                                        <p:cTn id="59" dur="1000" fill="hold"/>
                                        <p:tgtEl>
                                          <p:spTgt spid="35"/>
                                        </p:tgtEl>
                                        <p:attrNameLst>
                                          <p:attrName>ppt_h</p:attrName>
                                        </p:attrNameLst>
                                      </p:cBhvr>
                                      <p:tavLst>
                                        <p:tav tm="0">
                                          <p:val>
                                            <p:strVal val="#ppt_h"/>
                                          </p:val>
                                        </p:tav>
                                        <p:tav tm="100000">
                                          <p:val>
                                            <p:strVal val="#ppt_h"/>
                                          </p:val>
                                        </p:tav>
                                      </p:tavLst>
                                    </p:anim>
                                    <p:animEffect transition="in" filter="fade">
                                      <p:cBhvr>
                                        <p:cTn id="60" dur="10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000" fill="hold"/>
                                        <p:tgtEl>
                                          <p:spTgt spid="24"/>
                                        </p:tgtEl>
                                        <p:attrNameLst>
                                          <p:attrName>ppt_w</p:attrName>
                                        </p:attrNameLst>
                                      </p:cBhvr>
                                      <p:tavLst>
                                        <p:tav tm="0">
                                          <p:val>
                                            <p:strVal val="#ppt_w*0.70"/>
                                          </p:val>
                                        </p:tav>
                                        <p:tav tm="100000">
                                          <p:val>
                                            <p:strVal val="#ppt_w"/>
                                          </p:val>
                                        </p:tav>
                                      </p:tavLst>
                                    </p:anim>
                                    <p:anim calcmode="lin" valueType="num">
                                      <p:cBhvr>
                                        <p:cTn id="73" dur="1000" fill="hold"/>
                                        <p:tgtEl>
                                          <p:spTgt spid="24"/>
                                        </p:tgtEl>
                                        <p:attrNameLst>
                                          <p:attrName>ppt_h</p:attrName>
                                        </p:attrNameLst>
                                      </p:cBhvr>
                                      <p:tavLst>
                                        <p:tav tm="0">
                                          <p:val>
                                            <p:strVal val="#ppt_h"/>
                                          </p:val>
                                        </p:tav>
                                        <p:tav tm="100000">
                                          <p:val>
                                            <p:strVal val="#ppt_h"/>
                                          </p:val>
                                        </p:tav>
                                      </p:tavLst>
                                    </p:anim>
                                    <p:animEffect transition="in" filter="fade">
                                      <p:cBhvr>
                                        <p:cTn id="74" dur="1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1000" fill="hold"/>
                                        <p:tgtEl>
                                          <p:spTgt spid="25"/>
                                        </p:tgtEl>
                                        <p:attrNameLst>
                                          <p:attrName>ppt_w</p:attrName>
                                        </p:attrNameLst>
                                      </p:cBhvr>
                                      <p:tavLst>
                                        <p:tav tm="0">
                                          <p:val>
                                            <p:strVal val="#ppt_w*0.70"/>
                                          </p:val>
                                        </p:tav>
                                        <p:tav tm="100000">
                                          <p:val>
                                            <p:strVal val="#ppt_w"/>
                                          </p:val>
                                        </p:tav>
                                      </p:tavLst>
                                    </p:anim>
                                    <p:anim calcmode="lin" valueType="num">
                                      <p:cBhvr>
                                        <p:cTn id="80" dur="1000" fill="hold"/>
                                        <p:tgtEl>
                                          <p:spTgt spid="25"/>
                                        </p:tgtEl>
                                        <p:attrNameLst>
                                          <p:attrName>ppt_h</p:attrName>
                                        </p:attrNameLst>
                                      </p:cBhvr>
                                      <p:tavLst>
                                        <p:tav tm="0">
                                          <p:val>
                                            <p:strVal val="#ppt_h"/>
                                          </p:val>
                                        </p:tav>
                                        <p:tav tm="100000">
                                          <p:val>
                                            <p:strVal val="#ppt_h"/>
                                          </p:val>
                                        </p:tav>
                                      </p:tavLst>
                                    </p:anim>
                                    <p:animEffect transition="in" filter="fade">
                                      <p:cBhvr>
                                        <p:cTn id="81" dur="10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7154" name="Rectangle 3"/>
          <p:cNvSpPr>
            <a:spLocks noGrp="1" noRot="1" noChangeArrowheads="1"/>
          </p:cNvSpPr>
          <p:nvPr>
            <p:ph type="title" idx="4294967295"/>
          </p:nvPr>
        </p:nvSpPr>
        <p:spPr>
          <a:xfrm>
            <a:off x="457200" y="274638"/>
            <a:ext cx="7499176" cy="563562"/>
          </a:xfrm>
          <a:solidFill>
            <a:srgbClr val="660066"/>
          </a:solidFill>
          <a:ln>
            <a:solidFill>
              <a:schemeClr val="bg2"/>
            </a:solidFill>
          </a:ln>
        </p:spPr>
        <p:txBody>
          <a:bodyPr/>
          <a:lstStyle/>
          <a:p>
            <a:r>
              <a:rPr lang="en-US" sz="3600">
                <a:solidFill>
                  <a:schemeClr val="tx1"/>
                </a:solidFill>
                <a:effectLst/>
                <a:latin typeface="Arial" charset="0"/>
                <a:ea typeface="ＭＳ Ｐゴシック" charset="0"/>
                <a:cs typeface="Arial" charset="0"/>
              </a:rPr>
              <a:t>Millennial Jerusalem (Isaiah)</a:t>
            </a:r>
          </a:p>
        </p:txBody>
      </p:sp>
      <p:sp>
        <p:nvSpPr>
          <p:cNvPr id="236548" name="AutoShape 4"/>
          <p:cNvSpPr>
            <a:spLocks noChangeArrowheads="1"/>
          </p:cNvSpPr>
          <p:nvPr/>
        </p:nvSpPr>
        <p:spPr bwMode="auto">
          <a:xfrm>
            <a:off x="5181600" y="1676400"/>
            <a:ext cx="533400" cy="533400"/>
          </a:xfrm>
          <a:prstGeom prst="star4">
            <a:avLst>
              <a:gd name="adj" fmla="val 12500"/>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endParaRPr>
          </a:p>
        </p:txBody>
      </p:sp>
      <p:sp>
        <p:nvSpPr>
          <p:cNvPr id="236549"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endParaRPr>
          </a:p>
        </p:txBody>
      </p:sp>
      <p:sp>
        <p:nvSpPr>
          <p:cNvPr id="236550"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endParaRPr>
          </a:p>
        </p:txBody>
      </p:sp>
      <p:sp>
        <p:nvSpPr>
          <p:cNvPr id="236551"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endParaRPr>
          </a:p>
        </p:txBody>
      </p:sp>
      <p:sp>
        <p:nvSpPr>
          <p:cNvPr id="236552"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endParaRPr>
          </a:p>
        </p:txBody>
      </p:sp>
      <p:sp>
        <p:nvSpPr>
          <p:cNvPr id="236553"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endParaRPr>
          </a:p>
        </p:txBody>
      </p:sp>
      <p:sp>
        <p:nvSpPr>
          <p:cNvPr id="236554"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endParaRPr>
          </a:p>
        </p:txBody>
      </p:sp>
      <p:sp>
        <p:nvSpPr>
          <p:cNvPr id="236555"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endParaRPr>
          </a:p>
        </p:txBody>
      </p:sp>
      <p:sp>
        <p:nvSpPr>
          <p:cNvPr id="817163" name="Text Box 12"/>
          <p:cNvSpPr txBox="1">
            <a:spLocks noChangeArrowheads="1"/>
          </p:cNvSpPr>
          <p:nvPr/>
        </p:nvSpPr>
        <p:spPr bwMode="auto">
          <a:xfrm>
            <a:off x="152400" y="4383088"/>
            <a:ext cx="7467600" cy="1563687"/>
          </a:xfrm>
          <a:prstGeom prst="rect">
            <a:avLst/>
          </a:prstGeom>
          <a:solidFill>
            <a:schemeClr val="bg1"/>
          </a:solidFill>
          <a:ln w="9525">
            <a:solidFill>
              <a:schemeClr val="bg2"/>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ru-RU" altLang="ja-JP" sz="3200" b="0"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3200" b="0" i="0" u="none" strike="noStrike" kern="1200" cap="none" spc="0" normalizeH="0" baseline="0" noProof="0" dirty="0">
                <a:ln>
                  <a:noFill/>
                </a:ln>
                <a:solidFill>
                  <a:srgbClr val="FFFFFF"/>
                </a:solidFill>
                <a:effectLst/>
                <a:uLnTx/>
                <a:uFillTx/>
                <a:latin typeface="Arial" charset="0"/>
                <a:ea typeface="ＭＳ Ｐゴシック" charset="0"/>
              </a:rPr>
              <a:t>The law will go out from Zion,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ＭＳ Ｐゴシック" charset="0"/>
              </a:rPr>
              <a:t>the word of the L</a:t>
            </a: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rPr>
              <a:t>ORD</a:t>
            </a:r>
            <a:r>
              <a:rPr kumimoji="0" lang="en-US" sz="3200" b="0" i="0" u="none" strike="noStrike" kern="1200" cap="none" spc="0" normalizeH="0" baseline="0" noProof="0" dirty="0">
                <a:ln>
                  <a:noFill/>
                </a:ln>
                <a:solidFill>
                  <a:srgbClr val="FFFFFF"/>
                </a:solidFill>
                <a:effectLst/>
                <a:uLnTx/>
                <a:uFillTx/>
                <a:latin typeface="Arial" charset="0"/>
                <a:ea typeface="ＭＳ Ｐゴシック" charset="0"/>
              </a:rPr>
              <a:t> from Jerusalem</a:t>
            </a:r>
            <a:r>
              <a:rPr kumimoji="0" lang="ru-RU" altLang="ja-JP" sz="3200" b="0"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altLang="ja-JP" sz="3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ＭＳ Ｐゴシック" charset="0"/>
              </a:rPr>
              <a:t>––Isaiah 2:3</a:t>
            </a:r>
          </a:p>
        </p:txBody>
      </p:sp>
      <p:sp>
        <p:nvSpPr>
          <p:cNvPr id="236557" name="Text Box 13"/>
          <p:cNvSpPr txBox="1">
            <a:spLocks noChangeArrowheads="1"/>
          </p:cNvSpPr>
          <p:nvPr/>
        </p:nvSpPr>
        <p:spPr bwMode="auto">
          <a:xfrm>
            <a:off x="8299450" y="0"/>
            <a:ext cx="838200" cy="51911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3399"/>
                </a:solidFill>
                <a:effectLst/>
                <a:uLnTx/>
                <a:uFillTx/>
                <a:latin typeface="Arial" charset="0"/>
                <a:ea typeface="ＭＳ Ｐゴシック" charset="0"/>
                <a:cs typeface="Arial" charset="0"/>
              </a:rPr>
              <a:t>106</a:t>
            </a:r>
            <a:endParaRPr kumimoji="0" lang="en-US" sz="2800" b="0" i="0" u="none" strike="noStrike" kern="1200" cap="none" spc="0" normalizeH="0" baseline="0" noProof="0" dirty="0">
              <a:ln>
                <a:noFill/>
              </a:ln>
              <a:solidFill>
                <a:srgbClr val="003399"/>
              </a:solidFill>
              <a:effectLst/>
              <a:uLnTx/>
              <a:uFillTx/>
              <a:latin typeface="Arial" charset="0"/>
              <a:ea typeface="ＭＳ Ｐゴシック" charset="0"/>
              <a:cs typeface="Arial" charset="0"/>
            </a:endParaRPr>
          </a:p>
        </p:txBody>
      </p:sp>
    </p:spTree>
  </p:cSld>
  <p:clrMapOvr>
    <a:masterClrMapping/>
  </p:clrMapOvr>
  <p:transition>
    <p:fade thruBlk="1"/>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179512" y="44624"/>
            <a:ext cx="8964488" cy="541338"/>
          </a:xfrm>
        </p:spPr>
        <p:txBody>
          <a:bodyPr/>
          <a:lstStyle/>
          <a:p>
            <a:pPr algn="l" eaLnBrk="1" hangingPunct="1"/>
            <a:r>
              <a:rPr kumimoji="1" lang="en-US" altLang="zh-CN" sz="3200" b="1" dirty="0">
                <a:solidFill>
                  <a:schemeClr val="bg1"/>
                </a:solidFill>
                <a:latin typeface="Arial" charset="0"/>
              </a:rPr>
              <a:t>Millennial Israel Will Bless Nations</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7" name="Right Arrow 16"/>
          <p:cNvSpPr/>
          <p:nvPr/>
        </p:nvSpPr>
        <p:spPr bwMode="auto">
          <a:xfrm rot="18594213">
            <a:off x="1354345" y="439536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endParaRPr>
          </a:p>
        </p:txBody>
      </p:sp>
      <p:sp>
        <p:nvSpPr>
          <p:cNvPr id="16" name="Text Box 9"/>
          <p:cNvSpPr txBox="1">
            <a:spLocks noChangeArrowheads="1"/>
          </p:cNvSpPr>
          <p:nvPr/>
        </p:nvSpPr>
        <p:spPr bwMode="auto">
          <a:xfrm>
            <a:off x="5652120" y="764704"/>
            <a:ext cx="222376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Assyria</a:t>
            </a:r>
          </a:p>
        </p:txBody>
      </p:sp>
      <p:sp>
        <p:nvSpPr>
          <p:cNvPr id="11" name="AutoShape 7"/>
          <p:cNvSpPr>
            <a:spLocks noChangeArrowheads="1"/>
          </p:cNvSpPr>
          <p:nvPr/>
        </p:nvSpPr>
        <p:spPr bwMode="auto">
          <a:xfrm rot="12221868">
            <a:off x="2961104"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4" name="Text Box 9"/>
          <p:cNvSpPr txBox="1">
            <a:spLocks noChangeArrowheads="1"/>
          </p:cNvSpPr>
          <p:nvPr/>
        </p:nvSpPr>
        <p:spPr bwMode="auto">
          <a:xfrm>
            <a:off x="2495969" y="3048860"/>
            <a:ext cx="165922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Israel</a:t>
            </a:r>
          </a:p>
        </p:txBody>
      </p:sp>
      <p:sp>
        <p:nvSpPr>
          <p:cNvPr id="18" name="Text Box 9"/>
          <p:cNvSpPr txBox="1">
            <a:spLocks noChangeArrowheads="1"/>
          </p:cNvSpPr>
          <p:nvPr/>
        </p:nvSpPr>
        <p:spPr bwMode="auto">
          <a:xfrm>
            <a:off x="395536" y="5157192"/>
            <a:ext cx="17520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Egypt</a:t>
            </a:r>
          </a:p>
        </p:txBody>
      </p:sp>
      <p:sp>
        <p:nvSpPr>
          <p:cNvPr id="19" name="Text Box 9"/>
          <p:cNvSpPr txBox="1">
            <a:spLocks noChangeArrowheads="1"/>
          </p:cNvSpPr>
          <p:nvPr/>
        </p:nvSpPr>
        <p:spPr bwMode="auto">
          <a:xfrm>
            <a:off x="2843808" y="4819799"/>
            <a:ext cx="206589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Jordan</a:t>
            </a:r>
          </a:p>
        </p:txBody>
      </p:sp>
      <p:sp>
        <p:nvSpPr>
          <p:cNvPr id="21" name="Text Box 21"/>
          <p:cNvSpPr txBox="1">
            <a:spLocks noChangeArrowheads="1"/>
          </p:cNvSpPr>
          <p:nvPr/>
        </p:nvSpPr>
        <p:spPr bwMode="auto">
          <a:xfrm>
            <a:off x="8028384" y="116632"/>
            <a:ext cx="1082143" cy="461665"/>
          </a:xfrm>
          <a:prstGeom prst="rect">
            <a:avLst/>
          </a:prstGeom>
          <a:solidFill>
            <a:schemeClr val="tx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charset="0"/>
                <a:ea typeface="ＭＳ Ｐゴシック" charset="0"/>
              </a:rPr>
              <a:t>531e</a:t>
            </a:r>
          </a:p>
        </p:txBody>
      </p:sp>
      <p:sp>
        <p:nvSpPr>
          <p:cNvPr id="12" name="Text Box 8"/>
          <p:cNvSpPr txBox="1">
            <a:spLocks noChangeArrowheads="1"/>
          </p:cNvSpPr>
          <p:nvPr/>
        </p:nvSpPr>
        <p:spPr bwMode="auto">
          <a:xfrm>
            <a:off x="4355976" y="1550396"/>
            <a:ext cx="4741392" cy="5262980"/>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en-SG" sz="2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In that day, Israel, your cities will be rebuilt, and your borders will be extended. </a:t>
            </a:r>
            <a:r>
              <a:rPr kumimoji="0" lang="en-SG" sz="2800" b="1" i="0" u="none" strike="noStrike" kern="1200" cap="none" spc="0" normalizeH="0" baseline="30000" noProof="0">
                <a:ln>
                  <a:noFill/>
                </a:ln>
                <a:solidFill>
                  <a:srgbClr val="FFFFFF"/>
                </a:solidFill>
                <a:effectLst>
                  <a:glow rad="228600">
                    <a:srgbClr val="000000"/>
                  </a:glow>
                </a:effectLst>
                <a:uLnTx/>
                <a:uFillTx/>
                <a:latin typeface="Arial" charset="0"/>
                <a:ea typeface="ＭＳ Ｐゴシック" charset="0"/>
                <a:cs typeface="Arial" charset="0"/>
              </a:rPr>
              <a:t>12</a:t>
            </a:r>
            <a:r>
              <a:rPr kumimoji="0" lang="en-SG" sz="2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People from many lands will come and honor you— from Assyria all the way to the towns of Egypt, from Egypt all the way to the Euphrates River, and from distant seas and mountains</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 </a:t>
            </a:r>
            <a:b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(Micah 7:11-12 </a:t>
            </a: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NLT</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p>
        </p:txBody>
      </p:sp>
      <p:sp>
        <p:nvSpPr>
          <p:cNvPr id="20" name="Right Arrow 19"/>
          <p:cNvSpPr/>
          <p:nvPr/>
        </p:nvSpPr>
        <p:spPr bwMode="auto">
          <a:xfrm rot="9537108">
            <a:off x="4522697" y="1010990"/>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endParaRPr>
          </a:p>
        </p:txBody>
      </p:sp>
      <p:sp>
        <p:nvSpPr>
          <p:cNvPr id="22" name="Right Arrow 21"/>
          <p:cNvSpPr/>
          <p:nvPr/>
        </p:nvSpPr>
        <p:spPr bwMode="auto">
          <a:xfrm rot="832689">
            <a:off x="1512229" y="2660963"/>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endParaRPr>
          </a:p>
        </p:txBody>
      </p:sp>
      <p:sp>
        <p:nvSpPr>
          <p:cNvPr id="23" name="Right Arrow 22"/>
          <p:cNvSpPr/>
          <p:nvPr/>
        </p:nvSpPr>
        <p:spPr bwMode="auto">
          <a:xfrm rot="2716933">
            <a:off x="2448084" y="1292848"/>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endParaRPr>
          </a:p>
        </p:txBody>
      </p:sp>
      <p:sp>
        <p:nvSpPr>
          <p:cNvPr id="24" name="Text Box 9"/>
          <p:cNvSpPr txBox="1">
            <a:spLocks noChangeArrowheads="1"/>
          </p:cNvSpPr>
          <p:nvPr/>
        </p:nvSpPr>
        <p:spPr bwMode="auto">
          <a:xfrm>
            <a:off x="-210" y="2420888"/>
            <a:ext cx="150246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Seas</a:t>
            </a:r>
          </a:p>
        </p:txBody>
      </p:sp>
      <p:sp>
        <p:nvSpPr>
          <p:cNvPr id="25" name="Text Box 9"/>
          <p:cNvSpPr txBox="1">
            <a:spLocks noChangeArrowheads="1"/>
          </p:cNvSpPr>
          <p:nvPr/>
        </p:nvSpPr>
        <p:spPr bwMode="auto">
          <a:xfrm>
            <a:off x="323528" y="692696"/>
            <a:ext cx="300567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Mountains</a:t>
            </a:r>
          </a:p>
        </p:txBody>
      </p:sp>
    </p:spTree>
    <p:extLst>
      <p:ext uri="{BB962C8B-B14F-4D97-AF65-F5344CB8AC3E}">
        <p14:creationId xmlns:p14="http://schemas.microsoft.com/office/powerpoint/2010/main" val="15405874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par>
                          <p:cTn id="15" fill="hold">
                            <p:stCondLst>
                              <p:cond delay="0"/>
                            </p:stCondLst>
                            <p:childTnLst>
                              <p:par>
                                <p:cTn id="16" presetID="22" presetClass="entr" presetSubtype="4"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par>
                          <p:cTn id="23" fill="hold">
                            <p:stCondLst>
                              <p:cond delay="0"/>
                            </p:stCondLst>
                            <p:childTnLst>
                              <p:par>
                                <p:cTn id="24" presetID="22" presetClass="entr" presetSubtype="8"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par>
                          <p:cTn id="31" fill="hold">
                            <p:stCondLst>
                              <p:cond delay="0"/>
                            </p:stCondLst>
                            <p:childTnLst>
                              <p:par>
                                <p:cTn id="32" presetID="22" presetClass="entr" presetSubtype="1"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up)">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P spid="18" grpId="0"/>
      <p:bldP spid="20" grpId="0" animBg="1"/>
      <p:bldP spid="22" grpId="0" animBg="1"/>
      <p:bldP spid="23" grpId="0" animBg="1"/>
      <p:bldP spid="24" grpId="0"/>
      <p:bldP spid="25"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Things are not falling apart—they are falling together.">
            <a:extLst>
              <a:ext uri="{FF2B5EF4-FFF2-40B4-BE49-F238E27FC236}">
                <a16:creationId xmlns:a16="http://schemas.microsoft.com/office/drawing/2014/main" id="{901D08B9-F383-3649-ADD2-FDD527B9C6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093"/>
          <a:stretch/>
        </p:blipFill>
        <p:spPr bwMode="auto">
          <a:xfrm>
            <a:off x="0" y="1814512"/>
            <a:ext cx="9144000" cy="504348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058656" cy="1841897"/>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Things are not falling apart—they are falling together.</a:t>
            </a:r>
          </a:p>
        </p:txBody>
      </p:sp>
    </p:spTree>
    <p:extLst>
      <p:ext uri="{BB962C8B-B14F-4D97-AF65-F5344CB8AC3E}">
        <p14:creationId xmlns:p14="http://schemas.microsoft.com/office/powerpoint/2010/main" val="312180611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241662"/>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Ezekiel 38 shows a Turkey-Iran-Russia Alliance Against Israel</a:t>
            </a: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TEXT</a:t>
            </a:r>
          </a:p>
        </p:txBody>
      </p:sp>
      <p:pic>
        <p:nvPicPr>
          <p:cNvPr id="12292" name="Picture 4" descr="Image result for russia iran turkey israel">
            <a:extLst>
              <a:ext uri="{FF2B5EF4-FFF2-40B4-BE49-F238E27FC236}">
                <a16:creationId xmlns:a16="http://schemas.microsoft.com/office/drawing/2014/main" id="{8A3D7B8E-90D0-204C-8A5D-AD19A3E7F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47" y="1241662"/>
            <a:ext cx="8431306" cy="5616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55924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ible Prophecy and You: A Glimpse Into Your Eternal Future | United Church  of God">
            <a:extLst>
              <a:ext uri="{FF2B5EF4-FFF2-40B4-BE49-F238E27FC236}">
                <a16:creationId xmlns:a16="http://schemas.microsoft.com/office/drawing/2014/main" id="{D694D4AF-16FE-93C6-33B1-EDF11F4051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850"/>
            <a:ext cx="9144000" cy="58166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134" y="4149080"/>
            <a:ext cx="9144000" cy="2654052"/>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Will God be faithful to you in the future? How? </a:t>
            </a:r>
          </a:p>
        </p:txBody>
      </p:sp>
    </p:spTree>
    <p:extLst>
      <p:ext uri="{BB962C8B-B14F-4D97-AF65-F5344CB8AC3E}">
        <p14:creationId xmlns:p14="http://schemas.microsoft.com/office/powerpoint/2010/main" val="2378955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2223"/>
            <a:ext cx="9144000" cy="1205404"/>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Ezekiel 38 shows a Turkey-Iran-Russia Alliance Against Israel</a:t>
            </a: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TEXT</a:t>
            </a:r>
          </a:p>
        </p:txBody>
      </p:sp>
      <p:pic>
        <p:nvPicPr>
          <p:cNvPr id="14338" name="Picture 2" descr="Image result for russia iran turkey israel">
            <a:extLst>
              <a:ext uri="{FF2B5EF4-FFF2-40B4-BE49-F238E27FC236}">
                <a16:creationId xmlns:a16="http://schemas.microsoft.com/office/drawing/2014/main" id="{DD3ABA2B-7A1B-9847-A7F0-C4245BB54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83180"/>
            <a:ext cx="9144000" cy="6024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248622"/>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Trilateral Summit on 7 Sept 2018</a:t>
            </a: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TEXT</a:t>
            </a:r>
          </a:p>
        </p:txBody>
      </p:sp>
      <p:pic>
        <p:nvPicPr>
          <p:cNvPr id="12290" name="Picture 2" descr="Image result for russia iran turkey israel">
            <a:extLst>
              <a:ext uri="{FF2B5EF4-FFF2-40B4-BE49-F238E27FC236}">
                <a16:creationId xmlns:a16="http://schemas.microsoft.com/office/drawing/2014/main" id="{1DEFAC10-CB93-DA44-A3E2-A0BA5A554F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5811"/>
            <a:ext cx="9194306" cy="5757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290702"/>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83586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Third Temple Plans are in Place Now</a:t>
            </a: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TEXT</a:t>
            </a:r>
          </a:p>
        </p:txBody>
      </p:sp>
      <p:pic>
        <p:nvPicPr>
          <p:cNvPr id="9218" name="Picture 2" descr="Image result for third temple">
            <a:extLst>
              <a:ext uri="{FF2B5EF4-FFF2-40B4-BE49-F238E27FC236}">
                <a16:creationId xmlns:a16="http://schemas.microsoft.com/office/drawing/2014/main" id="{CC915D97-E379-CC4F-B37A-EDADBE409E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8322"/>
            <a:ext cx="9144097" cy="5403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737533"/>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Priesthood is Being Prepared</a:t>
            </a: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TEXT</a:t>
            </a:r>
          </a:p>
        </p:txBody>
      </p:sp>
      <p:pic>
        <p:nvPicPr>
          <p:cNvPr id="10242" name="Picture 2" descr="Related image">
            <a:extLst>
              <a:ext uri="{FF2B5EF4-FFF2-40B4-BE49-F238E27FC236}">
                <a16:creationId xmlns:a16="http://schemas.microsoft.com/office/drawing/2014/main" id="{B1596969-23AD-D640-BA1C-BBE703CA80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391" y="862533"/>
            <a:ext cx="7803218" cy="585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402625"/>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third temple">
            <a:extLst>
              <a:ext uri="{FF2B5EF4-FFF2-40B4-BE49-F238E27FC236}">
                <a16:creationId xmlns:a16="http://schemas.microsoft.com/office/drawing/2014/main" id="{54B94B22-2C96-EF4B-923E-379FC268D3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17641"/>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 Red Heifer was born 28 August 2018</a:t>
            </a: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53999" y="1501116"/>
            <a:ext cx="4035453" cy="34807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Jewish Group Says End Times Biblical Prophecy Fulfilled, Flawless 'Red Heifer' Could Signal the Third Temple</a:t>
            </a:r>
          </a:p>
        </p:txBody>
      </p:sp>
      <p:sp>
        <p:nvSpPr>
          <p:cNvPr id="6" name="Rectangle 2">
            <a:extLst>
              <a:ext uri="{FF2B5EF4-FFF2-40B4-BE49-F238E27FC236}">
                <a16:creationId xmlns:a16="http://schemas.microsoft.com/office/drawing/2014/main" id="{D44E2D15-4E85-214E-B283-2C69A6B54428}"/>
              </a:ext>
            </a:extLst>
          </p:cNvPr>
          <p:cNvSpPr txBox="1">
            <a:spLocks noChangeArrowheads="1"/>
          </p:cNvSpPr>
          <p:nvPr/>
        </p:nvSpPr>
        <p:spPr bwMode="auto">
          <a:xfrm>
            <a:off x="-30081" y="5602014"/>
            <a:ext cx="9174081" cy="1211643"/>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2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“In Jewish theology, the red heifer is essential to the rebuilding of the third Holy Temple in Jerusalem and will be needed to be sacrificed to complete the ritual of purification for the Temple.”</a:t>
            </a:r>
            <a:endPar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6037345"/>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312498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be </a:t>
            </a:r>
            <a:r>
              <a:rPr lang="en-US" sz="5400" b="1" dirty="0">
                <a:solidFill>
                  <a:srgbClr val="FFFF00"/>
                </a:solidFill>
                <a:effectLst>
                  <a:glow rad="127000">
                    <a:schemeClr val="tx1"/>
                  </a:glow>
                </a:effectLst>
                <a:latin typeface="Arial" charset="0"/>
                <a:ea typeface="ＭＳ Ｐゴシック" charset="0"/>
                <a:cs typeface="ＭＳ Ｐゴシック" charset="0"/>
              </a:rPr>
              <a:t>expectant</a:t>
            </a:r>
            <a:r>
              <a:rPr lang="en-US" sz="5400" b="1" dirty="0">
                <a:effectLst>
                  <a:glow rad="127000">
                    <a:schemeClr val="tx1"/>
                  </a:glow>
                </a:effectLst>
                <a:latin typeface="Arial" charset="0"/>
                <a:ea typeface="ＭＳ Ｐゴシック" charset="0"/>
                <a:cs typeface="ＭＳ Ｐゴシック" charset="0"/>
              </a:rPr>
              <a:t> of God’s glory once again in your life?</a:t>
            </a:r>
          </a:p>
        </p:txBody>
      </p:sp>
      <p:pic>
        <p:nvPicPr>
          <p:cNvPr id="2" name="Picture 1"/>
          <p:cNvPicPr>
            <a:picLocks noChangeAspect="1"/>
          </p:cNvPicPr>
          <p:nvPr/>
        </p:nvPicPr>
        <p:blipFill>
          <a:blip r:embed="rId3"/>
          <a:stretch>
            <a:fillRect/>
          </a:stretch>
        </p:blipFill>
        <p:spPr>
          <a:xfrm>
            <a:off x="899592" y="3068960"/>
            <a:ext cx="7149274" cy="3574637"/>
          </a:xfrm>
          <a:prstGeom prst="rect">
            <a:avLst/>
          </a:prstGeom>
        </p:spPr>
      </p:pic>
      <p:sp>
        <p:nvSpPr>
          <p:cNvPr id="4" name="Rectangle 2">
            <a:extLst>
              <a:ext uri="{FF2B5EF4-FFF2-40B4-BE49-F238E27FC236}">
                <a16:creationId xmlns:a16="http://schemas.microsoft.com/office/drawing/2014/main" id="{4FC953BF-74F8-D444-AE31-7A3900717286}"/>
              </a:ext>
            </a:extLst>
          </p:cNvPr>
          <p:cNvSpPr txBox="1">
            <a:spLocks noChangeArrowheads="1"/>
          </p:cNvSpPr>
          <p:nvPr/>
        </p:nvSpPr>
        <p:spPr bwMode="auto">
          <a:xfrm rot="20554731">
            <a:off x="4157304" y="2488804"/>
            <a:ext cx="5486400" cy="1160312"/>
          </a:xfrm>
          <a:prstGeom prst="rect">
            <a:avLst/>
          </a:prstGeom>
          <a:solidFill>
            <a:srgbClr val="C00000"/>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STEPS</a:t>
            </a:r>
          </a:p>
        </p:txBody>
      </p:sp>
    </p:spTree>
    <p:extLst>
      <p:ext uri="{BB962C8B-B14F-4D97-AF65-F5344CB8AC3E}">
        <p14:creationId xmlns:p14="http://schemas.microsoft.com/office/powerpoint/2010/main" val="299231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STEPS TO GOD'S GLORY</a:t>
            </a: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ADMIT</a:t>
            </a: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1—</a:t>
            </a:r>
            <a:r>
              <a:rPr kumimoji="0" lang="en-US" sz="44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Admit</a:t>
            </a: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that God’s glory left (Ezek 1–24).  </a:t>
            </a:r>
          </a:p>
        </p:txBody>
      </p:sp>
    </p:spTree>
    <p:extLst>
      <p:ext uri="{BB962C8B-B14F-4D97-AF65-F5344CB8AC3E}">
        <p14:creationId xmlns:p14="http://schemas.microsoft.com/office/powerpoint/2010/main" val="93693097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STEPS TO GOD'S GLORY</a:t>
            </a: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ADMIT</a:t>
            </a: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ALLOW</a:t>
            </a:r>
          </a:p>
        </p:txBody>
      </p:sp>
      <p:sp>
        <p:nvSpPr>
          <p:cNvPr id="2" name="Notched Right Arrow 1"/>
          <p:cNvSpPr/>
          <p:nvPr/>
        </p:nvSpPr>
        <p:spPr bwMode="auto">
          <a:xfrm>
            <a:off x="2339752"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2—</a:t>
            </a:r>
            <a:r>
              <a:rPr kumimoji="0" lang="en-US" sz="44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Allow </a:t>
            </a: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God to handle all rivals to his glory (Ezek 25–32). </a:t>
            </a:r>
          </a:p>
        </p:txBody>
      </p:sp>
    </p:spTree>
    <p:extLst>
      <p:ext uri="{BB962C8B-B14F-4D97-AF65-F5344CB8AC3E}">
        <p14:creationId xmlns:p14="http://schemas.microsoft.com/office/powerpoint/2010/main" val="23947482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STEPS TO GOD'S GLORY</a:t>
            </a: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ADMIT</a:t>
            </a: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ALLOW</a:t>
            </a:r>
          </a:p>
        </p:txBody>
      </p:sp>
      <p:sp>
        <p:nvSpPr>
          <p:cNvPr id="6" name="Rectangle 2"/>
          <p:cNvSpPr txBox="1">
            <a:spLocks noChangeArrowheads="1"/>
          </p:cNvSpPr>
          <p:nvPr/>
        </p:nvSpPr>
        <p:spPr bwMode="auto">
          <a:xfrm>
            <a:off x="637220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ANTICIPATE</a:t>
            </a:r>
          </a:p>
        </p:txBody>
      </p:sp>
      <p:sp>
        <p:nvSpPr>
          <p:cNvPr id="2" name="Notched Right Arrow 1"/>
          <p:cNvSpPr/>
          <p:nvPr/>
        </p:nvSpPr>
        <p:spPr bwMode="auto">
          <a:xfrm>
            <a:off x="2339752"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7" name="Notched Right Arrow 6"/>
          <p:cNvSpPr/>
          <p:nvPr/>
        </p:nvSpPr>
        <p:spPr bwMode="auto">
          <a:xfrm>
            <a:off x="5325548"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3—</a:t>
            </a:r>
            <a:r>
              <a:rPr kumimoji="0" lang="en-US" sz="44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Anticipate</a:t>
            </a: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God’s glory to return (Ezek 33–48). </a:t>
            </a:r>
          </a:p>
        </p:txBody>
      </p:sp>
    </p:spTree>
    <p:extLst>
      <p:ext uri="{BB962C8B-B14F-4D97-AF65-F5344CB8AC3E}">
        <p14:creationId xmlns:p14="http://schemas.microsoft.com/office/powerpoint/2010/main" val="42287701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ADMIT</a:t>
            </a: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ALLOW</a:t>
            </a:r>
          </a:p>
        </p:txBody>
      </p:sp>
      <p:sp>
        <p:nvSpPr>
          <p:cNvPr id="6" name="Rectangle 2"/>
          <p:cNvSpPr txBox="1">
            <a:spLocks noChangeArrowheads="1"/>
          </p:cNvSpPr>
          <p:nvPr/>
        </p:nvSpPr>
        <p:spPr bwMode="auto">
          <a:xfrm>
            <a:off x="637220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ANTICIPATE</a:t>
            </a:r>
          </a:p>
        </p:txBody>
      </p:sp>
      <p:sp>
        <p:nvSpPr>
          <p:cNvPr id="2" name="Notched Right Arrow 1"/>
          <p:cNvSpPr/>
          <p:nvPr/>
        </p:nvSpPr>
        <p:spPr bwMode="auto">
          <a:xfrm>
            <a:off x="2339752"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7" name="Notched Right Arrow 6"/>
          <p:cNvSpPr/>
          <p:nvPr/>
        </p:nvSpPr>
        <p:spPr bwMode="auto">
          <a:xfrm>
            <a:off x="5325548"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9" name="Rectangle 2"/>
          <p:cNvSpPr txBox="1">
            <a:spLocks noChangeArrowheads="1"/>
          </p:cNvSpPr>
          <p:nvPr/>
        </p:nvSpPr>
        <p:spPr bwMode="auto">
          <a:xfrm>
            <a:off x="290235" y="52391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rPr>
              <a:t>MAIN IDEA OF EZEKIEL</a:t>
            </a:r>
          </a:p>
        </p:txBody>
      </p:sp>
      <p:sp>
        <p:nvSpPr>
          <p:cNvPr id="900098" name="Rectangle 2"/>
          <p:cNvSpPr>
            <a:spLocks noGrp="1" noChangeArrowheads="1"/>
          </p:cNvSpPr>
          <p:nvPr>
            <p:ph type="ctrTitle"/>
          </p:nvPr>
        </p:nvSpPr>
        <p:spPr>
          <a:xfrm>
            <a:off x="0" y="63062"/>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241300">
                    <a:schemeClr val="tx1"/>
                  </a:glow>
                </a:effectLst>
                <a:latin typeface="Arial" charset="0"/>
                <a:ea typeface="ＭＳ Ｐゴシック" charset="0"/>
                <a:cs typeface="ＭＳ Ｐゴシック" charset="0"/>
              </a:rPr>
              <a:t>Expect God to discipline and restore you for his </a:t>
            </a:r>
            <a:r>
              <a:rPr lang="en-US" b="1" i="1" dirty="0">
                <a:solidFill>
                  <a:srgbClr val="FFFF00"/>
                </a:solidFill>
                <a:effectLst>
                  <a:glow rad="241300">
                    <a:schemeClr val="tx1"/>
                  </a:glow>
                </a:effectLst>
                <a:latin typeface="Arial" charset="0"/>
                <a:ea typeface="ＭＳ Ｐゴシック" charset="0"/>
                <a:cs typeface="ＭＳ Ｐゴシック" charset="0"/>
              </a:rPr>
              <a:t>glory</a:t>
            </a:r>
            <a:r>
              <a:rPr lang="en-US" b="1" i="1" dirty="0">
                <a:effectLst>
                  <a:glow rad="2413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651055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7675"/>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will God show us his faithfulness in the future?</a:t>
            </a:r>
          </a:p>
        </p:txBody>
      </p:sp>
      <p:pic>
        <p:nvPicPr>
          <p:cNvPr id="4098" name="Picture 2" descr="21 POWERFUL Bible Verses About The Future (Peace + Hope)">
            <a:extLst>
              <a:ext uri="{FF2B5EF4-FFF2-40B4-BE49-F238E27FC236}">
                <a16:creationId xmlns:a16="http://schemas.microsoft.com/office/drawing/2014/main" id="{7D6434B6-16E2-F8BF-F5D6-720CAFF10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1717675"/>
            <a:ext cx="9144000" cy="514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5495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7675"/>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will God show us his faithfulness in the future?</a:t>
            </a:r>
          </a:p>
        </p:txBody>
      </p:sp>
      <p:pic>
        <p:nvPicPr>
          <p:cNvPr id="4098" name="Picture 2" descr="21 POWERFUL Bible Verses About The Future (Peace + Hope)">
            <a:extLst>
              <a:ext uri="{FF2B5EF4-FFF2-40B4-BE49-F238E27FC236}">
                <a16:creationId xmlns:a16="http://schemas.microsoft.com/office/drawing/2014/main" id="{7D6434B6-16E2-F8BF-F5D6-720CAFF10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1717675"/>
            <a:ext cx="9144000" cy="51403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8A6D629-110F-FBB4-62C8-793251AFFCD3}"/>
              </a:ext>
            </a:extLst>
          </p:cNvPr>
          <p:cNvSpPr txBox="1">
            <a:spLocks noChangeArrowheads="1"/>
          </p:cNvSpPr>
          <p:nvPr/>
        </p:nvSpPr>
        <p:spPr bwMode="auto">
          <a:xfrm>
            <a:off x="0" y="2721428"/>
            <a:ext cx="9144000" cy="17176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We will see God's glory in a new order in the millennium.</a:t>
            </a:r>
          </a:p>
        </p:txBody>
      </p:sp>
    </p:spTree>
    <p:extLst>
      <p:ext uri="{BB962C8B-B14F-4D97-AF65-F5344CB8AC3E}">
        <p14:creationId xmlns:p14="http://schemas.microsoft.com/office/powerpoint/2010/main" val="180939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80258" name="Picture 7" descr="ezek_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3" name="Rectangle 5"/>
          <p:cNvSpPr>
            <a:spLocks noGrp="1" noRot="1" noChangeArrowheads="1"/>
          </p:cNvSpPr>
          <p:nvPr>
            <p:ph type="title"/>
          </p:nvPr>
        </p:nvSpPr>
        <p:spPr>
          <a:xfrm>
            <a:off x="0" y="4437112"/>
            <a:ext cx="9144000" cy="1325563"/>
          </a:xfrm>
        </p:spPr>
        <p:txBody>
          <a:bodyPr/>
          <a:lstStyle/>
          <a:p>
            <a:pPr eaLnBrk="1" hangingPunct="1">
              <a:defRPr/>
            </a:pPr>
            <a:r>
              <a:rPr lang="en-US" sz="6000" b="1" dirty="0">
                <a:solidFill>
                  <a:schemeClr val="tx1"/>
                </a:solidFill>
                <a:effectLst>
                  <a:glow rad="279400">
                    <a:srgbClr val="000000">
                      <a:alpha val="87000"/>
                    </a:srgbClr>
                  </a:glow>
                </a:effectLst>
                <a:ea typeface="ＭＳ Ｐゴシック" pitchFamily="-112" charset="-128"/>
                <a:cs typeface="ＭＳ Ｐゴシック" pitchFamily="-112" charset="-128"/>
              </a:rPr>
              <a:t>Ezekiel 40–48</a:t>
            </a:r>
          </a:p>
        </p:txBody>
      </p:sp>
      <p:sp>
        <p:nvSpPr>
          <p:cNvPr id="7" name="Rectangle 2">
            <a:extLst>
              <a:ext uri="{FF2B5EF4-FFF2-40B4-BE49-F238E27FC236}">
                <a16:creationId xmlns:a16="http://schemas.microsoft.com/office/drawing/2014/main" id="{6EA5BB41-D6D5-6D03-0A80-301BA38CC69F}"/>
              </a:ext>
            </a:extLst>
          </p:cNvPr>
          <p:cNvSpPr txBox="1">
            <a:spLocks noChangeArrowheads="1"/>
          </p:cNvSpPr>
          <p:nvPr/>
        </p:nvSpPr>
        <p:spPr bwMode="auto">
          <a:xfrm>
            <a:off x="47626" y="274340"/>
            <a:ext cx="9120187" cy="42930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Anticipate</a:t>
            </a:r>
            <a:b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8800" b="1" i="0" u="none" strike="noStrike" kern="1200" cap="none" spc="0" normalizeH="0" baseline="0" noProof="0" dirty="0">
                <a:ln>
                  <a:noFill/>
                </a:ln>
                <a:solidFill>
                  <a:srgbClr val="000000"/>
                </a:solidFill>
                <a:effectLst>
                  <a:glow rad="601273">
                    <a:srgbClr val="FFFFFF">
                      <a:alpha val="99000"/>
                    </a:srgbClr>
                  </a:glow>
                </a:effectLst>
                <a:uLnTx/>
                <a:uFillTx/>
                <a:latin typeface="Apple Chancery" charset="0"/>
                <a:ea typeface="ＭＳ Ｐゴシック" charset="0"/>
                <a:cs typeface="Apple Chancery" charset="0"/>
              </a:rPr>
              <a:t>Glory</a:t>
            </a:r>
            <a: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 a New Order</a:t>
            </a:r>
          </a:p>
        </p:txBody>
      </p:sp>
    </p:spTree>
    <p:extLst>
      <p:ext uri="{BB962C8B-B14F-4D97-AF65-F5344CB8AC3E}">
        <p14:creationId xmlns:p14="http://schemas.microsoft.com/office/powerpoint/2010/main" val="280879631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latin typeface="Arial" charset="0"/>
                <a:ea typeface="ＭＳ Ｐゴシック" charset="0"/>
                <a:cs typeface="ＭＳ Ｐゴシック" charset="0"/>
              </a:rPr>
              <a:t>Ezekiel 40–48</a:t>
            </a:r>
          </a:p>
        </p:txBody>
      </p:sp>
      <p:sp>
        <p:nvSpPr>
          <p:cNvPr id="4" name="Rectangle 2"/>
          <p:cNvSpPr txBox="1">
            <a:spLocks noChangeArrowheads="1"/>
          </p:cNvSpPr>
          <p:nvPr/>
        </p:nvSpPr>
        <p:spPr bwMode="auto">
          <a:xfrm>
            <a:off x="35496" y="1145539"/>
            <a:ext cx="2681474" cy="4299685"/>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God will </a:t>
            </a:r>
            <a:r>
              <a:rPr kumimoji="0" lang="en-US" sz="48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live</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with us again</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(40–43) </a:t>
            </a:r>
          </a:p>
        </p:txBody>
      </p:sp>
      <p:sp>
        <p:nvSpPr>
          <p:cNvPr id="5" name="Rectangle 2"/>
          <p:cNvSpPr txBox="1">
            <a:spLocks noChangeArrowheads="1"/>
          </p:cNvSpPr>
          <p:nvPr/>
        </p:nvSpPr>
        <p:spPr bwMode="auto">
          <a:xfrm>
            <a:off x="2837741" y="1145539"/>
            <a:ext cx="3074996" cy="4299685"/>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God will help people </a:t>
            </a:r>
            <a:r>
              <a:rPr kumimoji="0" lang="en-US" sz="48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confess</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sin </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(44–46) </a:t>
            </a:r>
          </a:p>
        </p:txBody>
      </p:sp>
      <p:sp>
        <p:nvSpPr>
          <p:cNvPr id="6" name="Rectangle 2"/>
          <p:cNvSpPr txBox="1">
            <a:spLocks noChangeArrowheads="1"/>
          </p:cNvSpPr>
          <p:nvPr/>
        </p:nvSpPr>
        <p:spPr bwMode="auto">
          <a:xfrm>
            <a:off x="6033508" y="1145539"/>
            <a:ext cx="3074996" cy="4299685"/>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God will allot his </a:t>
            </a:r>
            <a:r>
              <a:rPr kumimoji="0" lang="en-US" sz="48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land</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justly </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(47–48) </a:t>
            </a:r>
          </a:p>
        </p:txBody>
      </p:sp>
      <p:sp>
        <p:nvSpPr>
          <p:cNvPr id="7" name="Rectangle 2">
            <a:extLst>
              <a:ext uri="{FF2B5EF4-FFF2-40B4-BE49-F238E27FC236}">
                <a16:creationId xmlns:a16="http://schemas.microsoft.com/office/drawing/2014/main" id="{9E157FA6-2204-C4EF-C821-935BD5C372ED}"/>
              </a:ext>
            </a:extLst>
          </p:cNvPr>
          <p:cNvSpPr txBox="1">
            <a:spLocks noChangeArrowheads="1"/>
          </p:cNvSpPr>
          <p:nvPr/>
        </p:nvSpPr>
        <p:spPr bwMode="auto">
          <a:xfrm>
            <a:off x="14288" y="-3210"/>
            <a:ext cx="9144000" cy="1148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a:ln>
                  <a:noFill/>
                </a:ln>
                <a:solidFill>
                  <a:srgbClr val="FFFFFF"/>
                </a:solidFill>
                <a:effectLst/>
                <a:uLnTx/>
                <a:uFillTx/>
                <a:latin typeface="Arial" charset="0"/>
                <a:ea typeface="ＭＳ Ｐゴシック" charset="0"/>
                <a:cs typeface="ＭＳ Ｐゴシック" charset="0"/>
              </a:rPr>
              <a:t>God's Future Faithfulness</a:t>
            </a:r>
            <a:endParaRPr kumimoji="0" lang="en-US" sz="4400" b="1" i="1"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15219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5 Steps Closer to God - Taking Step 3 - adifferentperspective">
            <a:extLst>
              <a:ext uri="{FF2B5EF4-FFF2-40B4-BE49-F238E27FC236}">
                <a16:creationId xmlns:a16="http://schemas.microsoft.com/office/drawing/2014/main" id="{3AD137F5-1B63-A5E4-F9A1-0B283C648F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269" b="6855"/>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852936"/>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God's glory will be seen in your life to the extent to which you are willing.</a:t>
            </a:r>
          </a:p>
        </p:txBody>
      </p:sp>
    </p:spTree>
    <p:extLst>
      <p:ext uri="{BB962C8B-B14F-4D97-AF65-F5344CB8AC3E}">
        <p14:creationId xmlns:p14="http://schemas.microsoft.com/office/powerpoint/2010/main" val="245086321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0465" name="Picture 1" descr="praisejesus.bmp"/>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1052513"/>
            <a:ext cx="9148763" cy="5805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0466" name="Rectangle 2"/>
          <p:cNvSpPr>
            <a:spLocks noGrp="1" noChangeArrowheads="1"/>
          </p:cNvSpPr>
          <p:nvPr>
            <p:ph type="title"/>
          </p:nvPr>
        </p:nvSpPr>
        <p:spPr>
          <a:xfrm>
            <a:off x="684213" y="188913"/>
            <a:ext cx="7772400" cy="685800"/>
          </a:xfrm>
        </p:spPr>
        <p:txBody>
          <a:bodyPr/>
          <a:lstStyle/>
          <a:p>
            <a:pPr algn="ctr" eaLnBrk="1" hangingPunct="1"/>
            <a:r>
              <a:rPr lang="en-US" b="1">
                <a:solidFill>
                  <a:srgbClr val="FFFFFF"/>
                </a:solidFill>
                <a:latin typeface="Arial" charset="0"/>
                <a:ea typeface="新細明體" charset="0"/>
              </a:rPr>
              <a:t>Applications</a:t>
            </a:r>
          </a:p>
        </p:txBody>
      </p:sp>
      <p:sp>
        <p:nvSpPr>
          <p:cNvPr id="26628" name="Rectangle 4"/>
          <p:cNvSpPr>
            <a:spLocks noChangeArrowheads="1"/>
          </p:cNvSpPr>
          <p:nvPr/>
        </p:nvSpPr>
        <p:spPr bwMode="auto">
          <a:xfrm>
            <a:off x="611560" y="1268760"/>
            <a:ext cx="6048672" cy="1296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0" marR="0" lvl="0" indent="0" algn="l" defTabSz="9144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How do you reveal the </a:t>
            </a:r>
            <a:r>
              <a:rPr kumimoji="0" lang="en-US" sz="3200" b="1" i="0" u="none" strike="noStrike" kern="1200" cap="none" spc="0" normalizeH="0" baseline="0" noProof="0" dirty="0">
                <a:ln>
                  <a:noFill/>
                </a:ln>
                <a:solidFill>
                  <a:srgbClr val="FFFF00"/>
                </a:solidFill>
                <a:effectLst>
                  <a:glow rad="330200">
                    <a:srgbClr val="000000">
                      <a:alpha val="75000"/>
                    </a:srgbClr>
                  </a:glow>
                </a:effectLst>
                <a:uLnTx/>
                <a:uFillTx/>
                <a:latin typeface="Arial" charset="0"/>
                <a:ea typeface="新細明體" charset="0"/>
                <a:cs typeface="新細明體" charset="0"/>
              </a:rPr>
              <a:t>glory</a:t>
            </a: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 of God in your life?</a:t>
            </a:r>
          </a:p>
        </p:txBody>
      </p:sp>
      <p:sp>
        <p:nvSpPr>
          <p:cNvPr id="5" name="Rectangle 4"/>
          <p:cNvSpPr>
            <a:spLocks noChangeArrowheads="1"/>
          </p:cNvSpPr>
          <p:nvPr/>
        </p:nvSpPr>
        <p:spPr bwMode="auto">
          <a:xfrm>
            <a:off x="3275856" y="2459865"/>
            <a:ext cx="5760640" cy="1656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0" marR="0" lvl="0" indent="0" algn="l" defTabSz="9144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How has God </a:t>
            </a:r>
            <a:r>
              <a:rPr kumimoji="0" lang="en-US" sz="3200" b="1" i="0" u="none" strike="noStrike" kern="1200" cap="none" spc="0" normalizeH="0" baseline="0" noProof="0" dirty="0">
                <a:ln>
                  <a:noFill/>
                </a:ln>
                <a:solidFill>
                  <a:srgbClr val="FFFF00"/>
                </a:solidFill>
                <a:effectLst>
                  <a:glow rad="330200">
                    <a:srgbClr val="000000">
                      <a:alpha val="75000"/>
                    </a:srgbClr>
                  </a:glow>
                </a:effectLst>
                <a:uLnTx/>
                <a:uFillTx/>
                <a:latin typeface="Arial" charset="0"/>
                <a:ea typeface="新細明體" charset="0"/>
                <a:cs typeface="新細明體" charset="0"/>
              </a:rPr>
              <a:t>disciplined</a:t>
            </a: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 you for your sin </a:t>
            </a:r>
            <a:r>
              <a:rPr kumimoji="0" lang="en-US" sz="3200" b="1" i="0" u="none" strike="noStrike" kern="1200" cap="none" spc="0" normalizeH="0" baseline="0" noProof="0" dirty="0">
                <a:ln>
                  <a:noFill/>
                </a:ln>
                <a:solidFill>
                  <a:srgbClr val="FFFF00"/>
                </a:solidFill>
                <a:effectLst>
                  <a:glow rad="330200">
                    <a:srgbClr val="000000">
                      <a:alpha val="75000"/>
                    </a:srgbClr>
                  </a:glow>
                </a:effectLst>
                <a:uLnTx/>
                <a:uFillTx/>
                <a:latin typeface="Arial" charset="0"/>
                <a:ea typeface="新細明體" charset="0"/>
                <a:cs typeface="新細明體" charset="0"/>
              </a:rPr>
              <a:t>but restored </a:t>
            </a: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you by His grace?</a:t>
            </a:r>
          </a:p>
        </p:txBody>
      </p:sp>
      <p:sp>
        <p:nvSpPr>
          <p:cNvPr id="6" name="Rectangle 4">
            <a:extLst>
              <a:ext uri="{FF2B5EF4-FFF2-40B4-BE49-F238E27FC236}">
                <a16:creationId xmlns:a16="http://schemas.microsoft.com/office/drawing/2014/main" id="{5728EBBA-AD89-5145-A843-A8D3982BC8A9}"/>
              </a:ext>
            </a:extLst>
          </p:cNvPr>
          <p:cNvSpPr>
            <a:spLocks noChangeArrowheads="1"/>
          </p:cNvSpPr>
          <p:nvPr/>
        </p:nvSpPr>
        <p:spPr bwMode="auto">
          <a:xfrm>
            <a:off x="609178" y="4415742"/>
            <a:ext cx="6048672" cy="1107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0" marR="0" lvl="0" indent="0" algn="l" defTabSz="9144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How do you see his </a:t>
            </a:r>
            <a:r>
              <a:rPr kumimoji="0" lang="en-US" sz="3200" b="1" i="0" u="none" strike="noStrike" kern="1200" cap="none" spc="0" normalizeH="0" baseline="0" noProof="0" dirty="0">
                <a:ln>
                  <a:noFill/>
                </a:ln>
                <a:solidFill>
                  <a:srgbClr val="FFFF00"/>
                </a:solidFill>
                <a:effectLst>
                  <a:glow rad="330200">
                    <a:srgbClr val="000000">
                      <a:alpha val="75000"/>
                    </a:srgbClr>
                  </a:glow>
                </a:effectLst>
                <a:uLnTx/>
                <a:uFillTx/>
                <a:latin typeface="Arial" charset="0"/>
                <a:ea typeface="新細明體" charset="0"/>
                <a:cs typeface="新細明體" charset="0"/>
              </a:rPr>
              <a:t>hand in world </a:t>
            </a: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events today?</a:t>
            </a:r>
          </a:p>
        </p:txBody>
      </p:sp>
      <p:sp>
        <p:nvSpPr>
          <p:cNvPr id="7" name="Rectangle 6">
            <a:extLst>
              <a:ext uri="{FF2B5EF4-FFF2-40B4-BE49-F238E27FC236}">
                <a16:creationId xmlns:a16="http://schemas.microsoft.com/office/drawing/2014/main" id="{C2751A69-8BB8-D041-8014-3FFA6C56B246}"/>
              </a:ext>
            </a:extLst>
          </p:cNvPr>
          <p:cNvSpPr>
            <a:spLocks noChangeArrowheads="1"/>
          </p:cNvSpPr>
          <p:nvPr/>
        </p:nvSpPr>
        <p:spPr bwMode="auto">
          <a:xfrm>
            <a:off x="3273474" y="5606848"/>
            <a:ext cx="5760640" cy="1251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0" marR="0" lvl="0" indent="0" algn="l" defTabSz="9144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Will you </a:t>
            </a:r>
            <a:r>
              <a:rPr kumimoji="0" lang="en-US" sz="3200" b="1" i="0" u="none" strike="noStrike" kern="1200" cap="none" spc="0" normalizeH="0" baseline="0" noProof="0" dirty="0">
                <a:ln>
                  <a:noFill/>
                </a:ln>
                <a:solidFill>
                  <a:srgbClr val="FFFF00"/>
                </a:solidFill>
                <a:effectLst>
                  <a:glow rad="330200">
                    <a:srgbClr val="000000">
                      <a:alpha val="75000"/>
                    </a:srgbClr>
                  </a:glow>
                </a:effectLst>
                <a:uLnTx/>
                <a:uFillTx/>
                <a:latin typeface="Arial" charset="0"/>
                <a:ea typeface="新細明體" charset="0"/>
                <a:cs typeface="新細明體" charset="0"/>
              </a:rPr>
              <a:t>return to him </a:t>
            </a: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so he can return to you?</a:t>
            </a:r>
          </a:p>
        </p:txBody>
      </p:sp>
    </p:spTree>
    <p:extLst>
      <p:ext uri="{BB962C8B-B14F-4D97-AF65-F5344CB8AC3E}">
        <p14:creationId xmlns:p14="http://schemas.microsoft.com/office/powerpoint/2010/main" val="32806259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animEffect transition="in" filter="wipe(left)">
                                      <p:cBhvr>
                                        <p:cTn id="7" dur="500"/>
                                        <p:tgtEl>
                                          <p:spTgt spid="266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left)">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build="p" autoUpdateAnimBg="0"/>
      <p:bldP spid="5" grpId="0" build="p" autoUpdateAnimBg="0"/>
      <p:bldP spid="6" grpId="0" build="p" autoUpdateAnimBg="0"/>
      <p:bldP spid="7" grpId="0" build="p"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716034268"/>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grpSp>
        <p:nvGrpSpPr>
          <p:cNvPr id="5" name="Group 4"/>
          <p:cNvGrpSpPr/>
          <p:nvPr/>
        </p:nvGrpSpPr>
        <p:grpSpPr>
          <a:xfrm>
            <a:off x="-19608"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extLst>
      <p:ext uri="{BB962C8B-B14F-4D97-AF65-F5344CB8AC3E}">
        <p14:creationId xmlns:p14="http://schemas.microsoft.com/office/powerpoint/2010/main" val="2030814542"/>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erusalem Sunset, Bible, Old and New Testament, free picture"/>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52400" y="-20638"/>
            <a:ext cx="9448800" cy="7031038"/>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6147" name="Rectangle 3"/>
          <p:cNvSpPr>
            <a:spLocks noGrp="1" noRot="1" noChangeArrowheads="1"/>
          </p:cNvSpPr>
          <p:nvPr>
            <p:ph type="title"/>
          </p:nvPr>
        </p:nvSpPr>
        <p:spPr>
          <a:xfrm>
            <a:off x="-80392" y="422102"/>
            <a:ext cx="9188896" cy="1782762"/>
          </a:xfrm>
        </p:spPr>
        <p:txBody>
          <a:bodyPr/>
          <a:lstStyle/>
          <a:p>
            <a:pPr eaLnBrk="1" hangingPunct="1">
              <a:defRPr/>
            </a:pPr>
            <a:r>
              <a:rPr lang="en-US" dirty="0">
                <a:latin typeface="Arial" panose="020B0604020202020204" pitchFamily="34" charset="0"/>
                <a:cs typeface="Arial" panose="020B0604020202020204" pitchFamily="34" charset="0"/>
              </a:rPr>
              <a:t>What</a:t>
            </a:r>
            <a:r>
              <a:rPr lang="fr-FR" altLang="ja-JP"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the Future for the Dome and World Geography in the Kingdom after Messiah Comes?</a:t>
            </a:r>
          </a:p>
        </p:txBody>
      </p:sp>
    </p:spTree>
    <p:extLst>
      <p:ext uri="{BB962C8B-B14F-4D97-AF65-F5344CB8AC3E}">
        <p14:creationId xmlns:p14="http://schemas.microsoft.com/office/powerpoint/2010/main" val="2590857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2"/>
          <p:cNvSpPr>
            <a:spLocks noChangeArrowheads="1"/>
          </p:cNvSpPr>
          <p:nvPr/>
        </p:nvSpPr>
        <p:spPr bwMode="auto">
          <a:xfrm>
            <a:off x="1574800" y="8763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88450"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6490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endParaRPr>
          </a:p>
        </p:txBody>
      </p:sp>
      <p:sp>
        <p:nvSpPr>
          <p:cNvPr id="488452"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88453"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454"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64904"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ER</a:t>
            </a:r>
          </a:p>
        </p:txBody>
      </p:sp>
      <p:sp>
        <p:nvSpPr>
          <p:cNvPr id="488456"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6490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PG</a:t>
            </a:r>
          </a:p>
        </p:txBody>
      </p:sp>
      <p:sp>
        <p:nvSpPr>
          <p:cNvPr id="488458"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459"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460"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6491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SG</a:t>
            </a:r>
          </a:p>
        </p:txBody>
      </p:sp>
      <p:sp>
        <p:nvSpPr>
          <p:cNvPr id="464911"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RS</a:t>
            </a:r>
          </a:p>
        </p:txBody>
      </p:sp>
      <p:sp>
        <p:nvSpPr>
          <p:cNvPr id="464912"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MS</a:t>
            </a:r>
          </a:p>
        </p:txBody>
      </p:sp>
      <p:sp>
        <p:nvSpPr>
          <p:cNvPr id="488464"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88465"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466"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64916" name="Rectangle 20"/>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D34A"/>
                </a:solidFill>
                <a:effectLst/>
                <a:uLnTx/>
                <a:uFillTx/>
                <a:latin typeface="Times" pitchFamily="-112" charset="0"/>
                <a:ea typeface="ＭＳ Ｐゴシック" charset="0"/>
              </a:rPr>
              <a:t> DRESSING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D34A"/>
                </a:solidFill>
                <a:effectLst/>
                <a:uLnTx/>
                <a:uFillTx/>
                <a:latin typeface="Times" pitchFamily="-112" charset="0"/>
                <a:ea typeface="ＭＳ Ｐゴシック" charset="0"/>
              </a:rPr>
              <a:t>        THE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D34A"/>
                </a:solidFill>
                <a:effectLst/>
                <a:uLnTx/>
                <a:uFillTx/>
                <a:latin typeface="Times" pitchFamily="-112" charset="0"/>
                <a:ea typeface="ＭＳ Ｐゴシック" charset="0"/>
              </a:rPr>
              <a:t>   STAGE</a:t>
            </a:r>
          </a:p>
        </p:txBody>
      </p:sp>
      <p:sp>
        <p:nvSpPr>
          <p:cNvPr id="46491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DS</a:t>
            </a:r>
          </a:p>
        </p:txBody>
      </p:sp>
      <p:sp>
        <p:nvSpPr>
          <p:cNvPr id="46491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08" charset="0"/>
              <a:ea typeface="ＭＳ Ｐゴシック" charset="0"/>
            </a:endParaRPr>
          </a:p>
        </p:txBody>
      </p:sp>
      <p:sp>
        <p:nvSpPr>
          <p:cNvPr id="488470"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492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endParaRPr>
          </a:p>
        </p:txBody>
      </p:sp>
      <p:sp>
        <p:nvSpPr>
          <p:cNvPr id="464921"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U</a:t>
            </a:r>
          </a:p>
        </p:txBody>
      </p:sp>
      <p:sp>
        <p:nvSpPr>
          <p:cNvPr id="464922"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B</a:t>
            </a:r>
          </a:p>
        </p:txBody>
      </p:sp>
      <p:sp>
        <p:nvSpPr>
          <p:cNvPr id="488474"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4924"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H</a:t>
            </a:r>
          </a:p>
        </p:txBody>
      </p:sp>
      <p:sp>
        <p:nvSpPr>
          <p:cNvPr id="488476"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4926"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N(A)</a:t>
            </a:r>
          </a:p>
        </p:txBody>
      </p:sp>
      <p:sp>
        <p:nvSpPr>
          <p:cNvPr id="488478"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88479"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4929"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C</a:t>
            </a:r>
          </a:p>
        </p:txBody>
      </p:sp>
      <p:sp>
        <p:nvSpPr>
          <p:cNvPr id="488481"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4931"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J</a:t>
            </a:r>
          </a:p>
        </p:txBody>
      </p:sp>
      <p:sp>
        <p:nvSpPr>
          <p:cNvPr id="488483"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88484"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4934"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KB</a:t>
            </a:r>
          </a:p>
        </p:txBody>
      </p:sp>
      <p:sp>
        <p:nvSpPr>
          <p:cNvPr id="488486"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4936"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MS</a:t>
            </a:r>
          </a:p>
        </p:txBody>
      </p:sp>
      <p:sp>
        <p:nvSpPr>
          <p:cNvPr id="488488"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4938"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E</a:t>
            </a:r>
          </a:p>
        </p:txBody>
      </p:sp>
      <p:sp>
        <p:nvSpPr>
          <p:cNvPr id="464939"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MN</a:t>
            </a:r>
          </a:p>
        </p:txBody>
      </p:sp>
      <p:sp>
        <p:nvSpPr>
          <p:cNvPr id="464940" name="Freeform 44"/>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EEFF4B"/>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endParaRPr>
          </a:p>
        </p:txBody>
      </p:sp>
      <p:sp>
        <p:nvSpPr>
          <p:cNvPr id="464946" name="Freeform 50"/>
          <p:cNvSpPr>
            <a:spLocks/>
          </p:cNvSpPr>
          <p:nvPr/>
        </p:nvSpPr>
        <p:spPr bwMode="auto">
          <a:xfrm>
            <a:off x="2908300" y="1638300"/>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00"/>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endParaRPr>
          </a:p>
        </p:txBody>
      </p:sp>
      <p:sp>
        <p:nvSpPr>
          <p:cNvPr id="464975" name="Rectangle 79"/>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112" charset="0"/>
              <a:ea typeface="ＭＳ Ｐゴシック" charset="0"/>
            </a:endParaRPr>
          </a:p>
        </p:txBody>
      </p:sp>
      <p:grpSp>
        <p:nvGrpSpPr>
          <p:cNvPr id="488494" name="Group 84"/>
          <p:cNvGrpSpPr>
            <a:grpSpLocks/>
          </p:cNvGrpSpPr>
          <p:nvPr/>
        </p:nvGrpSpPr>
        <p:grpSpPr bwMode="auto">
          <a:xfrm>
            <a:off x="636588" y="4572000"/>
            <a:ext cx="7758112" cy="1765300"/>
            <a:chOff x="105" y="2796"/>
            <a:chExt cx="4887" cy="1112"/>
          </a:xfrm>
        </p:grpSpPr>
        <p:sp>
          <p:nvSpPr>
            <p:cNvPr id="464981" name="Rectangle 85"/>
            <p:cNvSpPr>
              <a:spLocks noChangeArrowheads="1"/>
            </p:cNvSpPr>
            <p:nvPr/>
          </p:nvSpPr>
          <p:spPr bwMode="auto">
            <a:xfrm>
              <a:off x="152" y="2796"/>
              <a:ext cx="4840" cy="1112"/>
            </a:xfrm>
            <a:prstGeom prst="rect">
              <a:avLst/>
            </a:prstGeom>
            <a:solidFill>
              <a:srgbClr val="00FFFF"/>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endParaRPr>
            </a:p>
          </p:txBody>
        </p:sp>
        <p:sp>
          <p:nvSpPr>
            <p:cNvPr id="464982" name="Rectangle 86"/>
            <p:cNvSpPr>
              <a:spLocks noChangeArrowheads="1"/>
            </p:cNvSpPr>
            <p:nvPr/>
          </p:nvSpPr>
          <p:spPr bwMode="auto">
            <a:xfrm>
              <a:off x="105" y="2798"/>
              <a:ext cx="4862" cy="1094"/>
            </a:xfrm>
            <a:prstGeom prst="rect">
              <a:avLst/>
            </a:prstGeom>
            <a:noFill/>
            <a:ln w="50800">
              <a:noFill/>
              <a:miter lim="800000"/>
              <a:headEnd/>
              <a:tailEnd/>
            </a:ln>
            <a:effectLst>
              <a:outerShdw blurRad="63500" dist="38099" dir="2700000" algn="ctr" rotWithShape="0">
                <a:srgbClr val="2E7E3B">
                  <a:alpha val="74998"/>
                </a:srgb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D83104"/>
                  </a:solidFill>
                  <a:effectLst/>
                  <a:uLnTx/>
                  <a:uFillTx/>
                  <a:latin typeface="Arial"/>
                  <a:ea typeface="ＭＳ Ｐゴシック" charset="0"/>
                  <a:cs typeface="Arial"/>
                </a:rPr>
                <a:t>THE SOUTHERN  KINGDOM:</a:t>
              </a:r>
              <a:endParaRPr kumimoji="0" lang="en-US" sz="3600" b="1" i="0" u="none" strike="noStrike" kern="1200" cap="none" spc="0" normalizeH="0" baseline="0" noProof="0" dirty="0">
                <a:ln>
                  <a:noFill/>
                </a:ln>
                <a:solidFill>
                  <a:srgbClr val="FF5008"/>
                </a:solidFill>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1A0004"/>
                  </a:solidFill>
                  <a:effectLst/>
                  <a:uLnTx/>
                  <a:uFillTx/>
                  <a:latin typeface="Arial"/>
                  <a:ea typeface="ＭＳ Ｐゴシック" charset="0"/>
                  <a:cs typeface="Arial"/>
                </a:rPr>
                <a:t>JUDAH (586 B.C.)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790015"/>
                  </a:solidFill>
                  <a:effectLst/>
                  <a:uLnTx/>
                  <a:uFillTx/>
                  <a:latin typeface="Arial"/>
                  <a:ea typeface="ＭＳ Ｐゴシック" charset="0"/>
                  <a:cs typeface="Arial"/>
                </a:rPr>
                <a:t>THE BABYLONIAN EXILE</a:t>
              </a:r>
              <a:endParaRPr kumimoji="0" lang="en-US" sz="3600" b="1" i="1" u="sng" strike="noStrike" kern="1200" cap="none" spc="0" normalizeH="0" baseline="0" noProof="0" dirty="0">
                <a:ln>
                  <a:noFill/>
                </a:ln>
                <a:solidFill>
                  <a:srgbClr val="790015"/>
                </a:solidFill>
                <a:effectLst/>
                <a:uLnTx/>
                <a:uFillTx/>
                <a:latin typeface="Arial"/>
                <a:ea typeface="ＭＳ Ｐゴシック" charset="0"/>
                <a:cs typeface="Arial"/>
              </a:endParaRPr>
            </a:p>
          </p:txBody>
        </p:sp>
      </p:grpSp>
      <p:sp>
        <p:nvSpPr>
          <p:cNvPr id="464944" name="Oval 48"/>
          <p:cNvSpPr>
            <a:spLocks noChangeArrowheads="1"/>
          </p:cNvSpPr>
          <p:nvPr/>
        </p:nvSpPr>
        <p:spPr bwMode="auto">
          <a:xfrm>
            <a:off x="5465763" y="2624138"/>
            <a:ext cx="881062" cy="879475"/>
          </a:xfrm>
          <a:prstGeom prst="ellipse">
            <a:avLst/>
          </a:prstGeom>
          <a:noFill/>
          <a:ln w="76200">
            <a:solidFill>
              <a:srgbClr val="EEFF4B"/>
            </a:solidFill>
            <a:round/>
            <a:headEnd/>
            <a:tailEnd/>
          </a:ln>
          <a:effectLst>
            <a:outerShdw blurRad="63500" dist="81320" dir="3080412"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endParaRPr>
          </a:p>
        </p:txBody>
      </p:sp>
      <p:sp>
        <p:nvSpPr>
          <p:cNvPr id="464983" name="Line 87"/>
          <p:cNvSpPr>
            <a:spLocks noChangeShapeType="1"/>
          </p:cNvSpPr>
          <p:nvPr/>
        </p:nvSpPr>
        <p:spPr bwMode="auto">
          <a:xfrm>
            <a:off x="2816225" y="3163888"/>
            <a:ext cx="622300" cy="4699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08" charset="0"/>
              <a:ea typeface="ＭＳ Ｐゴシック" charset="0"/>
            </a:endParaRPr>
          </a:p>
        </p:txBody>
      </p:sp>
      <p:sp>
        <p:nvSpPr>
          <p:cNvPr id="464984" name="Line 88"/>
          <p:cNvSpPr>
            <a:spLocks noChangeShapeType="1"/>
          </p:cNvSpPr>
          <p:nvPr/>
        </p:nvSpPr>
        <p:spPr bwMode="auto">
          <a:xfrm flipH="1">
            <a:off x="2854325" y="3062288"/>
            <a:ext cx="381000" cy="7620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08" charset="0"/>
              <a:ea typeface="ＭＳ Ｐゴシック" charset="0"/>
            </a:endParaRPr>
          </a:p>
        </p:txBody>
      </p:sp>
      <p:sp>
        <p:nvSpPr>
          <p:cNvPr id="488498" name="Text Box 170"/>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B VAG Rounded Bold" charset="0"/>
                <a:ea typeface="ＭＳ Ｐゴシック" charset="0"/>
              </a:rPr>
              <a:t> </a:t>
            </a:r>
          </a:p>
        </p:txBody>
      </p:sp>
      <p:grpSp>
        <p:nvGrpSpPr>
          <p:cNvPr id="488499" name="Group 172"/>
          <p:cNvGrpSpPr>
            <a:grpSpLocks/>
          </p:cNvGrpSpPr>
          <p:nvPr/>
        </p:nvGrpSpPr>
        <p:grpSpPr bwMode="auto">
          <a:xfrm>
            <a:off x="8018463" y="3436938"/>
            <a:ext cx="981075" cy="1843087"/>
            <a:chOff x="5051" y="2165"/>
            <a:chExt cx="618" cy="1161"/>
          </a:xfrm>
        </p:grpSpPr>
        <p:grpSp>
          <p:nvGrpSpPr>
            <p:cNvPr id="488520" name="Group 173"/>
            <p:cNvGrpSpPr>
              <a:grpSpLocks/>
            </p:cNvGrpSpPr>
            <p:nvPr/>
          </p:nvGrpSpPr>
          <p:grpSpPr bwMode="auto">
            <a:xfrm>
              <a:off x="5051" y="2165"/>
              <a:ext cx="618" cy="1161"/>
              <a:chOff x="5051" y="2165"/>
              <a:chExt cx="618" cy="1161"/>
            </a:xfrm>
          </p:grpSpPr>
          <p:sp>
            <p:nvSpPr>
              <p:cNvPr id="488522" name="Freeform 17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23" name="AutoShape 17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88524" name="Rectangle 17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88525" name="Line 17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26" name="Rectangle 17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88527" name="Rectangle 17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88528" name="Line 18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29" name="Line 18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30" name="Line 18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31" name="Line 18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32" name="Line 18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33" name="Line 18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34" name="Line 18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35" name="Line 18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36" name="Line 18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37" name="Line 18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38" name="Rectangle 190"/>
              <p:cNvSpPr>
                <a:spLocks noChangeArrowheads="1"/>
              </p:cNvSpPr>
              <p:nvPr/>
            </p:nvSpPr>
            <p:spPr bwMode="auto">
              <a:xfrm>
                <a:off x="5051" y="2165"/>
                <a:ext cx="527"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Chicago" charset="0"/>
                    <a:ea typeface="ＭＳ Ｐゴシック" charset="0"/>
                  </a:rPr>
                  <a:t>ROYALTY</a:t>
                </a:r>
              </a:p>
            </p:txBody>
          </p:sp>
        </p:grpSp>
        <p:sp>
          <p:nvSpPr>
            <p:cNvPr id="488521" name="Rectangle 191"/>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rPr>
                <a:t>S - D - S</a:t>
              </a:r>
            </a:p>
          </p:txBody>
        </p:sp>
      </p:grpSp>
      <p:sp>
        <p:nvSpPr>
          <p:cNvPr id="465088" name="Rectangle 192"/>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outerShdw blurRad="38100" dist="38100" dir="2700000" algn="tl">
                    <a:srgbClr val="FFFFFF"/>
                  </a:outerShdw>
                </a:effectLst>
                <a:uLnTx/>
                <a:uFillTx/>
                <a:latin typeface="Helvetica" charset="0"/>
                <a:ea typeface="ＭＳ Ｐゴシック" charset="0"/>
              </a:rPr>
              <a:t> ••• SPLIT ••• </a:t>
            </a:r>
          </a:p>
        </p:txBody>
      </p:sp>
      <p:sp>
        <p:nvSpPr>
          <p:cNvPr id="488501" name="Rectangle 193"/>
          <p:cNvSpPr>
            <a:spLocks noChangeArrowheads="1"/>
          </p:cNvSpPr>
          <p:nvPr/>
        </p:nvSpPr>
        <p:spPr bwMode="auto">
          <a:xfrm>
            <a:off x="8032750" y="3973513"/>
            <a:ext cx="936625"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North       South</a:t>
            </a:r>
          </a:p>
        </p:txBody>
      </p:sp>
      <p:sp>
        <p:nvSpPr>
          <p:cNvPr id="465090" name="Rectangle 194"/>
          <p:cNvSpPr>
            <a:spLocks noChangeArrowheads="1"/>
          </p:cNvSpPr>
          <p:nvPr/>
        </p:nvSpPr>
        <p:spPr bwMode="auto">
          <a:xfrm>
            <a:off x="8002588" y="4483100"/>
            <a:ext cx="971550" cy="211138"/>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outerShdw blurRad="38100" dist="38100" dir="2700000" algn="tl">
                    <a:srgbClr val="FFFFFF"/>
                  </a:outerShdw>
                </a:effectLst>
                <a:uLnTx/>
                <a:uFillTx/>
                <a:latin typeface="Helvetica" charset="0"/>
                <a:ea typeface="ＭＳ Ｐゴシック" charset="0"/>
              </a:rPr>
              <a:t>THE PROPHETS</a:t>
            </a:r>
          </a:p>
        </p:txBody>
      </p:sp>
      <p:sp>
        <p:nvSpPr>
          <p:cNvPr id="488503" name="Rectangle 195"/>
          <p:cNvSpPr>
            <a:spLocks noChangeArrowheads="1"/>
          </p:cNvSpPr>
          <p:nvPr/>
        </p:nvSpPr>
        <p:spPr bwMode="auto">
          <a:xfrm>
            <a:off x="8107363" y="4838700"/>
            <a:ext cx="604837"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 200        </a:t>
            </a:r>
          </a:p>
        </p:txBody>
      </p:sp>
      <p:sp>
        <p:nvSpPr>
          <p:cNvPr id="488504" name="Rectangle 196"/>
          <p:cNvSpPr>
            <a:spLocks noChangeArrowheads="1"/>
          </p:cNvSpPr>
          <p:nvPr/>
        </p:nvSpPr>
        <p:spPr bwMode="auto">
          <a:xfrm>
            <a:off x="8031163" y="5003800"/>
            <a:ext cx="633412"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Assyria   </a:t>
            </a:r>
          </a:p>
        </p:txBody>
      </p:sp>
      <p:sp>
        <p:nvSpPr>
          <p:cNvPr id="488505" name="Rectangle 197"/>
          <p:cNvSpPr>
            <a:spLocks noChangeArrowheads="1"/>
          </p:cNvSpPr>
          <p:nvPr/>
        </p:nvSpPr>
        <p:spPr bwMode="auto">
          <a:xfrm>
            <a:off x="8026400" y="4672013"/>
            <a:ext cx="887413"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 20-J         20-R</a:t>
            </a:r>
          </a:p>
        </p:txBody>
      </p:sp>
      <p:grpSp>
        <p:nvGrpSpPr>
          <p:cNvPr id="488506" name="Group 198"/>
          <p:cNvGrpSpPr>
            <a:grpSpLocks/>
          </p:cNvGrpSpPr>
          <p:nvPr/>
        </p:nvGrpSpPr>
        <p:grpSpPr bwMode="auto">
          <a:xfrm>
            <a:off x="8061325" y="4151313"/>
            <a:ext cx="931863" cy="377825"/>
            <a:chOff x="5078" y="2615"/>
            <a:chExt cx="587" cy="238"/>
          </a:xfrm>
        </p:grpSpPr>
        <p:sp>
          <p:nvSpPr>
            <p:cNvPr id="488517" name="Rectangle 199"/>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Israel</a:t>
              </a:r>
            </a:p>
          </p:txBody>
        </p:sp>
        <p:sp>
          <p:nvSpPr>
            <p:cNvPr id="488518" name="Rectangle 200"/>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  Judah</a:t>
              </a:r>
            </a:p>
          </p:txBody>
        </p:sp>
        <p:sp>
          <p:nvSpPr>
            <p:cNvPr id="488519" name="Rectangle 201"/>
            <p:cNvSpPr>
              <a:spLocks noChangeArrowheads="1"/>
            </p:cNvSpPr>
            <p:nvPr/>
          </p:nvSpPr>
          <p:spPr bwMode="auto">
            <a:xfrm>
              <a:off x="5105" y="2720"/>
              <a:ext cx="470"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10              2</a:t>
              </a:r>
            </a:p>
          </p:txBody>
        </p:sp>
      </p:grpSp>
      <p:sp>
        <p:nvSpPr>
          <p:cNvPr id="488507" name="Rectangle 202"/>
          <p:cNvSpPr>
            <a:spLocks noChangeArrowheads="1"/>
          </p:cNvSpPr>
          <p:nvPr/>
        </p:nvSpPr>
        <p:spPr bwMode="auto">
          <a:xfrm>
            <a:off x="8420100" y="4994275"/>
            <a:ext cx="581025"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Babylon</a:t>
            </a:r>
          </a:p>
        </p:txBody>
      </p:sp>
      <p:sp>
        <p:nvSpPr>
          <p:cNvPr id="488508" name="Rectangle 203"/>
          <p:cNvSpPr>
            <a:spLocks noChangeArrowheads="1"/>
          </p:cNvSpPr>
          <p:nvPr/>
        </p:nvSpPr>
        <p:spPr bwMode="auto">
          <a:xfrm>
            <a:off x="8537575" y="4837113"/>
            <a:ext cx="350838"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350</a:t>
            </a:r>
          </a:p>
        </p:txBody>
      </p:sp>
      <p:sp>
        <p:nvSpPr>
          <p:cNvPr id="465100" name="Rectangle 204"/>
          <p:cNvSpPr>
            <a:spLocks noChangeArrowheads="1"/>
          </p:cNvSpPr>
          <p:nvPr/>
        </p:nvSpPr>
        <p:spPr bwMode="auto">
          <a:xfrm>
            <a:off x="8123238" y="653732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51</a:t>
            </a:r>
          </a:p>
        </p:txBody>
      </p:sp>
      <p:sp>
        <p:nvSpPr>
          <p:cNvPr id="488510" name="Text Box 205"/>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32-37</a:t>
            </a:r>
          </a:p>
        </p:txBody>
      </p:sp>
      <p:sp>
        <p:nvSpPr>
          <p:cNvPr id="465102" name="AutoShape 206"/>
          <p:cNvSpPr>
            <a:spLocks noChangeArrowheads="1"/>
          </p:cNvSpPr>
          <p:nvPr/>
        </p:nvSpPr>
        <p:spPr bwMode="auto">
          <a:xfrm>
            <a:off x="1206500" y="5646738"/>
            <a:ext cx="6483350"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30C"/>
              </a:solidFill>
              <a:effectLst/>
              <a:uLnTx/>
              <a:uFillTx/>
              <a:latin typeface="Comic Sans MS" pitchFamily="-112" charset="0"/>
              <a:ea typeface="ＭＳ Ｐゴシック" charset="0"/>
            </a:endParaRPr>
          </a:p>
        </p:txBody>
      </p:sp>
      <p:sp>
        <p:nvSpPr>
          <p:cNvPr id="488512" name="Text Box 207"/>
          <p:cNvSpPr txBox="1">
            <a:spLocks noChangeArrowheads="1"/>
          </p:cNvSpPr>
          <p:nvPr/>
        </p:nvSpPr>
        <p:spPr bwMode="auto">
          <a:xfrm>
            <a:off x="8602663" y="64849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2</a:t>
            </a:r>
            <a:endParaRPr kumimoji="0" lang="en-US" sz="1600" b="0" i="0" u="none" strike="noStrike" kern="1200" cap="none" spc="0" normalizeH="0" baseline="0" noProof="0">
              <a:ln>
                <a:noFill/>
              </a:ln>
              <a:solidFill>
                <a:srgbClr val="FFA27C"/>
              </a:solidFill>
              <a:effectLst/>
              <a:uLnTx/>
              <a:uFillTx/>
              <a:latin typeface="B VAG Rounded Bold" charset="0"/>
              <a:ea typeface="ＭＳ Ｐゴシック" charset="0"/>
            </a:endParaRPr>
          </a:p>
        </p:txBody>
      </p:sp>
      <p:pic>
        <p:nvPicPr>
          <p:cNvPr id="465104" name="Picture 20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6750" y="1766888"/>
            <a:ext cx="1944688" cy="1557337"/>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465107" name="AutoShape 211"/>
          <p:cNvSpPr>
            <a:spLocks noChangeArrowheads="1"/>
          </p:cNvSpPr>
          <p:nvPr/>
        </p:nvSpPr>
        <p:spPr bwMode="auto">
          <a:xfrm>
            <a:off x="990600" y="1884363"/>
            <a:ext cx="1433513" cy="1281112"/>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endParaRPr>
          </a:p>
        </p:txBody>
      </p:sp>
      <p:sp>
        <p:nvSpPr>
          <p:cNvPr id="464945" name="Oval 49"/>
          <p:cNvSpPr>
            <a:spLocks noChangeArrowheads="1"/>
          </p:cNvSpPr>
          <p:nvPr/>
        </p:nvSpPr>
        <p:spPr bwMode="auto">
          <a:xfrm>
            <a:off x="4086225" y="5180013"/>
            <a:ext cx="2527300" cy="561975"/>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8131B"/>
              </a:solidFill>
              <a:effectLst/>
              <a:uLnTx/>
              <a:uFillTx/>
              <a:latin typeface="Comic Sans MS" pitchFamily="-112" charset="0"/>
              <a:ea typeface="ＭＳ Ｐゴシック" charset="0"/>
            </a:endParaRPr>
          </a:p>
        </p:txBody>
      </p:sp>
      <p:sp>
        <p:nvSpPr>
          <p:cNvPr id="2" name="Title 1"/>
          <p:cNvSpPr>
            <a:spLocks noGrp="1"/>
          </p:cNvSpPr>
          <p:nvPr>
            <p:ph type="title" idx="4294967295"/>
          </p:nvPr>
        </p:nvSpPr>
        <p:spPr>
          <a:xfrm>
            <a:off x="1989138" y="-25400"/>
            <a:ext cx="3509962" cy="338138"/>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kern="1200" dirty="0">
                <a:solidFill>
                  <a:schemeClr val="tx1"/>
                </a:solidFill>
                <a:latin typeface="Comic Sans MS" pitchFamily="-112" charset="0"/>
                <a:ea typeface="+mn-ea"/>
                <a:cs typeface="+mn-cs"/>
              </a:rPr>
              <a:t>2 Kings 25:1-21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64945"/>
                                        </p:tgtEl>
                                        <p:attrNameLst>
                                          <p:attrName>style.visibility</p:attrName>
                                        </p:attrNameLst>
                                      </p:cBhvr>
                                      <p:to>
                                        <p:strVal val="visible"/>
                                      </p:to>
                                    </p:set>
                                    <p:anim calcmode="lin" valueType="num">
                                      <p:cBhvr>
                                        <p:cTn id="7" dur="500" fill="hold"/>
                                        <p:tgtEl>
                                          <p:spTgt spid="464945"/>
                                        </p:tgtEl>
                                        <p:attrNameLst>
                                          <p:attrName>ppt_w</p:attrName>
                                        </p:attrNameLst>
                                      </p:cBhvr>
                                      <p:tavLst>
                                        <p:tav tm="0">
                                          <p:val>
                                            <p:fltVal val="0"/>
                                          </p:val>
                                        </p:tav>
                                        <p:tav tm="100000">
                                          <p:val>
                                            <p:strVal val="#ppt_w"/>
                                          </p:val>
                                        </p:tav>
                                      </p:tavLst>
                                    </p:anim>
                                    <p:anim calcmode="lin" valueType="num">
                                      <p:cBhvr>
                                        <p:cTn id="8" dur="500" fill="hold"/>
                                        <p:tgtEl>
                                          <p:spTgt spid="464945"/>
                                        </p:tgtEl>
                                        <p:attrNameLst>
                                          <p:attrName>ppt_h</p:attrName>
                                        </p:attrNameLst>
                                      </p:cBhvr>
                                      <p:tavLst>
                                        <p:tav tm="0">
                                          <p:val>
                                            <p:fltVal val="0"/>
                                          </p:val>
                                        </p:tav>
                                        <p:tav tm="100000">
                                          <p:val>
                                            <p:strVal val="#ppt_h"/>
                                          </p:val>
                                        </p:tav>
                                      </p:tavLst>
                                    </p:anim>
                                    <p:anim calcmode="lin" valueType="num">
                                      <p:cBhvr>
                                        <p:cTn id="9" dur="500" fill="hold"/>
                                        <p:tgtEl>
                                          <p:spTgt spid="464945"/>
                                        </p:tgtEl>
                                        <p:attrNameLst>
                                          <p:attrName>ppt_x</p:attrName>
                                        </p:attrNameLst>
                                      </p:cBhvr>
                                      <p:tavLst>
                                        <p:tav tm="0">
                                          <p:val>
                                            <p:fltVal val="0.5"/>
                                          </p:val>
                                        </p:tav>
                                        <p:tav tm="100000">
                                          <p:val>
                                            <p:strVal val="#ppt_x"/>
                                          </p:val>
                                        </p:tav>
                                      </p:tavLst>
                                    </p:anim>
                                    <p:anim calcmode="lin" valueType="num">
                                      <p:cBhvr>
                                        <p:cTn id="10" dur="500" fill="hold"/>
                                        <p:tgtEl>
                                          <p:spTgt spid="46494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65104"/>
                                        </p:tgtEl>
                                        <p:attrNameLst>
                                          <p:attrName>style.visibility</p:attrName>
                                        </p:attrNameLst>
                                      </p:cBhvr>
                                      <p:to>
                                        <p:strVal val="visible"/>
                                      </p:to>
                                    </p:set>
                                    <p:animEffect transition="in" filter="fade">
                                      <p:cBhvr>
                                        <p:cTn id="14" dur="1000"/>
                                        <p:tgtEl>
                                          <p:spTgt spid="46510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464946"/>
                                        </p:tgtEl>
                                        <p:attrNameLst>
                                          <p:attrName>style.visibility</p:attrName>
                                        </p:attrNameLst>
                                      </p:cBhvr>
                                      <p:to>
                                        <p:strVal val="visible"/>
                                      </p:to>
                                    </p:set>
                                    <p:animEffect transition="in" filter="wipe(right)">
                                      <p:cBhvr>
                                        <p:cTn id="19" dur="500"/>
                                        <p:tgtEl>
                                          <p:spTgt spid="464946"/>
                                        </p:tgtEl>
                                      </p:cBhvr>
                                    </p:animEffect>
                                  </p:childTnLst>
                                </p:cTn>
                              </p:par>
                            </p:childTnLst>
                          </p:cTn>
                        </p:par>
                        <p:par>
                          <p:cTn id="20" fill="hold" nodeType="afterGroup">
                            <p:stCondLst>
                              <p:cond delay="500"/>
                            </p:stCondLst>
                            <p:childTnLst>
                              <p:par>
                                <p:cTn id="21" presetID="22" presetClass="entr" presetSubtype="1" fill="hold" nodeType="afterEffect">
                                  <p:stCondLst>
                                    <p:cond delay="0"/>
                                  </p:stCondLst>
                                  <p:childTnLst>
                                    <p:set>
                                      <p:cBhvr>
                                        <p:cTn id="22" dur="1" fill="hold">
                                          <p:stCondLst>
                                            <p:cond delay="0"/>
                                          </p:stCondLst>
                                        </p:cTn>
                                        <p:tgtEl>
                                          <p:spTgt spid="464983"/>
                                        </p:tgtEl>
                                        <p:attrNameLst>
                                          <p:attrName>style.visibility</p:attrName>
                                        </p:attrNameLst>
                                      </p:cBhvr>
                                      <p:to>
                                        <p:strVal val="visible"/>
                                      </p:to>
                                    </p:set>
                                    <p:animEffect transition="in" filter="wipe(up)">
                                      <p:cBhvr>
                                        <p:cTn id="23" dur="500"/>
                                        <p:tgtEl>
                                          <p:spTgt spid="464983"/>
                                        </p:tgtEl>
                                      </p:cBhvr>
                                    </p:animEffect>
                                  </p:childTnLst>
                                </p:cTn>
                              </p:par>
                            </p:childTnLst>
                          </p:cTn>
                        </p:par>
                        <p:par>
                          <p:cTn id="24" fill="hold" nodeType="afterGroup">
                            <p:stCondLst>
                              <p:cond delay="1000"/>
                            </p:stCondLst>
                            <p:childTnLst>
                              <p:par>
                                <p:cTn id="25" presetID="22" presetClass="entr" presetSubtype="1" fill="hold" nodeType="afterEffect">
                                  <p:stCondLst>
                                    <p:cond delay="0"/>
                                  </p:stCondLst>
                                  <p:childTnLst>
                                    <p:set>
                                      <p:cBhvr>
                                        <p:cTn id="26" dur="1" fill="hold">
                                          <p:stCondLst>
                                            <p:cond delay="0"/>
                                          </p:stCondLst>
                                        </p:cTn>
                                        <p:tgtEl>
                                          <p:spTgt spid="464984"/>
                                        </p:tgtEl>
                                        <p:attrNameLst>
                                          <p:attrName>style.visibility</p:attrName>
                                        </p:attrNameLst>
                                      </p:cBhvr>
                                      <p:to>
                                        <p:strVal val="visible"/>
                                      </p:to>
                                    </p:set>
                                    <p:animEffect transition="in" filter="wipe(up)">
                                      <p:cBhvr>
                                        <p:cTn id="27" dur="500"/>
                                        <p:tgtEl>
                                          <p:spTgt spid="464984"/>
                                        </p:tgtEl>
                                      </p:cBhvr>
                                    </p:animEffect>
                                  </p:childTnLst>
                                </p:cTn>
                              </p:par>
                            </p:childTnLst>
                          </p:cTn>
                        </p:par>
                        <p:par>
                          <p:cTn id="28" fill="hold" nodeType="afterGroup">
                            <p:stCondLst>
                              <p:cond delay="1500"/>
                            </p:stCondLst>
                            <p:childTnLst>
                              <p:par>
                                <p:cTn id="29" presetID="10" presetClass="entr" presetSubtype="0" fill="hold" nodeType="afterEffect">
                                  <p:stCondLst>
                                    <p:cond delay="0"/>
                                  </p:stCondLst>
                                  <p:childTnLst>
                                    <p:set>
                                      <p:cBhvr>
                                        <p:cTn id="30" dur="1" fill="hold">
                                          <p:stCondLst>
                                            <p:cond delay="0"/>
                                          </p:stCondLst>
                                        </p:cTn>
                                        <p:tgtEl>
                                          <p:spTgt spid="465107"/>
                                        </p:tgtEl>
                                        <p:attrNameLst>
                                          <p:attrName>style.visibility</p:attrName>
                                        </p:attrNameLst>
                                      </p:cBhvr>
                                      <p:to>
                                        <p:strVal val="visible"/>
                                      </p:to>
                                    </p:set>
                                    <p:animEffect transition="in" filter="fade">
                                      <p:cBhvr>
                                        <p:cTn id="31" dur="1000"/>
                                        <p:tgtEl>
                                          <p:spTgt spid="46510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464940"/>
                                        </p:tgtEl>
                                        <p:attrNameLst>
                                          <p:attrName>style.visibility</p:attrName>
                                        </p:attrNameLst>
                                      </p:cBhvr>
                                      <p:to>
                                        <p:strVal val="visible"/>
                                      </p:to>
                                    </p:set>
                                    <p:animEffect transition="in" filter="wipe(left)">
                                      <p:cBhvr>
                                        <p:cTn id="36" dur="500"/>
                                        <p:tgtEl>
                                          <p:spTgt spid="464940"/>
                                        </p:tgtEl>
                                      </p:cBhvr>
                                    </p:animEffect>
                                  </p:childTnLst>
                                </p:cTn>
                              </p:par>
                            </p:childTnLst>
                          </p:cTn>
                        </p:par>
                        <p:par>
                          <p:cTn id="37" fill="hold" nodeType="afterGroup">
                            <p:stCondLst>
                              <p:cond delay="500"/>
                            </p:stCondLst>
                            <p:childTnLst>
                              <p:par>
                                <p:cTn id="38" presetID="23" presetClass="entr" presetSubtype="528" fill="hold" grpId="0" nodeType="afterEffect">
                                  <p:stCondLst>
                                    <p:cond delay="0"/>
                                  </p:stCondLst>
                                  <p:childTnLst>
                                    <p:set>
                                      <p:cBhvr>
                                        <p:cTn id="39" dur="1" fill="hold">
                                          <p:stCondLst>
                                            <p:cond delay="0"/>
                                          </p:stCondLst>
                                        </p:cTn>
                                        <p:tgtEl>
                                          <p:spTgt spid="464944"/>
                                        </p:tgtEl>
                                        <p:attrNameLst>
                                          <p:attrName>style.visibility</p:attrName>
                                        </p:attrNameLst>
                                      </p:cBhvr>
                                      <p:to>
                                        <p:strVal val="visible"/>
                                      </p:to>
                                    </p:set>
                                    <p:anim calcmode="lin" valueType="num">
                                      <p:cBhvr>
                                        <p:cTn id="40" dur="500" fill="hold"/>
                                        <p:tgtEl>
                                          <p:spTgt spid="464944"/>
                                        </p:tgtEl>
                                        <p:attrNameLst>
                                          <p:attrName>ppt_w</p:attrName>
                                        </p:attrNameLst>
                                      </p:cBhvr>
                                      <p:tavLst>
                                        <p:tav tm="0">
                                          <p:val>
                                            <p:fltVal val="0"/>
                                          </p:val>
                                        </p:tav>
                                        <p:tav tm="100000">
                                          <p:val>
                                            <p:strVal val="#ppt_w"/>
                                          </p:val>
                                        </p:tav>
                                      </p:tavLst>
                                    </p:anim>
                                    <p:anim calcmode="lin" valueType="num">
                                      <p:cBhvr>
                                        <p:cTn id="41" dur="500" fill="hold"/>
                                        <p:tgtEl>
                                          <p:spTgt spid="464944"/>
                                        </p:tgtEl>
                                        <p:attrNameLst>
                                          <p:attrName>ppt_h</p:attrName>
                                        </p:attrNameLst>
                                      </p:cBhvr>
                                      <p:tavLst>
                                        <p:tav tm="0">
                                          <p:val>
                                            <p:fltVal val="0"/>
                                          </p:val>
                                        </p:tav>
                                        <p:tav tm="100000">
                                          <p:val>
                                            <p:strVal val="#ppt_h"/>
                                          </p:val>
                                        </p:tav>
                                      </p:tavLst>
                                    </p:anim>
                                    <p:anim calcmode="lin" valueType="num">
                                      <p:cBhvr>
                                        <p:cTn id="42" dur="500" fill="hold"/>
                                        <p:tgtEl>
                                          <p:spTgt spid="464944"/>
                                        </p:tgtEl>
                                        <p:attrNameLst>
                                          <p:attrName>ppt_x</p:attrName>
                                        </p:attrNameLst>
                                      </p:cBhvr>
                                      <p:tavLst>
                                        <p:tav tm="0">
                                          <p:val>
                                            <p:fltVal val="0.5"/>
                                          </p:val>
                                        </p:tav>
                                        <p:tav tm="100000">
                                          <p:val>
                                            <p:strVal val="#ppt_x"/>
                                          </p:val>
                                        </p:tav>
                                      </p:tavLst>
                                    </p:anim>
                                    <p:anim calcmode="lin" valueType="num">
                                      <p:cBhvr>
                                        <p:cTn id="43" dur="500" fill="hold"/>
                                        <p:tgtEl>
                                          <p:spTgt spid="464944"/>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1000"/>
                            </p:stCondLst>
                            <p:childTnLst>
                              <p:par>
                                <p:cTn id="45" presetID="4" presetClass="entr" presetSubtype="32" fill="hold" grpId="0" nodeType="afterEffect">
                                  <p:stCondLst>
                                    <p:cond delay="0"/>
                                  </p:stCondLst>
                                  <p:childTnLst>
                                    <p:set>
                                      <p:cBhvr>
                                        <p:cTn id="46" dur="1" fill="hold">
                                          <p:stCondLst>
                                            <p:cond delay="0"/>
                                          </p:stCondLst>
                                        </p:cTn>
                                        <p:tgtEl>
                                          <p:spTgt spid="465102"/>
                                        </p:tgtEl>
                                        <p:attrNameLst>
                                          <p:attrName>style.visibility</p:attrName>
                                        </p:attrNameLst>
                                      </p:cBhvr>
                                      <p:to>
                                        <p:strVal val="visible"/>
                                      </p:to>
                                    </p:set>
                                    <p:animEffect transition="in" filter="box(out)">
                                      <p:cBhvr>
                                        <p:cTn id="47" dur="500"/>
                                        <p:tgtEl>
                                          <p:spTgt spid="465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44" grpId="0" animBg="1"/>
      <p:bldP spid="465102" grpId="0" animBg="1" autoUpdateAnimBg="0"/>
      <p:bldP spid="464945"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The Fountain of Life Church: Glory Filled the Temple">
            <a:extLst>
              <a:ext uri="{FF2B5EF4-FFF2-40B4-BE49-F238E27FC236}">
                <a16:creationId xmlns:a16="http://schemas.microsoft.com/office/drawing/2014/main" id="{0703F763-1F7C-14DE-5604-3515D0CE6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13"/>
            <a:ext cx="9149892" cy="685358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40755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God's Glory Left Solomon's Temple</a:t>
            </a:r>
          </a:p>
        </p:txBody>
      </p:sp>
    </p:spTree>
    <p:extLst>
      <p:ext uri="{BB962C8B-B14F-4D97-AF65-F5344CB8AC3E}">
        <p14:creationId xmlns:p14="http://schemas.microsoft.com/office/powerpoint/2010/main" val="496880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3" name="Picture 2" descr="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571500"/>
            <a:ext cx="8455025" cy="588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609600" y="228600"/>
            <a:ext cx="7924800" cy="914400"/>
          </a:xfrm>
          <a:solidFill>
            <a:schemeClr val="accent2"/>
          </a:solidFill>
          <a:effectLst>
            <a:outerShdw blurRad="63500" dist="35921" dir="2700000" algn="ctr" rotWithShape="0">
              <a:schemeClr val="tx2">
                <a:alpha val="74998"/>
              </a:schemeClr>
            </a:outerShdw>
          </a:effectLst>
        </p:spPr>
        <p:txBody>
          <a:bodyPr/>
          <a:lstStyle/>
          <a:p>
            <a:pPr eaLnBrk="1" hangingPunct="1">
              <a:defRPr/>
            </a:pPr>
            <a:r>
              <a:rPr lang="en-US" sz="5400" dirty="0">
                <a:effectLst>
                  <a:outerShdw blurRad="38100" dist="38100" dir="2700000" algn="tl">
                    <a:srgbClr val="000000"/>
                  </a:outerShdw>
                </a:effectLst>
                <a:latin typeface="Times New Roman" charset="0"/>
                <a:ea typeface="ＭＳ Ｐゴシック" charset="0"/>
                <a:cs typeface="ＭＳ Ｐゴシック" charset="0"/>
              </a:rPr>
              <a:t>Solomon</a:t>
            </a:r>
            <a:r>
              <a:rPr lang="fr-FR" altLang="ja-JP" sz="5400" dirty="0">
                <a:effectLst>
                  <a:outerShdw blurRad="38100" dist="38100" dir="2700000" algn="tl">
                    <a:srgbClr val="000000"/>
                  </a:outerShdw>
                </a:effectLst>
                <a:latin typeface="Times New Roman" charset="0"/>
                <a:ea typeface="ＭＳ Ｐゴシック" charset="0"/>
                <a:cs typeface="ＭＳ Ｐゴシック" charset="0"/>
              </a:rPr>
              <a:t>'</a:t>
            </a:r>
            <a:r>
              <a:rPr lang="en-US" sz="5400" dirty="0">
                <a:effectLst>
                  <a:outerShdw blurRad="38100" dist="38100" dir="2700000" algn="tl">
                    <a:srgbClr val="000000"/>
                  </a:outerShdw>
                </a:effectLst>
                <a:latin typeface="Times New Roman" charset="0"/>
                <a:ea typeface="ＭＳ Ｐゴシック" charset="0"/>
                <a:cs typeface="ＭＳ Ｐゴシック" charset="0"/>
              </a:rPr>
              <a:t>s Temple</a:t>
            </a:r>
            <a:endParaRPr lang="en-US" sz="5400" dirty="0">
              <a:latin typeface="Times New Roman" charset="0"/>
              <a:ea typeface="ＭＳ Ｐゴシック" charset="0"/>
              <a:cs typeface="ＭＳ Ｐゴシック" charset="0"/>
            </a:endParaRPr>
          </a:p>
        </p:txBody>
      </p:sp>
      <p:sp>
        <p:nvSpPr>
          <p:cNvPr id="4" name="Cloud 3"/>
          <p:cNvSpPr/>
          <p:nvPr/>
        </p:nvSpPr>
        <p:spPr bwMode="auto">
          <a:xfrm>
            <a:off x="5562600" y="32004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cs typeface="ＭＳ Ｐゴシック" charset="0"/>
            </a:endParaRPr>
          </a:p>
        </p:txBody>
      </p:sp>
      <p:sp>
        <p:nvSpPr>
          <p:cNvPr id="612356" name="Text Box 5"/>
          <p:cNvSpPr txBox="1">
            <a:spLocks noChangeArrowheads="1"/>
          </p:cNvSpPr>
          <p:nvPr/>
        </p:nvSpPr>
        <p:spPr bwMode="auto">
          <a:xfrm>
            <a:off x="8445500" y="0"/>
            <a:ext cx="698500" cy="461963"/>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502</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12357" name="Text Box 5"/>
          <p:cNvSpPr txBox="1">
            <a:spLocks noChangeArrowheads="1"/>
          </p:cNvSpPr>
          <p:nvPr/>
        </p:nvSpPr>
        <p:spPr bwMode="auto">
          <a:xfrm>
            <a:off x="6248400" y="1295400"/>
            <a:ext cx="2546350" cy="461963"/>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Ezekiel 10:18-19</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55819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017 1.88064E-6 C -0.00052 -0.02221 -0.00052 -0.05159 -0.00087 -0.07726 C -0.00104 -0.08143 -0.00208 -0.0916 -0.00087 -0.09577 C 0.00035 -0.09947 0.0106 -0.10294 0.01268 -0.10294 C 0.01755 -0.1108 0.02311 -0.11427 0.02971 -0.11427 C 0.03353 -0.11427 0.03735 -0.11427 0.04118 -0.11427 C 0.04587 -0.1108 0.05038 -0.10664 0.05525 -0.10664 C 0.06063 -0.10294 0.06585 -0.10294 0.07123 -0.10294 C 0.07801 -0.09577 0.08496 -0.0916 0.09034 -0.08814 C 0.09538 -0.08143 0.10424 -0.07009 0.11136 -0.07009 C 0.1171 -0.07009 0.12283 -0.07009 0.12891 -0.07009 C 0.13186 -0.07009 0.1343 -0.06639 0.13742 -0.06639 C 0.14264 -0.06639 0.15306 -0.06639 0.15306 -0.07009 C 0.17008 -0.06246 0.18659 -0.05876 0.20414 -0.05876 C 0.21734 -0.05876 0.24444 -0.05506 0.24444 -0.05876 C 0.25938 -0.05876 0.25938 -0.06246 0.26929 -0.05876 C 0.27867 -0.06639 0.27728 -0.07379 0.28145 -0.08513 C 0.28284 -0.08814 0.28214 -0.08513 0.28492 -0.0916 C 0.28596 -0.0916 0.28648 -0.09577 0.2877 -0.09947 C 0.29048 -0.10294 0.2917 -0.1108 0.29413 -0.11427 C 0.295 -0.11798 0.29674 -0.12145 0.29674 -0.12515 C 0.29778 -0.12515 0.29778 -0.12885 0.2983 -0.12885 C 0.29847 -0.13232 0.29899 -0.13232 0.29986 -0.13602 C 0.29986 -0.13532 0.30056 -0.13949 0.30056 -0.14342 C 0.30073 -0.14342 0.30073 -0.14712 0.3009 -0.15059 C 0.30125 -0.15429 0.30421 -0.15776 0.30421 -0.16146 C 0.30421 -0.16493 0.30421 -0.16863 0.30421 -0.1721 " pathEditMode="relative" rAng="0" ptsTypes="ffffffffffffffffffffffffffA">
                                      <p:cBhvr>
                                        <p:cTn id="6" dur="2000" fill="hold"/>
                                        <p:tgtEl>
                                          <p:spTgt spid="4"/>
                                        </p:tgtEl>
                                        <p:attrNameLst>
                                          <p:attrName>ppt_x</p:attrName>
                                          <p:attrName>ppt_y</p:attrName>
                                        </p:attrNameLst>
                                      </p:cBhvr>
                                      <p:rCtr x="15115" y="-8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33"/>
          <p:cNvSpPr>
            <a:spLocks noChangeArrowheads="1"/>
          </p:cNvSpPr>
          <p:nvPr/>
        </p:nvSpPr>
        <p:spPr bwMode="auto">
          <a:xfrm>
            <a:off x="0" y="0"/>
            <a:ext cx="9144000" cy="6858000"/>
          </a:xfrm>
          <a:prstGeom prst="rect">
            <a:avLst/>
          </a:prstGeom>
          <a:solidFill>
            <a:srgbClr val="D4D2CF">
              <a:alpha val="52156"/>
            </a:srgbClr>
          </a:solidFill>
          <a:ln w="9525">
            <a:solidFill>
              <a:schemeClr val="tx1"/>
            </a:solidFill>
            <a:round/>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ＭＳ Ｐゴシック" charset="0"/>
            </a:endParaRPr>
          </a:p>
        </p:txBody>
      </p:sp>
      <p:pic>
        <p:nvPicPr>
          <p:cNvPr id="614402"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24950" cy="6738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 name="Cloud 32"/>
          <p:cNvSpPr/>
          <p:nvPr/>
        </p:nvSpPr>
        <p:spPr bwMode="auto">
          <a:xfrm>
            <a:off x="4876800" y="2895600"/>
            <a:ext cx="457200" cy="381000"/>
          </a:xfrm>
          <a:prstGeom prst="cloud">
            <a:avLst/>
          </a:prstGeom>
          <a:solidFill>
            <a:srgbClr val="FFFFFF"/>
          </a:solidFill>
          <a:ln w="57150" cap="flat" cmpd="sng" algn="ctr">
            <a:solidFill>
              <a:schemeClr val="bg2"/>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itchFamily="-108" charset="0"/>
              <a:ea typeface="ＭＳ Ｐゴシック" charset="0"/>
              <a:cs typeface="ＭＳ Ｐゴシック" charset="0"/>
            </a:endParaRPr>
          </a:p>
        </p:txBody>
      </p:sp>
      <p:sp>
        <p:nvSpPr>
          <p:cNvPr id="614404" name="Title 5"/>
          <p:cNvSpPr>
            <a:spLocks noGrp="1"/>
          </p:cNvSpPr>
          <p:nvPr>
            <p:ph type="title" idx="4294967295"/>
          </p:nvPr>
        </p:nvSpPr>
        <p:spPr>
          <a:xfrm>
            <a:off x="0" y="0"/>
            <a:ext cx="2971800" cy="1981200"/>
          </a:xfrm>
          <a:solidFill>
            <a:srgbClr val="0B0B16"/>
          </a:solidFill>
        </p:spPr>
        <p:txBody>
          <a:bodyPr/>
          <a:lstStyle/>
          <a:p>
            <a:r>
              <a:rPr lang="en-US" b="1" dirty="0">
                <a:latin typeface="Arial" charset="0"/>
                <a:ea typeface="ＭＳ Ｐゴシック" charset="0"/>
                <a:cs typeface="Arial" charset="0"/>
              </a:rPr>
              <a:t>The Glory Left</a:t>
            </a:r>
          </a:p>
        </p:txBody>
      </p:sp>
      <p:sp>
        <p:nvSpPr>
          <p:cNvPr id="614405" name="Text Box 5"/>
          <p:cNvSpPr txBox="1">
            <a:spLocks noChangeArrowheads="1"/>
          </p:cNvSpPr>
          <p:nvPr/>
        </p:nvSpPr>
        <p:spPr bwMode="auto">
          <a:xfrm>
            <a:off x="8445500" y="0"/>
            <a:ext cx="698500" cy="461963"/>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502</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14406" name="Text Box 5"/>
          <p:cNvSpPr txBox="1">
            <a:spLocks noChangeArrowheads="1"/>
          </p:cNvSpPr>
          <p:nvPr/>
        </p:nvSpPr>
        <p:spPr bwMode="auto">
          <a:xfrm>
            <a:off x="6248400" y="1295400"/>
            <a:ext cx="2100263" cy="461963"/>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Ezekiel 11:23</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8" name="Text Box 5"/>
          <p:cNvSpPr txBox="1">
            <a:spLocks noChangeArrowheads="1"/>
          </p:cNvSpPr>
          <p:nvPr/>
        </p:nvSpPr>
        <p:spPr bwMode="auto">
          <a:xfrm>
            <a:off x="8464330" y="519063"/>
            <a:ext cx="698178"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656</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79954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4169 0.07032 C 0.0754 0.08212 0.11292 0.05991 0.14663 0.16077 C 0.18433 0.12607 0.22307 0.07032 0.26146 0.05066 C 0.28023 0.02892 0.29899 -0.00254 0.31845 -0.01665 C 0.32592 -0.01249 0.34173 -0.00254 0.34173 -0.00555 " pathEditMode="relative" rAng="0" ptsTypes="ffffA">
                                      <p:cBhvr>
                                        <p:cTn id="6" dur="2000" fill="hold"/>
                                        <p:tgtEl>
                                          <p:spTgt spid="33"/>
                                        </p:tgtEl>
                                        <p:attrNameLst>
                                          <p:attrName>ppt_x</p:attrName>
                                          <p:attrName>ppt_y</p:attrName>
                                        </p:attrNameLst>
                                      </p:cBhvr>
                                      <p:rCtr x="14993"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 descr="Temple Bowl"/>
          <p:cNvPicPr>
            <a:picLocks noChangeAspect="1" noChangeArrowheads="1"/>
          </p:cNvPicPr>
          <p:nvPr/>
        </p:nvPicPr>
        <p:blipFill rotWithShape="1">
          <a:blip r:embed="rId3">
            <a:extLst>
              <a:ext uri="{28A0092B-C50C-407E-A947-70E740481C1C}">
                <a14:useLocalDpi xmlns:a14="http://schemas.microsoft.com/office/drawing/2010/main"/>
              </a:ext>
            </a:extLst>
          </a:blip>
          <a:srcRect r="2400"/>
          <a:stretch/>
        </p:blipFill>
        <p:spPr bwMode="auto">
          <a:xfrm>
            <a:off x="-152400" y="0"/>
            <a:ext cx="9296400" cy="693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0211" name="Rectangle 3"/>
          <p:cNvSpPr>
            <a:spLocks noGrp="1" noChangeArrowheads="1"/>
          </p:cNvSpPr>
          <p:nvPr>
            <p:ph type="title"/>
          </p:nvPr>
        </p:nvSpPr>
        <p:spPr>
          <a:xfrm>
            <a:off x="4139952" y="0"/>
            <a:ext cx="5029200" cy="1752600"/>
          </a:xfrm>
          <a:solidFill>
            <a:schemeClr val="bg1"/>
          </a:solidFill>
        </p:spPr>
        <p:txBody>
          <a:bodyPr/>
          <a:lstStyle/>
          <a:p>
            <a:pPr eaLnBrk="1" hangingPunct="1">
              <a:defRPr/>
            </a:pPr>
            <a:r>
              <a:rPr lang="en-US" sz="4000" dirty="0">
                <a:cs typeface="+mj-cs"/>
              </a:rPr>
              <a:t>Jews Maintained Holiness at the Basin</a:t>
            </a:r>
          </a:p>
        </p:txBody>
      </p:sp>
      <p:sp>
        <p:nvSpPr>
          <p:cNvPr id="350212" name="Line 4"/>
          <p:cNvSpPr>
            <a:spLocks noChangeShapeType="1"/>
          </p:cNvSpPr>
          <p:nvPr/>
        </p:nvSpPr>
        <p:spPr bwMode="auto">
          <a:xfrm>
            <a:off x="0" y="0"/>
            <a:ext cx="9144000" cy="685800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50213" name="Line 5"/>
          <p:cNvSpPr>
            <a:spLocks noChangeShapeType="1"/>
          </p:cNvSpPr>
          <p:nvPr/>
        </p:nvSpPr>
        <p:spPr bwMode="auto">
          <a:xfrm rot="5400000">
            <a:off x="1143000" y="-1143000"/>
            <a:ext cx="6858000" cy="914400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50214" name="Rectangle 6"/>
          <p:cNvSpPr>
            <a:spLocks noChangeArrowheads="1"/>
          </p:cNvSpPr>
          <p:nvPr/>
        </p:nvSpPr>
        <p:spPr bwMode="auto">
          <a:xfrm rot="-929834">
            <a:off x="-14288" y="2208213"/>
            <a:ext cx="9144001" cy="3041650"/>
          </a:xfrm>
          <a:prstGeom prst="rect">
            <a:avLst/>
          </a:prstGeom>
          <a:solidFill>
            <a:srgbClr val="FF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586 BC: Temple Destroyed!</a:t>
            </a:r>
          </a:p>
        </p:txBody>
      </p:sp>
    </p:spTree>
    <p:extLst>
      <p:ext uri="{BB962C8B-B14F-4D97-AF65-F5344CB8AC3E}">
        <p14:creationId xmlns:p14="http://schemas.microsoft.com/office/powerpoint/2010/main" val="30641862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350213"/>
                                        </p:tgtEl>
                                        <p:attrNameLst>
                                          <p:attrName>style.visibility</p:attrName>
                                        </p:attrNameLst>
                                      </p:cBhvr>
                                      <p:to>
                                        <p:strVal val="visible"/>
                                      </p:to>
                                    </p:set>
                                    <p:animEffect transition="in" filter="fade">
                                      <p:cBhvr>
                                        <p:cTn id="7" dur="770" decel="100000"/>
                                        <p:tgtEl>
                                          <p:spTgt spid="350213"/>
                                        </p:tgtEl>
                                      </p:cBhvr>
                                    </p:animEffect>
                                    <p:animScale>
                                      <p:cBhvr>
                                        <p:cTn id="8" dur="770" decel="100000"/>
                                        <p:tgtEl>
                                          <p:spTgt spid="350213"/>
                                        </p:tgtEl>
                                      </p:cBhvr>
                                      <p:from x="10000" y="10000"/>
                                      <p:to x="200000" y="450000"/>
                                    </p:animScale>
                                    <p:animScale>
                                      <p:cBhvr>
                                        <p:cTn id="9" dur="1230" accel="100000" fill="hold">
                                          <p:stCondLst>
                                            <p:cond delay="770"/>
                                          </p:stCondLst>
                                        </p:cTn>
                                        <p:tgtEl>
                                          <p:spTgt spid="350213"/>
                                        </p:tgtEl>
                                      </p:cBhvr>
                                      <p:from x="200000" y="450000"/>
                                      <p:to x="100000" y="100000"/>
                                    </p:animScale>
                                    <p:set>
                                      <p:cBhvr>
                                        <p:cTn id="10" dur="770" fill="hold"/>
                                        <p:tgtEl>
                                          <p:spTgt spid="350213"/>
                                        </p:tgtEl>
                                        <p:attrNameLst>
                                          <p:attrName>ppt_x</p:attrName>
                                        </p:attrNameLst>
                                      </p:cBhvr>
                                      <p:to>
                                        <p:strVal val="(0.5)"/>
                                      </p:to>
                                    </p:set>
                                    <p:anim from="(0.5)" to="(#ppt_x)" calcmode="lin" valueType="num">
                                      <p:cBhvr>
                                        <p:cTn id="11" dur="1230" accel="100000" fill="hold">
                                          <p:stCondLst>
                                            <p:cond delay="770"/>
                                          </p:stCondLst>
                                        </p:cTn>
                                        <p:tgtEl>
                                          <p:spTgt spid="350213"/>
                                        </p:tgtEl>
                                        <p:attrNameLst>
                                          <p:attrName>ppt_x</p:attrName>
                                        </p:attrNameLst>
                                      </p:cBhvr>
                                    </p:anim>
                                    <p:set>
                                      <p:cBhvr>
                                        <p:cTn id="12" dur="770" fill="hold"/>
                                        <p:tgtEl>
                                          <p:spTgt spid="350213"/>
                                        </p:tgtEl>
                                        <p:attrNameLst>
                                          <p:attrName>ppt_y</p:attrName>
                                        </p:attrNameLst>
                                      </p:cBhvr>
                                      <p:to>
                                        <p:strVal val="(#ppt_y+0.4)"/>
                                      </p:to>
                                    </p:set>
                                    <p:anim from="(#ppt_y+0.4)" to="(#ppt_y)" calcmode="lin" valueType="num">
                                      <p:cBhvr>
                                        <p:cTn id="13" dur="1230" accel="100000" fill="hold">
                                          <p:stCondLst>
                                            <p:cond delay="770"/>
                                          </p:stCondLst>
                                        </p:cTn>
                                        <p:tgtEl>
                                          <p:spTgt spid="350213"/>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350212"/>
                                        </p:tgtEl>
                                        <p:attrNameLst>
                                          <p:attrName>style.visibility</p:attrName>
                                        </p:attrNameLst>
                                      </p:cBhvr>
                                      <p:to>
                                        <p:strVal val="visible"/>
                                      </p:to>
                                    </p:set>
                                    <p:animEffect transition="in" filter="fade">
                                      <p:cBhvr>
                                        <p:cTn id="16" dur="770" decel="100000"/>
                                        <p:tgtEl>
                                          <p:spTgt spid="350212"/>
                                        </p:tgtEl>
                                      </p:cBhvr>
                                    </p:animEffect>
                                    <p:animScale>
                                      <p:cBhvr>
                                        <p:cTn id="17" dur="770" decel="100000"/>
                                        <p:tgtEl>
                                          <p:spTgt spid="350212"/>
                                        </p:tgtEl>
                                      </p:cBhvr>
                                      <p:from x="10000" y="10000"/>
                                      <p:to x="200000" y="450000"/>
                                    </p:animScale>
                                    <p:animScale>
                                      <p:cBhvr>
                                        <p:cTn id="18" dur="1230" accel="100000" fill="hold">
                                          <p:stCondLst>
                                            <p:cond delay="770"/>
                                          </p:stCondLst>
                                        </p:cTn>
                                        <p:tgtEl>
                                          <p:spTgt spid="350212"/>
                                        </p:tgtEl>
                                      </p:cBhvr>
                                      <p:from x="200000" y="450000"/>
                                      <p:to x="100000" y="100000"/>
                                    </p:animScale>
                                    <p:set>
                                      <p:cBhvr>
                                        <p:cTn id="19" dur="770" fill="hold"/>
                                        <p:tgtEl>
                                          <p:spTgt spid="350212"/>
                                        </p:tgtEl>
                                        <p:attrNameLst>
                                          <p:attrName>ppt_x</p:attrName>
                                        </p:attrNameLst>
                                      </p:cBhvr>
                                      <p:to>
                                        <p:strVal val="(0.5)"/>
                                      </p:to>
                                    </p:set>
                                    <p:anim from="(0.5)" to="(#ppt_x)" calcmode="lin" valueType="num">
                                      <p:cBhvr>
                                        <p:cTn id="20" dur="1230" accel="100000" fill="hold">
                                          <p:stCondLst>
                                            <p:cond delay="770"/>
                                          </p:stCondLst>
                                        </p:cTn>
                                        <p:tgtEl>
                                          <p:spTgt spid="350212"/>
                                        </p:tgtEl>
                                        <p:attrNameLst>
                                          <p:attrName>ppt_x</p:attrName>
                                        </p:attrNameLst>
                                      </p:cBhvr>
                                    </p:anim>
                                    <p:set>
                                      <p:cBhvr>
                                        <p:cTn id="21" dur="770" fill="hold"/>
                                        <p:tgtEl>
                                          <p:spTgt spid="350212"/>
                                        </p:tgtEl>
                                        <p:attrNameLst>
                                          <p:attrName>ppt_y</p:attrName>
                                        </p:attrNameLst>
                                      </p:cBhvr>
                                      <p:to>
                                        <p:strVal val="(#ppt_y+0.4)"/>
                                      </p:to>
                                    </p:set>
                                    <p:anim from="(#ppt_y+0.4)" to="(#ppt_y)" calcmode="lin" valueType="num">
                                      <p:cBhvr>
                                        <p:cTn id="22" dur="1230" accel="100000" fill="hold">
                                          <p:stCondLst>
                                            <p:cond delay="770"/>
                                          </p:stCondLst>
                                        </p:cTn>
                                        <p:tgtEl>
                                          <p:spTgt spid="350212"/>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350214"/>
                                        </p:tgtEl>
                                        <p:attrNameLst>
                                          <p:attrName>style.visibility</p:attrName>
                                        </p:attrNameLst>
                                      </p:cBhvr>
                                      <p:to>
                                        <p:strVal val="visible"/>
                                      </p:to>
                                    </p:set>
                                    <p:animEffect transition="in" filter="fade">
                                      <p:cBhvr>
                                        <p:cTn id="25" dur="770" decel="100000"/>
                                        <p:tgtEl>
                                          <p:spTgt spid="350214"/>
                                        </p:tgtEl>
                                      </p:cBhvr>
                                    </p:animEffect>
                                    <p:animScale>
                                      <p:cBhvr>
                                        <p:cTn id="26" dur="770" decel="100000"/>
                                        <p:tgtEl>
                                          <p:spTgt spid="350214"/>
                                        </p:tgtEl>
                                      </p:cBhvr>
                                      <p:from x="10000" y="10000"/>
                                      <p:to x="200000" y="450000"/>
                                    </p:animScale>
                                    <p:animScale>
                                      <p:cBhvr>
                                        <p:cTn id="27" dur="1230" accel="100000" fill="hold">
                                          <p:stCondLst>
                                            <p:cond delay="770"/>
                                          </p:stCondLst>
                                        </p:cTn>
                                        <p:tgtEl>
                                          <p:spTgt spid="350214"/>
                                        </p:tgtEl>
                                      </p:cBhvr>
                                      <p:from x="200000" y="450000"/>
                                      <p:to x="100000" y="100000"/>
                                    </p:animScale>
                                    <p:set>
                                      <p:cBhvr>
                                        <p:cTn id="28" dur="770" fill="hold"/>
                                        <p:tgtEl>
                                          <p:spTgt spid="350214"/>
                                        </p:tgtEl>
                                        <p:attrNameLst>
                                          <p:attrName>ppt_x</p:attrName>
                                        </p:attrNameLst>
                                      </p:cBhvr>
                                      <p:to>
                                        <p:strVal val="(0.5)"/>
                                      </p:to>
                                    </p:set>
                                    <p:anim from="(0.5)" to="(#ppt_x)" calcmode="lin" valueType="num">
                                      <p:cBhvr>
                                        <p:cTn id="29" dur="1230" accel="100000" fill="hold">
                                          <p:stCondLst>
                                            <p:cond delay="770"/>
                                          </p:stCondLst>
                                        </p:cTn>
                                        <p:tgtEl>
                                          <p:spTgt spid="350214"/>
                                        </p:tgtEl>
                                        <p:attrNameLst>
                                          <p:attrName>ppt_x</p:attrName>
                                        </p:attrNameLst>
                                      </p:cBhvr>
                                    </p:anim>
                                    <p:set>
                                      <p:cBhvr>
                                        <p:cTn id="30" dur="770" fill="hold"/>
                                        <p:tgtEl>
                                          <p:spTgt spid="350214"/>
                                        </p:tgtEl>
                                        <p:attrNameLst>
                                          <p:attrName>ppt_y</p:attrName>
                                        </p:attrNameLst>
                                      </p:cBhvr>
                                      <p:to>
                                        <p:strVal val="(#ppt_y+0.4)"/>
                                      </p:to>
                                    </p:set>
                                    <p:anim from="(#ppt_y+0.4)" to="(#ppt_y)" calcmode="lin" valueType="num">
                                      <p:cBhvr>
                                        <p:cTn id="31" dur="1230" accel="100000" fill="hold">
                                          <p:stCondLst>
                                            <p:cond delay="770"/>
                                          </p:stCondLst>
                                        </p:cTn>
                                        <p:tgtEl>
                                          <p:spTgt spid="35021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2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35" descr="TB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18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2722" name="Line 2"/>
          <p:cNvSpPr>
            <a:spLocks noChangeShapeType="1"/>
          </p:cNvSpPr>
          <p:nvPr/>
        </p:nvSpPr>
        <p:spPr bwMode="auto">
          <a:xfrm>
            <a:off x="1785938" y="3025775"/>
            <a:ext cx="5519737" cy="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1182723" name="Line 3"/>
          <p:cNvSpPr>
            <a:spLocks noChangeShapeType="1"/>
          </p:cNvSpPr>
          <p:nvPr/>
        </p:nvSpPr>
        <p:spPr bwMode="auto">
          <a:xfrm>
            <a:off x="7316788" y="3019425"/>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1182724" name="Line 4"/>
          <p:cNvSpPr>
            <a:spLocks noChangeShapeType="1"/>
          </p:cNvSpPr>
          <p:nvPr/>
        </p:nvSpPr>
        <p:spPr bwMode="auto">
          <a:xfrm>
            <a:off x="4538663" y="3052763"/>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1182725" name="Line 5"/>
          <p:cNvSpPr>
            <a:spLocks noChangeShapeType="1"/>
          </p:cNvSpPr>
          <p:nvPr/>
        </p:nvSpPr>
        <p:spPr bwMode="auto">
          <a:xfrm>
            <a:off x="1778000" y="3019425"/>
            <a:ext cx="0" cy="34925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1182726" name="Line 6"/>
          <p:cNvSpPr>
            <a:spLocks noChangeShapeType="1"/>
          </p:cNvSpPr>
          <p:nvPr/>
        </p:nvSpPr>
        <p:spPr bwMode="auto">
          <a:xfrm>
            <a:off x="4545013" y="2100263"/>
            <a:ext cx="0" cy="8794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grpSp>
        <p:nvGrpSpPr>
          <p:cNvPr id="2" name="Group 7"/>
          <p:cNvGrpSpPr>
            <a:grpSpLocks/>
          </p:cNvGrpSpPr>
          <p:nvPr/>
        </p:nvGrpSpPr>
        <p:grpSpPr bwMode="auto">
          <a:xfrm>
            <a:off x="1044575" y="4151313"/>
            <a:ext cx="6945313" cy="1993900"/>
            <a:chOff x="658" y="2615"/>
            <a:chExt cx="4375" cy="1256"/>
          </a:xfrm>
        </p:grpSpPr>
        <p:sp>
          <p:nvSpPr>
            <p:cNvPr id="1182728" name="Rectangle 8"/>
            <p:cNvSpPr>
              <a:spLocks noChangeArrowheads="1"/>
            </p:cNvSpPr>
            <p:nvPr/>
          </p:nvSpPr>
          <p:spPr bwMode="auto">
            <a:xfrm>
              <a:off x="658" y="2617"/>
              <a:ext cx="862" cy="91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66FF66"/>
                  </a:solidFill>
                  <a:effectLst/>
                  <a:uLnTx/>
                  <a:uFillTx/>
                  <a:latin typeface="Times" charset="0"/>
                  <a:ea typeface="ＭＳ Ｐゴシック" charset="0"/>
                </a:rPr>
                <a:t>12:1</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1" u="none" strike="noStrike" kern="1200" cap="none" spc="0" normalizeH="0" baseline="0" noProof="0" dirty="0">
                <a:ln>
                  <a:noFill/>
                </a:ln>
                <a:solidFill>
                  <a:srgbClr val="66FF66"/>
                </a:solidFill>
                <a:effectLst/>
                <a:uLnTx/>
                <a:uFillTx/>
                <a:latin typeface="Times" charset="0"/>
                <a:ea typeface="ＭＳ Ｐゴシック" charset="0"/>
              </a:endParaRPr>
            </a:p>
          </p:txBody>
        </p:sp>
        <p:sp>
          <p:nvSpPr>
            <p:cNvPr id="1182729" name="Rectangle 9"/>
            <p:cNvSpPr>
              <a:spLocks noChangeArrowheads="1"/>
            </p:cNvSpPr>
            <p:nvPr/>
          </p:nvSpPr>
          <p:spPr bwMode="auto">
            <a:xfrm>
              <a:off x="2455" y="2616"/>
              <a:ext cx="861" cy="91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66FF66"/>
                  </a:solidFill>
                  <a:effectLst/>
                  <a:uLnTx/>
                  <a:uFillTx/>
                  <a:latin typeface="Times" charset="0"/>
                  <a:ea typeface="ＭＳ Ｐゴシック" charset="0"/>
                </a:rPr>
                <a:t>12:2</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1" u="none" strike="noStrike" kern="1200" cap="none" spc="0" normalizeH="0" baseline="0" noProof="0" dirty="0">
                <a:ln>
                  <a:noFill/>
                </a:ln>
                <a:solidFill>
                  <a:srgbClr val="66FF66"/>
                </a:solidFill>
                <a:effectLst/>
                <a:uLnTx/>
                <a:uFillTx/>
                <a:latin typeface="Times" charset="0"/>
                <a:ea typeface="ＭＳ Ｐゴシック" charset="0"/>
              </a:endParaRPr>
            </a:p>
          </p:txBody>
        </p:sp>
        <p:sp>
          <p:nvSpPr>
            <p:cNvPr id="1182730" name="Rectangle 10"/>
            <p:cNvSpPr>
              <a:spLocks noChangeArrowheads="1"/>
            </p:cNvSpPr>
            <p:nvPr/>
          </p:nvSpPr>
          <p:spPr bwMode="auto">
            <a:xfrm>
              <a:off x="4172" y="2615"/>
              <a:ext cx="861" cy="91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66FF66"/>
                  </a:solidFill>
                  <a:effectLst/>
                  <a:uLnTx/>
                  <a:uFillTx/>
                  <a:latin typeface="Times" charset="0"/>
                  <a:ea typeface="ＭＳ Ｐゴシック" charset="0"/>
                </a:rPr>
                <a:t>12:3</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1" u="none" strike="noStrike" kern="1200" cap="none" spc="0" normalizeH="0" baseline="0" noProof="0" dirty="0">
                <a:ln>
                  <a:noFill/>
                </a:ln>
                <a:solidFill>
                  <a:srgbClr val="66FF66"/>
                </a:solidFill>
                <a:effectLst/>
                <a:uLnTx/>
                <a:uFillTx/>
                <a:latin typeface="Times" charset="0"/>
                <a:ea typeface="ＭＳ Ｐゴシック" charset="0"/>
              </a:endParaRPr>
            </a:p>
          </p:txBody>
        </p:sp>
        <p:sp>
          <p:nvSpPr>
            <p:cNvPr id="1182731" name="Rectangle 11"/>
            <p:cNvSpPr>
              <a:spLocks noChangeArrowheads="1"/>
            </p:cNvSpPr>
            <p:nvPr/>
          </p:nvSpPr>
          <p:spPr bwMode="auto">
            <a:xfrm>
              <a:off x="1682" y="3039"/>
              <a:ext cx="2410" cy="8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8000" b="0" i="1" u="none" strike="noStrike" kern="1200" cap="none" spc="0" normalizeH="0" baseline="0" noProof="0" dirty="0">
                  <a:ln>
                    <a:noFill/>
                  </a:ln>
                  <a:solidFill>
                    <a:srgbClr val="66FF66"/>
                  </a:solidFill>
                  <a:effectLst/>
                  <a:uLnTx/>
                  <a:uFillTx/>
                  <a:latin typeface="Times" charset="0"/>
                  <a:ea typeface="ＭＳ Ｐゴシック" charset="0"/>
                </a:rPr>
                <a:t>"L-S-B"</a:t>
              </a:r>
              <a:endParaRPr kumimoji="0" lang="en-US" sz="8000" b="0" i="1" u="none" strike="noStrike" kern="1200" cap="none" spc="0" normalizeH="0" baseline="0" noProof="0" dirty="0">
                <a:ln>
                  <a:noFill/>
                </a:ln>
                <a:solidFill>
                  <a:srgbClr val="66FF66"/>
                </a:solidFill>
                <a:effectLst/>
                <a:uLnTx/>
                <a:uFillTx/>
                <a:latin typeface="Times" charset="0"/>
                <a:ea typeface="ＭＳ Ｐゴシック" charset="0"/>
              </a:endParaRPr>
            </a:p>
          </p:txBody>
        </p:sp>
      </p:grpSp>
      <p:sp>
        <p:nvSpPr>
          <p:cNvPr id="1182732" name="Rectangle 1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Times" pitchFamily="-112" charset="0"/>
                <a:ea typeface="ＭＳ Ｐゴシック" pitchFamily="-112" charset="-128"/>
                <a:cs typeface="ＭＳ Ｐゴシック" pitchFamily="-112" charset="-128"/>
              </a:rPr>
              <a:t>7</a:t>
            </a:r>
          </a:p>
        </p:txBody>
      </p:sp>
      <p:sp>
        <p:nvSpPr>
          <p:cNvPr id="1182733" name="Line 1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1182734" name="Rectangle 14"/>
          <p:cNvSpPr>
            <a:spLocks noChangeArrowheads="1"/>
          </p:cNvSpPr>
          <p:nvPr/>
        </p:nvSpPr>
        <p:spPr bwMode="auto">
          <a:xfrm>
            <a:off x="103188" y="604838"/>
            <a:ext cx="8942387" cy="36544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a:ln>
                  <a:noFill/>
                </a:ln>
                <a:solidFill>
                  <a:srgbClr val="FAFD00"/>
                </a:solidFill>
                <a:effectLst/>
                <a:uLnTx/>
                <a:uFillTx/>
                <a:latin typeface="Times" charset="0"/>
                <a:ea typeface="ＭＳ Ｐゴシック" charset="0"/>
              </a:rPr>
              <a:t>        </a:t>
            </a:r>
            <a:r>
              <a:rPr kumimoji="0" lang="en-US" altLang="zh-CN" sz="5400" b="1" i="0" u="none" strike="noStrike" kern="1200" cap="none" spc="0" normalizeH="0" baseline="0" noProof="0">
                <a:ln>
                  <a:noFill/>
                </a:ln>
                <a:solidFill>
                  <a:srgbClr val="FAFD00"/>
                </a:solidFill>
                <a:effectLst/>
                <a:uLnTx/>
                <a:uFillTx/>
                <a:latin typeface="Times" charset="0"/>
                <a:ea typeface="ＭＳ Ｐゴシック" charset="0"/>
              </a:rPr>
              <a:t>Abrahamic Covenant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4400" b="1" i="1" u="none" strike="noStrike" kern="1200" cap="none" spc="0" normalizeH="0" baseline="0" noProof="0">
                <a:ln>
                  <a:noFill/>
                </a:ln>
                <a:solidFill>
                  <a:srgbClr val="00FF00"/>
                </a:solidFill>
                <a:effectLst/>
                <a:uLnTx/>
                <a:uFillTx/>
                <a:latin typeface="Times" charset="0"/>
                <a:ea typeface="ＭＳ Ｐゴシック" charset="0"/>
              </a:rPr>
              <a:t>Gen. 12:1-3</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200" b="0" i="1" u="none" strike="noStrike" kern="1200" cap="none" spc="0" normalizeH="0" baseline="0" noProof="0">
              <a:ln>
                <a:noFill/>
              </a:ln>
              <a:solidFill>
                <a:srgbClr val="00FF00"/>
              </a:solidFill>
              <a:effectLst/>
              <a:uLnTx/>
              <a:uFillTx/>
              <a:latin typeface="Times"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200" b="0" i="1" u="none" strike="noStrike" kern="1200" cap="none" spc="0" normalizeH="0" baseline="0" noProof="0">
              <a:ln>
                <a:noFill/>
              </a:ln>
              <a:solidFill>
                <a:srgbClr val="00FF00"/>
              </a:solidFill>
              <a:effectLst/>
              <a:uLnTx/>
              <a:uFillTx/>
              <a:latin typeface="Times"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600" b="0" i="0" u="none" strike="noStrike" kern="1200" cap="none" spc="0" normalizeH="0" baseline="0" noProof="0">
              <a:ln>
                <a:noFill/>
              </a:ln>
              <a:solidFill>
                <a:srgbClr val="00DFCA"/>
              </a:solidFill>
              <a:effectLst/>
              <a:uLnTx/>
              <a:uFillTx/>
              <a:latin typeface="Times"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600" b="0" i="0" u="none" strike="noStrike" kern="1200" cap="none" spc="0" normalizeH="0" baseline="0" noProof="0">
                <a:ln>
                  <a:noFill/>
                </a:ln>
                <a:solidFill>
                  <a:srgbClr val="FAFD00"/>
                </a:solidFill>
                <a:effectLst/>
                <a:uLnTx/>
                <a:uFillTx/>
                <a:latin typeface="Times" charset="0"/>
                <a:ea typeface="ＭＳ Ｐゴシック" charset="0"/>
              </a:rPr>
              <a:t>        </a:t>
            </a:r>
            <a:r>
              <a:rPr kumimoji="0" lang="en-US" altLang="zh-CN" sz="3600" b="1" i="0" u="none" strike="noStrike" kern="1200" cap="none" spc="0" normalizeH="0" baseline="0" noProof="0">
                <a:ln>
                  <a:noFill/>
                </a:ln>
                <a:solidFill>
                  <a:srgbClr val="FAFD00"/>
                </a:solidFill>
                <a:effectLst/>
                <a:uLnTx/>
                <a:uFillTx/>
                <a:latin typeface="Times" charset="0"/>
                <a:ea typeface="ＭＳ Ｐゴシック" charset="0"/>
              </a:rPr>
              <a:t>LAND              SEED     BLESSING</a:t>
            </a:r>
          </a:p>
        </p:txBody>
      </p:sp>
      <p:sp>
        <p:nvSpPr>
          <p:cNvPr id="1182735" name="Oval 15"/>
          <p:cNvSpPr>
            <a:spLocks noChangeArrowheads="1"/>
          </p:cNvSpPr>
          <p:nvPr/>
        </p:nvSpPr>
        <p:spPr bwMode="auto">
          <a:xfrm>
            <a:off x="5518150" y="3386138"/>
            <a:ext cx="2963863" cy="1527175"/>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322572" name="Freeform 16"/>
          <p:cNvSpPr>
            <a:spLocks/>
          </p:cNvSpPr>
          <p:nvPr/>
        </p:nvSpPr>
        <p:spPr bwMode="auto">
          <a:xfrm>
            <a:off x="8764588" y="35655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2573" name="AutoShape 17"/>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2574" name="Rectangle 18"/>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2575" name="AutoShape 19"/>
          <p:cNvSpPr>
            <a:spLocks noChangeArrowheads="1"/>
          </p:cNvSpPr>
          <p:nvPr/>
        </p:nvSpPr>
        <p:spPr bwMode="auto">
          <a:xfrm>
            <a:off x="8072438" y="3482975"/>
            <a:ext cx="692150" cy="903288"/>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2576" name="Line 20"/>
          <p:cNvSpPr>
            <a:spLocks noChangeShapeType="1"/>
          </p:cNvSpPr>
          <p:nvPr/>
        </p:nvSpPr>
        <p:spPr bwMode="auto">
          <a:xfrm flipV="1">
            <a:off x="8113713" y="4014788"/>
            <a:ext cx="838200"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2577" name="Line 21"/>
          <p:cNvSpPr>
            <a:spLocks noChangeShapeType="1"/>
          </p:cNvSpPr>
          <p:nvPr/>
        </p:nvSpPr>
        <p:spPr bwMode="auto">
          <a:xfrm flipV="1">
            <a:off x="8113713" y="4217988"/>
            <a:ext cx="846137"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2578" name="Rectangle 22"/>
          <p:cNvSpPr>
            <a:spLocks noChangeArrowheads="1"/>
          </p:cNvSpPr>
          <p:nvPr/>
        </p:nvSpPr>
        <p:spPr bwMode="auto">
          <a:xfrm>
            <a:off x="8437563" y="4060825"/>
            <a:ext cx="3302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2579" name="Rectangle 23"/>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000000"/>
                </a:solidFill>
                <a:effectLst/>
                <a:uLnTx/>
                <a:uFillTx/>
                <a:latin typeface="Helvetica" charset="0"/>
                <a:ea typeface="ＭＳ Ｐゴシック" charset="0"/>
              </a:rPr>
              <a:t>L - S - B</a:t>
            </a:r>
          </a:p>
        </p:txBody>
      </p:sp>
      <p:sp>
        <p:nvSpPr>
          <p:cNvPr id="322580" name="Rectangle 24"/>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Helvetica" charset="0"/>
                <a:ea typeface="ＭＳ Ｐゴシック" charset="0"/>
              </a:rPr>
              <a:t>The CALL</a:t>
            </a:r>
          </a:p>
        </p:txBody>
      </p:sp>
      <p:sp>
        <p:nvSpPr>
          <p:cNvPr id="322581" name="Rectangle 25"/>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Chicago" charset="0"/>
                <a:ea typeface="ＭＳ Ｐゴシック" charset="0"/>
              </a:rPr>
              <a:t>ABRAHAM</a:t>
            </a:r>
          </a:p>
        </p:txBody>
      </p:sp>
      <p:sp>
        <p:nvSpPr>
          <p:cNvPr id="322582" name="Line 26"/>
          <p:cNvSpPr>
            <a:spLocks noChangeShapeType="1"/>
          </p:cNvSpPr>
          <p:nvPr/>
        </p:nvSpPr>
        <p:spPr bwMode="auto">
          <a:xfrm flipV="1">
            <a:off x="8107363" y="3824288"/>
            <a:ext cx="830262"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2583" name="Line 27"/>
          <p:cNvSpPr>
            <a:spLocks noChangeShapeType="1"/>
          </p:cNvSpPr>
          <p:nvPr/>
        </p:nvSpPr>
        <p:spPr bwMode="auto">
          <a:xfrm flipV="1">
            <a:off x="8107363" y="4400550"/>
            <a:ext cx="846137" cy="317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2584" name="Line 28"/>
          <p:cNvSpPr>
            <a:spLocks noChangeShapeType="1"/>
          </p:cNvSpPr>
          <p:nvPr/>
        </p:nvSpPr>
        <p:spPr bwMode="auto">
          <a:xfrm flipV="1">
            <a:off x="8107363" y="4597400"/>
            <a:ext cx="838200" cy="317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2585" name="Text Box 2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2000" b="0" i="0" u="none" strike="noStrike" kern="1200" cap="none" spc="0" normalizeH="0" baseline="0" noProof="0">
              <a:ln>
                <a:noFill/>
              </a:ln>
              <a:solidFill>
                <a:srgbClr val="FFA27C"/>
              </a:solidFill>
              <a:effectLst/>
              <a:uLnTx/>
              <a:uFillTx/>
              <a:latin typeface="B VAG Rounded Bold" charset="0"/>
              <a:ea typeface="ＭＳ Ｐゴシック" charset="0"/>
            </a:endParaRPr>
          </a:p>
        </p:txBody>
      </p:sp>
      <p:sp>
        <p:nvSpPr>
          <p:cNvPr id="1182750" name="Oval 30"/>
          <p:cNvSpPr>
            <a:spLocks noChangeArrowheads="1"/>
          </p:cNvSpPr>
          <p:nvPr/>
        </p:nvSpPr>
        <p:spPr bwMode="auto">
          <a:xfrm>
            <a:off x="3633788" y="3386138"/>
            <a:ext cx="1871662" cy="1527175"/>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1182751" name="Oval 31"/>
          <p:cNvSpPr>
            <a:spLocks noChangeArrowheads="1"/>
          </p:cNvSpPr>
          <p:nvPr/>
        </p:nvSpPr>
        <p:spPr bwMode="auto">
          <a:xfrm>
            <a:off x="603250" y="3411538"/>
            <a:ext cx="2125663" cy="1527175"/>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1182752" name="Rectangle 32"/>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15</a:t>
            </a:r>
          </a:p>
        </p:txBody>
      </p:sp>
      <p:sp>
        <p:nvSpPr>
          <p:cNvPr id="322589" name="Text Box 33"/>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rPr>
              <a:t>Handbook pg. 19-24</a:t>
            </a:r>
          </a:p>
        </p:txBody>
      </p:sp>
      <p:sp>
        <p:nvSpPr>
          <p:cNvPr id="1182754" name="Text Box 34"/>
          <p:cNvSpPr txBox="1">
            <a:spLocks noChangeArrowheads="1"/>
          </p:cNvSpPr>
          <p:nvPr/>
        </p:nvSpPr>
        <p:spPr bwMode="auto">
          <a:xfrm>
            <a:off x="8496300" y="33338"/>
            <a:ext cx="573088" cy="4572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ahoma" pitchFamily="-112" charset="-52"/>
                <a:ea typeface="ＭＳ Ｐゴシック" pitchFamily="-112" charset="-128"/>
                <a:cs typeface="ＭＳ Ｐゴシック" pitchFamily="-112" charset="-128"/>
              </a:rPr>
              <a:t>60</a:t>
            </a:r>
          </a:p>
        </p:txBody>
      </p:sp>
      <p:sp>
        <p:nvSpPr>
          <p:cNvPr id="1182755" name="Rectangle 35"/>
          <p:cNvSpPr>
            <a:spLocks noGrp="1" noChangeArrowheads="1"/>
          </p:cNvSpPr>
          <p:nvPr>
            <p:ph type="title" idx="4294967295"/>
          </p:nvPr>
        </p:nvSpPr>
        <p:spPr bwMode="auto">
          <a:xfrm>
            <a:off x="0" y="-76200"/>
            <a:ext cx="4267200" cy="457200"/>
          </a:xfrm>
          <a:prstGeom prst="rect">
            <a:avLst/>
          </a:prstGeom>
          <a:ln>
            <a:miter lim="800000"/>
            <a:headEnd/>
            <a:tailEnd/>
          </a:ln>
        </p:spPr>
        <p:txBody>
          <a:bodyPr/>
          <a:lstStyle/>
          <a:p>
            <a:pPr eaLnBrk="1" hangingPunct="1">
              <a:defRPr/>
            </a:pPr>
            <a:r>
              <a:rPr lang="en-US" sz="2800">
                <a:latin typeface="Times" charset="0"/>
                <a:ea typeface="ＭＳ Ｐゴシック" charset="0"/>
                <a:cs typeface="ＭＳ Ｐゴシック" charset="0"/>
              </a:rPr>
              <a:t>The Elements Expanded</a:t>
            </a:r>
          </a:p>
        </p:txBody>
      </p:sp>
    </p:spTree>
    <p:extLst>
      <p:ext uri="{BB962C8B-B14F-4D97-AF65-F5344CB8AC3E}">
        <p14:creationId xmlns:p14="http://schemas.microsoft.com/office/powerpoint/2010/main" val="2917264687"/>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500"/>
                            </p:stCondLst>
                            <p:childTnLst>
                              <p:par>
                                <p:cTn id="12" presetID="9" presetClass="entr" presetSubtype="0" fill="hold" grpId="0" nodeType="afterEffect">
                                  <p:stCondLst>
                                    <p:cond delay="0"/>
                                  </p:stCondLst>
                                  <p:childTnLst>
                                    <p:set>
                                      <p:cBhvr>
                                        <p:cTn id="13" dur="1" fill="hold">
                                          <p:stCondLst>
                                            <p:cond delay="0"/>
                                          </p:stCondLst>
                                        </p:cTn>
                                        <p:tgtEl>
                                          <p:spTgt spid="1182751"/>
                                        </p:tgtEl>
                                        <p:attrNameLst>
                                          <p:attrName>style.visibility</p:attrName>
                                        </p:attrNameLst>
                                      </p:cBhvr>
                                      <p:to>
                                        <p:strVal val="visible"/>
                                      </p:to>
                                    </p:set>
                                    <p:animEffect transition="in" filter="dissolve">
                                      <p:cBhvr>
                                        <p:cTn id="14" dur="500"/>
                                        <p:tgtEl>
                                          <p:spTgt spid="1182751"/>
                                        </p:tgtEl>
                                      </p:cBhvr>
                                    </p:animEffect>
                                  </p:childTnLst>
                                </p:cTn>
                              </p:par>
                            </p:childTnLst>
                          </p:cTn>
                        </p:par>
                        <p:par>
                          <p:cTn id="15" fill="hold" nodeType="afterGroup">
                            <p:stCondLst>
                              <p:cond delay="2000"/>
                            </p:stCondLst>
                            <p:childTnLst>
                              <p:par>
                                <p:cTn id="16" presetID="9" presetClass="entr" presetSubtype="0" fill="hold" grpId="0" nodeType="afterEffect">
                                  <p:stCondLst>
                                    <p:cond delay="0"/>
                                  </p:stCondLst>
                                  <p:childTnLst>
                                    <p:set>
                                      <p:cBhvr>
                                        <p:cTn id="17" dur="1" fill="hold">
                                          <p:stCondLst>
                                            <p:cond delay="0"/>
                                          </p:stCondLst>
                                        </p:cTn>
                                        <p:tgtEl>
                                          <p:spTgt spid="1182750"/>
                                        </p:tgtEl>
                                        <p:attrNameLst>
                                          <p:attrName>style.visibility</p:attrName>
                                        </p:attrNameLst>
                                      </p:cBhvr>
                                      <p:to>
                                        <p:strVal val="visible"/>
                                      </p:to>
                                    </p:set>
                                    <p:animEffect transition="in" filter="dissolve">
                                      <p:cBhvr>
                                        <p:cTn id="18" dur="500"/>
                                        <p:tgtEl>
                                          <p:spTgt spid="1182750"/>
                                        </p:tgtEl>
                                      </p:cBhvr>
                                    </p:animEffect>
                                  </p:childTnLst>
                                </p:cTn>
                              </p:par>
                            </p:childTnLst>
                          </p:cTn>
                        </p:par>
                        <p:par>
                          <p:cTn id="19" fill="hold" nodeType="afterGroup">
                            <p:stCondLst>
                              <p:cond delay="2500"/>
                            </p:stCondLst>
                            <p:childTnLst>
                              <p:par>
                                <p:cTn id="20" presetID="9" presetClass="entr" presetSubtype="0" fill="hold" grpId="0" nodeType="afterEffect">
                                  <p:stCondLst>
                                    <p:cond delay="0"/>
                                  </p:stCondLst>
                                  <p:childTnLst>
                                    <p:set>
                                      <p:cBhvr>
                                        <p:cTn id="21" dur="1" fill="hold">
                                          <p:stCondLst>
                                            <p:cond delay="0"/>
                                          </p:stCondLst>
                                        </p:cTn>
                                        <p:tgtEl>
                                          <p:spTgt spid="1182735"/>
                                        </p:tgtEl>
                                        <p:attrNameLst>
                                          <p:attrName>style.visibility</p:attrName>
                                        </p:attrNameLst>
                                      </p:cBhvr>
                                      <p:to>
                                        <p:strVal val="visible"/>
                                      </p:to>
                                    </p:set>
                                    <p:animEffect transition="in" filter="dissolve">
                                      <p:cBhvr>
                                        <p:cTn id="22" dur="500"/>
                                        <p:tgtEl>
                                          <p:spTgt spid="1182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2735" grpId="0" animBg="1"/>
      <p:bldP spid="1182750" grpId="0" animBg="1"/>
      <p:bldP spid="118275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4" descr="outercou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2400"/>
            <a:ext cx="9144000" cy="662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8" name="Rectangle 2"/>
          <p:cNvSpPr>
            <a:spLocks noGrp="1" noChangeArrowheads="1"/>
          </p:cNvSpPr>
          <p:nvPr>
            <p:ph type="title"/>
          </p:nvPr>
        </p:nvSpPr>
        <p:spPr>
          <a:xfrm>
            <a:off x="513047" y="762744"/>
            <a:ext cx="8153400" cy="1751856"/>
          </a:xfrm>
        </p:spPr>
        <p:txBody>
          <a:bodyPr/>
          <a:lstStyle/>
          <a:p>
            <a:pPr algn="ctr" eaLnBrk="1" hangingPunct="1"/>
            <a:r>
              <a:rPr lang="en-US" altLang="zh-TW" sz="5400" i="0" dirty="0">
                <a:solidFill>
                  <a:srgbClr val="230C4B"/>
                </a:solidFill>
                <a:latin typeface="Arial" panose="020B0604020202020204" pitchFamily="34" charset="0"/>
                <a:ea typeface="SimHei" panose="02010609060101010101" pitchFamily="49" charset="-122"/>
                <a:cs typeface="Arial" panose="020B0604020202020204" pitchFamily="34" charset="0"/>
              </a:rPr>
              <a:t>The Kingdom &amp; Millennialism</a:t>
            </a:r>
            <a:endParaRPr lang="en-US" sz="4800" i="0" dirty="0">
              <a:latin typeface="Arial" panose="020B0604020202020204" pitchFamily="34" charset="0"/>
              <a:ea typeface="SimHei" panose="02010609060101010101" pitchFamily="49" charset="-122"/>
              <a:cs typeface="Arial" panose="020B0604020202020204" pitchFamily="34" charset="0"/>
            </a:endParaRPr>
          </a:p>
        </p:txBody>
      </p:sp>
      <p:sp>
        <p:nvSpPr>
          <p:cNvPr id="6" name="Rectangle 5"/>
          <p:cNvSpPr>
            <a:spLocks noChangeArrowheads="1"/>
          </p:cNvSpPr>
          <p:nvPr/>
        </p:nvSpPr>
        <p:spPr bwMode="auto">
          <a:xfrm>
            <a:off x="449263" y="4876800"/>
            <a:ext cx="8243887" cy="122555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6000" b="1" i="1" u="none" strike="noStrike" kern="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Eschatology</a:t>
            </a:r>
            <a:endParaRPr kumimoji="0" lang="en-US" sz="2000" b="1" i="1" u="none" strike="noStrike" kern="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
        <p:nvSpPr>
          <p:cNvPr id="7" name="Text Box 6"/>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lang="en-US" sz="2000" b="1" i="1" kern="0" dirty="0">
                <a:solidFill>
                  <a:srgbClr val="FFFFFF"/>
                </a:solidFill>
                <a:effectLst>
                  <a:outerShdw blurRad="38100" dist="38100" dir="2700000" algn="tl">
                    <a:srgbClr val="000000"/>
                  </a:outerShdw>
                </a:effectLst>
                <a:ea typeface="SimSun" pitchFamily="2" charset="-122"/>
                <a:cs typeface="Arial" charset="0"/>
              </a:rPr>
              <a:t>Singapore Bible College</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p>
        </p:txBody>
      </p:sp>
    </p:spTree>
    <p:extLst>
      <p:ext uri="{BB962C8B-B14F-4D97-AF65-F5344CB8AC3E}">
        <p14:creationId xmlns:p14="http://schemas.microsoft.com/office/powerpoint/2010/main" val="27353536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53282" name="Title 1"/>
          <p:cNvSpPr>
            <a:spLocks noGrp="1"/>
          </p:cNvSpPr>
          <p:nvPr>
            <p:ph type="title"/>
          </p:nvPr>
        </p:nvSpPr>
        <p:spPr>
          <a:xfrm>
            <a:off x="72008" y="115888"/>
            <a:ext cx="9071992" cy="792162"/>
          </a:xfrm>
        </p:spPr>
        <p:txBody>
          <a:bodyPr/>
          <a:lstStyle/>
          <a:p>
            <a:pPr algn="l"/>
            <a:r>
              <a:rPr lang="de-DE" sz="3600" b="1" dirty="0">
                <a:solidFill>
                  <a:srgbClr val="000090"/>
                </a:solidFill>
                <a:latin typeface="Arial" charset="0"/>
                <a:ea typeface="ＭＳ Ｐゴシック" charset="0"/>
              </a:rPr>
              <a:t>Deut. 28: </a:t>
            </a:r>
            <a:r>
              <a:rPr lang="en-US" sz="3600" b="1" dirty="0">
                <a:solidFill>
                  <a:srgbClr val="000090"/>
                </a:solidFill>
                <a:latin typeface="Arial" charset="0"/>
                <a:ea typeface="ＭＳ Ｐゴシック" charset="0"/>
              </a:rPr>
              <a:t>Blessings</a:t>
            </a:r>
            <a:r>
              <a:rPr lang="en-US" sz="3600" b="1" dirty="0">
                <a:solidFill>
                  <a:schemeClr val="bg1"/>
                </a:solidFill>
                <a:latin typeface="Arial" charset="0"/>
                <a:ea typeface="ＭＳ Ｐゴシック" charset="0"/>
              </a:rPr>
              <a:t> &amp; </a:t>
            </a:r>
            <a:r>
              <a:rPr lang="en-US" sz="3600" b="1" dirty="0">
                <a:solidFill>
                  <a:srgbClr val="FFFFFF"/>
                </a:solidFill>
                <a:latin typeface="Arial" charset="0"/>
                <a:ea typeface="ＭＳ Ｐゴシック" charset="0"/>
              </a:rPr>
              <a:t>Curses</a:t>
            </a:r>
          </a:p>
        </p:txBody>
      </p:sp>
      <p:sp>
        <p:nvSpPr>
          <p:cNvPr id="4" name="Title 1"/>
          <p:cNvSpPr txBox="1">
            <a:spLocks/>
          </p:cNvSpPr>
          <p:nvPr/>
        </p:nvSpPr>
        <p:spPr bwMode="auto">
          <a:xfrm>
            <a:off x="34925" y="1196975"/>
            <a:ext cx="439261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Your towns and your fields </a:t>
            </a:r>
            <a:br>
              <a:rPr kumimoji="0" lang="en-US" sz="2000" b="1" i="0" u="none" strike="noStrike" kern="1200" cap="none" spc="0" normalizeH="0" baseline="0" noProof="0">
                <a:ln>
                  <a:noFill/>
                </a:ln>
                <a:solidFill>
                  <a:srgbClr val="000090"/>
                </a:solidFill>
                <a:effectLst/>
                <a:uLnTx/>
                <a:uFillTx/>
                <a:latin typeface="Arial" charset="0"/>
                <a:ea typeface="ＭＳ Ｐゴシック" charset="0"/>
              </a:rPr>
            </a:b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will be blessed (3)</a:t>
            </a:r>
          </a:p>
        </p:txBody>
      </p:sp>
      <p:sp>
        <p:nvSpPr>
          <p:cNvPr id="5" name="Title 1"/>
          <p:cNvSpPr txBox="1">
            <a:spLocks/>
          </p:cNvSpPr>
          <p:nvPr/>
        </p:nvSpPr>
        <p:spPr bwMode="auto">
          <a:xfrm>
            <a:off x="34925" y="2074863"/>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Your children and your crops </a:t>
            </a:r>
            <a:br>
              <a:rPr kumimoji="0" lang="en-US" sz="2000" b="1" i="0" u="none" strike="noStrike" kern="1200" cap="none" spc="0" normalizeH="0" baseline="0" noProof="0">
                <a:ln>
                  <a:noFill/>
                </a:ln>
                <a:solidFill>
                  <a:srgbClr val="000090"/>
                </a:solidFill>
                <a:effectLst/>
                <a:uLnTx/>
                <a:uFillTx/>
                <a:latin typeface="Arial" charset="0"/>
                <a:ea typeface="ＭＳ Ｐゴシック" charset="0"/>
              </a:rPr>
            </a:b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will be blessed (4)</a:t>
            </a:r>
          </a:p>
        </p:txBody>
      </p:sp>
      <p:sp>
        <p:nvSpPr>
          <p:cNvPr id="6" name="Title 1"/>
          <p:cNvSpPr txBox="1">
            <a:spLocks/>
          </p:cNvSpPr>
          <p:nvPr/>
        </p:nvSpPr>
        <p:spPr bwMode="auto">
          <a:xfrm>
            <a:off x="34925" y="2954338"/>
            <a:ext cx="4392613" cy="71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Your fruit baskets and bread-boards will be blessed (5)</a:t>
            </a:r>
          </a:p>
        </p:txBody>
      </p:sp>
      <p:sp>
        <p:nvSpPr>
          <p:cNvPr id="7" name="Title 1"/>
          <p:cNvSpPr txBox="1">
            <a:spLocks/>
          </p:cNvSpPr>
          <p:nvPr/>
        </p:nvSpPr>
        <p:spPr bwMode="auto">
          <a:xfrm>
            <a:off x="34925" y="3832225"/>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Wherever you go and whatever you do, you will be blessed (6)</a:t>
            </a:r>
          </a:p>
        </p:txBody>
      </p:sp>
      <p:sp>
        <p:nvSpPr>
          <p:cNvPr id="8" name="Title 1"/>
          <p:cNvSpPr txBox="1">
            <a:spLocks/>
          </p:cNvSpPr>
          <p:nvPr/>
        </p:nvSpPr>
        <p:spPr bwMode="auto">
          <a:xfrm>
            <a:off x="34925" y="4710113"/>
            <a:ext cx="4392613"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Your enemies will attack you from one direction, but they will scatter from you in seven! (7)</a:t>
            </a:r>
          </a:p>
        </p:txBody>
      </p:sp>
      <p:sp>
        <p:nvSpPr>
          <p:cNvPr id="9" name="Title 1"/>
          <p:cNvSpPr txBox="1">
            <a:spLocks/>
          </p:cNvSpPr>
          <p:nvPr/>
        </p:nvSpPr>
        <p:spPr bwMode="auto">
          <a:xfrm>
            <a:off x="34925" y="5805488"/>
            <a:ext cx="4392613"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You will lend to many nations, but you will never need to borrow from them (12)</a:t>
            </a:r>
          </a:p>
        </p:txBody>
      </p:sp>
      <p:sp>
        <p:nvSpPr>
          <p:cNvPr id="10" name="Title 1"/>
          <p:cNvSpPr txBox="1">
            <a:spLocks/>
          </p:cNvSpPr>
          <p:nvPr/>
        </p:nvSpPr>
        <p:spPr bwMode="auto">
          <a:xfrm>
            <a:off x="4572000" y="1196975"/>
            <a:ext cx="439261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Your towns and your fields </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will be cursed (16)</a:t>
            </a:r>
          </a:p>
        </p:txBody>
      </p:sp>
      <p:sp>
        <p:nvSpPr>
          <p:cNvPr id="11" name="Title 1"/>
          <p:cNvSpPr txBox="1">
            <a:spLocks/>
          </p:cNvSpPr>
          <p:nvPr/>
        </p:nvSpPr>
        <p:spPr bwMode="auto">
          <a:xfrm>
            <a:off x="4572000" y="2074863"/>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Your children and your crops </a:t>
            </a:r>
            <a:b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will be cursed (18)</a:t>
            </a:r>
          </a:p>
        </p:txBody>
      </p:sp>
      <p:sp>
        <p:nvSpPr>
          <p:cNvPr id="12" name="Title 1"/>
          <p:cNvSpPr txBox="1">
            <a:spLocks/>
          </p:cNvSpPr>
          <p:nvPr/>
        </p:nvSpPr>
        <p:spPr bwMode="auto">
          <a:xfrm>
            <a:off x="4572000" y="2954338"/>
            <a:ext cx="4392613" cy="71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Your fruit baskets and bread-boards will be cursed (17)</a:t>
            </a:r>
          </a:p>
        </p:txBody>
      </p:sp>
      <p:sp>
        <p:nvSpPr>
          <p:cNvPr id="13" name="Title 1"/>
          <p:cNvSpPr txBox="1">
            <a:spLocks/>
          </p:cNvSpPr>
          <p:nvPr/>
        </p:nvSpPr>
        <p:spPr bwMode="auto">
          <a:xfrm>
            <a:off x="4572000" y="3832225"/>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Wherever you go and whatever you do, you will be cursed (19)</a:t>
            </a:r>
          </a:p>
        </p:txBody>
      </p:sp>
      <p:sp>
        <p:nvSpPr>
          <p:cNvPr id="14" name="Title 1"/>
          <p:cNvSpPr txBox="1">
            <a:spLocks/>
          </p:cNvSpPr>
          <p:nvPr/>
        </p:nvSpPr>
        <p:spPr bwMode="auto">
          <a:xfrm>
            <a:off x="4572000" y="4710113"/>
            <a:ext cx="4392613"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You will attack your enemies from one direction, but you will scatter from them in seven! (25)</a:t>
            </a:r>
          </a:p>
        </p:txBody>
      </p:sp>
      <p:sp>
        <p:nvSpPr>
          <p:cNvPr id="15" name="Title 1"/>
          <p:cNvSpPr txBox="1">
            <a:spLocks/>
          </p:cNvSpPr>
          <p:nvPr/>
        </p:nvSpPr>
        <p:spPr bwMode="auto">
          <a:xfrm>
            <a:off x="4572000" y="5805488"/>
            <a:ext cx="4392613"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They will lend to money to you, but you will not lend to them </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(44)</a:t>
            </a:r>
          </a:p>
        </p:txBody>
      </p:sp>
      <p:sp>
        <p:nvSpPr>
          <p:cNvPr id="353295" name="Rectangle 15"/>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54127022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3714"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 typeface="Wingdings" charset="0"/>
              <a:buChar char="v"/>
              <a:tabLst/>
              <a:defRPr/>
            </a:pPr>
            <a:endParaRPr kumimoji="0" lang="en-US" altLang="zh-CN" sz="3100" b="1" i="0" u="none" strike="noStrike" kern="1200" cap="none" spc="0" normalizeH="0" baseline="0" noProof="0">
              <a:ln>
                <a:noFill/>
              </a:ln>
              <a:solidFill>
                <a:srgbClr val="FFFF00"/>
              </a:solidFill>
              <a:effectLst/>
              <a:uLnTx/>
              <a:uFillTx/>
              <a:latin typeface="Times" charset="0"/>
              <a:ea typeface="宋体" charset="0"/>
              <a:cs typeface="宋体" charset="0"/>
            </a:endParaRPr>
          </a:p>
        </p:txBody>
      </p:sp>
      <p:sp>
        <p:nvSpPr>
          <p:cNvPr id="243715" name="Text Box 4"/>
          <p:cNvSpPr txBox="1">
            <a:spLocks noChangeArrowheads="1"/>
          </p:cNvSpPr>
          <p:nvPr/>
        </p:nvSpPr>
        <p:spPr bwMode="auto">
          <a:xfrm>
            <a:off x="8266112" y="-27384"/>
            <a:ext cx="914400" cy="828328"/>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154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220</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43716"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en-US" sz="4000" b="1">
                <a:solidFill>
                  <a:srgbClr val="FFFFFF"/>
                </a:solidFill>
                <a:latin typeface="Arial" charset="0"/>
                <a:ea typeface="ＭＳ Ｐゴシック" charset="0"/>
              </a:rPr>
              <a:t>Prophetic Curses</a:t>
            </a:r>
            <a:endParaRPr lang="en-US" sz="4000" b="1" dirty="0">
              <a:solidFill>
                <a:srgbClr val="FFFFFF"/>
              </a:solidFill>
              <a:latin typeface="Arial" charset="0"/>
              <a:ea typeface="ＭＳ Ｐゴシック" charset="0"/>
            </a:endParaRPr>
          </a:p>
        </p:txBody>
      </p:sp>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rgbClr val="FFFFFF"/>
          </a:solidFill>
          <a:ln>
            <a:noFill/>
          </a:ln>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7293" name="Text Box 13"/>
          <p:cNvSpPr txBox="1">
            <a:spLocks noChangeArrowheads="1"/>
          </p:cNvSpPr>
          <p:nvPr/>
        </p:nvSpPr>
        <p:spPr bwMode="auto">
          <a:xfrm>
            <a:off x="7010400" y="1371600"/>
            <a:ext cx="17526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rPr>
              <a:t>Why?</a:t>
            </a:r>
          </a:p>
        </p:txBody>
      </p:sp>
      <p:sp>
        <p:nvSpPr>
          <p:cNvPr id="97294" name="AutoShape 14"/>
          <p:cNvSpPr>
            <a:spLocks noChangeArrowheads="1"/>
          </p:cNvSpPr>
          <p:nvPr/>
        </p:nvSpPr>
        <p:spPr bwMode="auto">
          <a:xfrm>
            <a:off x="3559175" y="2909888"/>
            <a:ext cx="3878263" cy="3370262"/>
          </a:xfrm>
          <a:prstGeom prst="irregularSeal1">
            <a:avLst/>
          </a:prstGeom>
          <a:solidFill>
            <a:srgbClr val="990000"/>
          </a:solidFill>
          <a:ln w="57150" cap="sq" cmpd="sng">
            <a:solidFill>
              <a:srgbClr val="FFFFFF"/>
            </a:solidFill>
            <a:miter lim="800000"/>
            <a:headEnd/>
            <a:tailEnd/>
          </a:ln>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7200" b="0" i="0" u="none" strike="noStrike" kern="1200" cap="none" spc="0" normalizeH="0" baseline="0" noProof="0">
                <a:ln>
                  <a:noFill/>
                </a:ln>
                <a:solidFill>
                  <a:srgbClr val="FFFFFF"/>
                </a:solidFill>
                <a:effectLst/>
                <a:uLnTx/>
                <a:uFillTx/>
                <a:latin typeface="Arial" charset="0"/>
                <a:ea typeface="ＭＳ Ｐゴシック" charset="0"/>
              </a:rPr>
              <a:t>Exile</a:t>
            </a:r>
            <a:endParaRPr kumimoji="0" lang="en-US" sz="2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7296" name="AutoShape 16"/>
          <p:cNvSpPr>
            <a:spLocks noChangeArrowheads="1"/>
          </p:cNvSpPr>
          <p:nvPr/>
        </p:nvSpPr>
        <p:spPr bwMode="auto">
          <a:xfrm>
            <a:off x="102559" y="3963294"/>
            <a:ext cx="3101289" cy="1226939"/>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Deut. 28</a:t>
            </a: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54514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par>
                          <p:cTn id="11" fill="hold" nodeType="with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9729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7296"/>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7298"/>
                                        </p:tgtEl>
                                        <p:attrNameLst>
                                          <p:attrName>style.visibility</p:attrName>
                                        </p:attrNameLst>
                                      </p:cBhvr>
                                      <p:to>
                                        <p:strVal val="visible"/>
                                      </p:to>
                                    </p:set>
                                    <p:animEffect transition="in" filter="wipe(left)">
                                      <p:cBhvr>
                                        <p:cTn id="22"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C4CF7D-060B-524C-BE88-B6AC759043A4}"/>
              </a:ext>
            </a:extLst>
          </p:cNvPr>
          <p:cNvSpPr/>
          <p:nvPr/>
        </p:nvSpPr>
        <p:spPr bwMode="auto">
          <a:xfrm>
            <a:off x="0" y="0"/>
            <a:ext cx="9144000" cy="6858000"/>
          </a:xfrm>
          <a:prstGeom prst="rect">
            <a:avLst/>
          </a:prstGeom>
          <a:gradFill>
            <a:gsLst>
              <a:gs pos="79000">
                <a:schemeClr val="accent6">
                  <a:lumMod val="50000"/>
                </a:schemeClr>
              </a:gs>
              <a:gs pos="11000">
                <a:schemeClr val="bg1"/>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507906" name="Rectangle 2"/>
          <p:cNvSpPr>
            <a:spLocks noGrp="1" noChangeArrowheads="1"/>
          </p:cNvSpPr>
          <p:nvPr>
            <p:ph type="ctrTitle"/>
          </p:nvPr>
        </p:nvSpPr>
        <p:spPr>
          <a:xfrm>
            <a:off x="755576" y="152400"/>
            <a:ext cx="7239000" cy="762000"/>
          </a:xfrm>
          <a:gradFill flip="none" rotWithShape="1">
            <a:gsLst>
              <a:gs pos="79000">
                <a:srgbClr val="7030A0"/>
              </a:gs>
              <a:gs pos="11000">
                <a:schemeClr val="bg1"/>
              </a:gs>
            </a:gsLst>
            <a:path path="circle">
              <a:fillToRect l="50000" t="50000" r="50000" b="50000"/>
            </a:path>
            <a:tileRect/>
          </a:gradFill>
          <a:ln>
            <a:solidFill>
              <a:schemeClr val="tx1"/>
            </a:solidFill>
          </a:ln>
          <a:effectLst>
            <a:outerShdw blurRad="63500" dist="35921" dir="2700000" algn="ctr" rotWithShape="0">
              <a:srgbClr val="000000">
                <a:alpha val="74998"/>
              </a:srgbClr>
            </a:outerShdw>
          </a:effectLst>
        </p:spPr>
        <p:txBody>
          <a:bodyPr/>
          <a:lstStyle/>
          <a:p>
            <a:pPr eaLnBrk="1" hangingPunct="1">
              <a:defRPr/>
            </a:pPr>
            <a:r>
              <a:rPr kumimoji="1" lang="en-US" sz="3600" dirty="0">
                <a:solidFill>
                  <a:schemeClr val="tx1"/>
                </a:solidFill>
                <a:cs typeface="Arial"/>
              </a:rPr>
              <a:t>Grace in Exile</a:t>
            </a:r>
          </a:p>
        </p:txBody>
      </p:sp>
      <p:sp>
        <p:nvSpPr>
          <p:cNvPr id="507919" name="Line 15"/>
          <p:cNvSpPr>
            <a:spLocks noChangeShapeType="1"/>
          </p:cNvSpPr>
          <p:nvPr/>
        </p:nvSpPr>
        <p:spPr bwMode="auto">
          <a:xfrm>
            <a:off x="2134072" y="3022948"/>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2" name="Text Box 18"/>
          <p:cNvSpPr txBox="1">
            <a:spLocks noChangeArrowheads="1"/>
          </p:cNvSpPr>
          <p:nvPr/>
        </p:nvSpPr>
        <p:spPr bwMode="auto">
          <a:xfrm>
            <a:off x="2723823" y="1052736"/>
            <a:ext cx="3302507" cy="1261884"/>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Jehoiachin</a:t>
            </a:r>
            <a:b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(Jeconiah/Coniah)</a:t>
            </a:r>
            <a:b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597 (ruled 3 mos.)</a:t>
            </a:r>
          </a:p>
        </p:txBody>
      </p:sp>
      <p:sp>
        <p:nvSpPr>
          <p:cNvPr id="507925" name="Text Box 21"/>
          <p:cNvSpPr txBox="1">
            <a:spLocks noChangeArrowheads="1"/>
          </p:cNvSpPr>
          <p:nvPr/>
        </p:nvSpPr>
        <p:spPr bwMode="auto">
          <a:xfrm>
            <a:off x="251520" y="3533577"/>
            <a:ext cx="1662635"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Shealtiel</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448521" name="Group 29"/>
          <p:cNvGrpSpPr>
            <a:grpSpLocks/>
          </p:cNvGrpSpPr>
          <p:nvPr/>
        </p:nvGrpSpPr>
        <p:grpSpPr bwMode="auto">
          <a:xfrm>
            <a:off x="1089720" y="2565748"/>
            <a:ext cx="6865940" cy="930275"/>
            <a:chOff x="816" y="1296"/>
            <a:chExt cx="4325" cy="586"/>
          </a:xfrm>
        </p:grpSpPr>
        <p:sp>
          <p:nvSpPr>
            <p:cNvPr id="507908" name="Line 4"/>
            <p:cNvSpPr>
              <a:spLocks noChangeShapeType="1"/>
            </p:cNvSpPr>
            <p:nvPr/>
          </p:nvSpPr>
          <p:spPr bwMode="auto">
            <a:xfrm>
              <a:off x="816" y="1584"/>
              <a:ext cx="4325" cy="24"/>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1" name="Line 7"/>
            <p:cNvSpPr>
              <a:spLocks noChangeShapeType="1"/>
            </p:cNvSpPr>
            <p:nvPr/>
          </p:nvSpPr>
          <p:spPr bwMode="auto">
            <a:xfrm>
              <a:off x="3645"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3" name="Line 9"/>
            <p:cNvSpPr>
              <a:spLocks noChangeShapeType="1"/>
            </p:cNvSpPr>
            <p:nvPr/>
          </p:nvSpPr>
          <p:spPr bwMode="auto">
            <a:xfrm>
              <a:off x="5141"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1" name="Line 17"/>
            <p:cNvSpPr>
              <a:spLocks noChangeShapeType="1"/>
            </p:cNvSpPr>
            <p:nvPr/>
          </p:nvSpPr>
          <p:spPr bwMode="auto">
            <a:xfrm>
              <a:off x="2880" y="1296"/>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3" name="Line 19"/>
            <p:cNvSpPr>
              <a:spLocks noChangeShapeType="1"/>
            </p:cNvSpPr>
            <p:nvPr/>
          </p:nvSpPr>
          <p:spPr bwMode="auto">
            <a:xfrm>
              <a:off x="2193" y="158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6" name="Line 22"/>
            <p:cNvSpPr>
              <a:spLocks noChangeShapeType="1"/>
            </p:cNvSpPr>
            <p:nvPr/>
          </p:nvSpPr>
          <p:spPr bwMode="auto">
            <a:xfrm>
              <a:off x="819"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507930" name="Text Box 26"/>
          <p:cNvSpPr txBox="1">
            <a:spLocks noChangeArrowheads="1"/>
          </p:cNvSpPr>
          <p:nvPr/>
        </p:nvSpPr>
        <p:spPr bwMode="auto">
          <a:xfrm>
            <a:off x="8426450" y="90488"/>
            <a:ext cx="698500"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256</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8" name="Text Box 27">
            <a:extLst>
              <a:ext uri="{FF2B5EF4-FFF2-40B4-BE49-F238E27FC236}">
                <a16:creationId xmlns:a16="http://schemas.microsoft.com/office/drawing/2014/main" id="{D059C222-A2E5-5D4E-87F1-01DE77FE9BBE}"/>
              </a:ext>
            </a:extLst>
          </p:cNvPr>
          <p:cNvSpPr txBox="1">
            <a:spLocks noChangeArrowheads="1"/>
          </p:cNvSpPr>
          <p:nvPr/>
        </p:nvSpPr>
        <p:spPr bwMode="auto">
          <a:xfrm>
            <a:off x="5292080" y="6277531"/>
            <a:ext cx="3312289"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 Chronicles 3:17-19</a:t>
            </a:r>
          </a:p>
        </p:txBody>
      </p:sp>
      <p:sp>
        <p:nvSpPr>
          <p:cNvPr id="39" name="Line 15">
            <a:extLst>
              <a:ext uri="{FF2B5EF4-FFF2-40B4-BE49-F238E27FC236}">
                <a16:creationId xmlns:a16="http://schemas.microsoft.com/office/drawing/2014/main" id="{B089543A-6C76-C348-98AD-BD8FD98CE230}"/>
              </a:ext>
            </a:extLst>
          </p:cNvPr>
          <p:cNvSpPr>
            <a:spLocks noChangeShapeType="1"/>
          </p:cNvSpPr>
          <p:nvPr/>
        </p:nvSpPr>
        <p:spPr bwMode="auto">
          <a:xfrm>
            <a:off x="4366321" y="3038823"/>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0" name="Line 15">
            <a:extLst>
              <a:ext uri="{FF2B5EF4-FFF2-40B4-BE49-F238E27FC236}">
                <a16:creationId xmlns:a16="http://schemas.microsoft.com/office/drawing/2014/main" id="{CAD53BCE-62E4-3D41-9839-610AA8B726FE}"/>
              </a:ext>
            </a:extLst>
          </p:cNvPr>
          <p:cNvSpPr>
            <a:spLocks noChangeShapeType="1"/>
          </p:cNvSpPr>
          <p:nvPr/>
        </p:nvSpPr>
        <p:spPr bwMode="auto">
          <a:xfrm>
            <a:off x="6738345" y="3065978"/>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1" name="Text Box 21">
            <a:extLst>
              <a:ext uri="{FF2B5EF4-FFF2-40B4-BE49-F238E27FC236}">
                <a16:creationId xmlns:a16="http://schemas.microsoft.com/office/drawing/2014/main" id="{2B036322-BCE6-A44A-ADFA-5FE53509063A}"/>
              </a:ext>
            </a:extLst>
          </p:cNvPr>
          <p:cNvSpPr txBox="1">
            <a:spLocks noChangeArrowheads="1"/>
          </p:cNvSpPr>
          <p:nvPr/>
        </p:nvSpPr>
        <p:spPr bwMode="auto">
          <a:xfrm>
            <a:off x="2582344" y="3533577"/>
            <a:ext cx="1563248"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Pedaiah</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2" name="Text Box 21">
            <a:extLst>
              <a:ext uri="{FF2B5EF4-FFF2-40B4-BE49-F238E27FC236}">
                <a16:creationId xmlns:a16="http://schemas.microsoft.com/office/drawing/2014/main" id="{4D241AD0-12A6-8848-BBC3-C07C6B130E8D}"/>
              </a:ext>
            </a:extLst>
          </p:cNvPr>
          <p:cNvSpPr txBox="1">
            <a:spLocks noChangeArrowheads="1"/>
          </p:cNvSpPr>
          <p:nvPr/>
        </p:nvSpPr>
        <p:spPr bwMode="auto">
          <a:xfrm>
            <a:off x="4716016" y="3533577"/>
            <a:ext cx="1824538"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Jekamiah</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3" name="Text Box 21">
            <a:extLst>
              <a:ext uri="{FF2B5EF4-FFF2-40B4-BE49-F238E27FC236}">
                <a16:creationId xmlns:a16="http://schemas.microsoft.com/office/drawing/2014/main" id="{1CDFD325-E74C-5149-BD1C-ED915AC531AE}"/>
              </a:ext>
            </a:extLst>
          </p:cNvPr>
          <p:cNvSpPr txBox="1">
            <a:spLocks noChangeArrowheads="1"/>
          </p:cNvSpPr>
          <p:nvPr/>
        </p:nvSpPr>
        <p:spPr bwMode="auto">
          <a:xfrm>
            <a:off x="7243991" y="3533577"/>
            <a:ext cx="1803699"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Nedabiah</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4" name="Text Box 21">
            <a:extLst>
              <a:ext uri="{FF2B5EF4-FFF2-40B4-BE49-F238E27FC236}">
                <a16:creationId xmlns:a16="http://schemas.microsoft.com/office/drawing/2014/main" id="{7596AA33-1B57-6E45-9C84-2DECB11D39B8}"/>
              </a:ext>
            </a:extLst>
          </p:cNvPr>
          <p:cNvSpPr txBox="1">
            <a:spLocks noChangeArrowheads="1"/>
          </p:cNvSpPr>
          <p:nvPr/>
        </p:nvSpPr>
        <p:spPr bwMode="auto">
          <a:xfrm>
            <a:off x="1187624" y="4365104"/>
            <a:ext cx="1742785"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Malkiram</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5" name="Text Box 21">
            <a:extLst>
              <a:ext uri="{FF2B5EF4-FFF2-40B4-BE49-F238E27FC236}">
                <a16:creationId xmlns:a16="http://schemas.microsoft.com/office/drawing/2014/main" id="{E6A63A7D-335A-C349-88C8-DB3D14E6FF75}"/>
              </a:ext>
            </a:extLst>
          </p:cNvPr>
          <p:cNvSpPr txBox="1">
            <a:spLocks noChangeArrowheads="1"/>
          </p:cNvSpPr>
          <p:nvPr/>
        </p:nvSpPr>
        <p:spPr bwMode="auto">
          <a:xfrm>
            <a:off x="3518448" y="4365104"/>
            <a:ext cx="1962397"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Shenazzar</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6" name="Text Box 21">
            <a:extLst>
              <a:ext uri="{FF2B5EF4-FFF2-40B4-BE49-F238E27FC236}">
                <a16:creationId xmlns:a16="http://schemas.microsoft.com/office/drawing/2014/main" id="{FE9C82F4-D984-744F-A66D-5F781CE66C56}"/>
              </a:ext>
            </a:extLst>
          </p:cNvPr>
          <p:cNvSpPr txBox="1">
            <a:spLocks noChangeArrowheads="1"/>
          </p:cNvSpPr>
          <p:nvPr/>
        </p:nvSpPr>
        <p:spPr bwMode="auto">
          <a:xfrm>
            <a:off x="5849271" y="4365104"/>
            <a:ext cx="1803699"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Hoshama</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7" name="Line 15">
            <a:extLst>
              <a:ext uri="{FF2B5EF4-FFF2-40B4-BE49-F238E27FC236}">
                <a16:creationId xmlns:a16="http://schemas.microsoft.com/office/drawing/2014/main" id="{D3E258E1-45E0-4745-8A3C-43B92A3C56D4}"/>
              </a:ext>
            </a:extLst>
          </p:cNvPr>
          <p:cNvSpPr>
            <a:spLocks noChangeShapeType="1"/>
          </p:cNvSpPr>
          <p:nvPr/>
        </p:nvSpPr>
        <p:spPr bwMode="auto">
          <a:xfrm>
            <a:off x="3290557" y="4082314"/>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8" name="Text Box 21">
            <a:extLst>
              <a:ext uri="{FF2B5EF4-FFF2-40B4-BE49-F238E27FC236}">
                <a16:creationId xmlns:a16="http://schemas.microsoft.com/office/drawing/2014/main" id="{53D8B87E-52E5-8349-BA8A-B1CB2F2BF0B6}"/>
              </a:ext>
            </a:extLst>
          </p:cNvPr>
          <p:cNvSpPr txBox="1">
            <a:spLocks noChangeArrowheads="1"/>
          </p:cNvSpPr>
          <p:nvPr/>
        </p:nvSpPr>
        <p:spPr bwMode="auto">
          <a:xfrm>
            <a:off x="2243624" y="5454550"/>
            <a:ext cx="2122697" cy="523220"/>
          </a:xfrm>
          <a:prstGeom prst="rect">
            <a:avLst/>
          </a:prstGeom>
          <a:noFill/>
          <a:ln w="9525">
            <a:noFill/>
            <a:miter lim="800000"/>
            <a:headEnd/>
            <a:tailEnd/>
          </a:ln>
          <a:effectLst/>
        </p:spPr>
        <p:txBody>
          <a:bodyPr wrap="none">
            <a:spAutoFit/>
          </a:bodyPr>
          <a:lstStyle>
            <a:defPPr>
              <a:defRPr lang="en-US"/>
            </a:defPPr>
            <a:lvl1pPr eaLnBrk="0" hangingPunct="0">
              <a:defRPr sz="2800" b="1">
                <a:effectLst>
                  <a:outerShdw blurRad="38100" dist="38100" dir="2700000" algn="tl">
                    <a:srgbClr val="000000"/>
                  </a:outerShdw>
                </a:effectLst>
                <a:cs typeface="Arial" charset="0"/>
              </a:defRPr>
            </a:lvl1pPr>
            <a:lvl2pPr marL="37931725" indent="-37474525">
              <a:defRPr sz="2400">
                <a:latin typeface="Times" charset="0"/>
              </a:defRPr>
            </a:lvl2pPr>
            <a:lvl3pPr>
              <a:defRPr sz="2400">
                <a:latin typeface="Times" charset="0"/>
              </a:defRPr>
            </a:lvl3pPr>
            <a:lvl4pPr>
              <a:defRPr sz="2400">
                <a:latin typeface="Times" charset="0"/>
              </a:defRPr>
            </a:lvl4pPr>
            <a:lvl5pPr>
              <a:defRPr sz="2400">
                <a:latin typeface="Times" charset="0"/>
              </a:defRPr>
            </a:lvl5pPr>
            <a:lvl6pPr marL="457200" eaLnBrk="0" fontAlgn="base" hangingPunct="0">
              <a:spcBef>
                <a:spcPct val="0"/>
              </a:spcBef>
              <a:spcAft>
                <a:spcPct val="0"/>
              </a:spcAft>
              <a:defRPr sz="2400">
                <a:latin typeface="Times" charset="0"/>
              </a:defRPr>
            </a:lvl6pPr>
            <a:lvl7pPr marL="914400" eaLnBrk="0" fontAlgn="base" hangingPunct="0">
              <a:spcBef>
                <a:spcPct val="0"/>
              </a:spcBef>
              <a:spcAft>
                <a:spcPct val="0"/>
              </a:spcAft>
              <a:defRPr sz="2400">
                <a:latin typeface="Times" charset="0"/>
              </a:defRPr>
            </a:lvl7pPr>
            <a:lvl8pPr marL="1371600" eaLnBrk="0" fontAlgn="base" hangingPunct="0">
              <a:spcBef>
                <a:spcPct val="0"/>
              </a:spcBef>
              <a:spcAft>
                <a:spcPct val="0"/>
              </a:spcAft>
              <a:defRPr sz="2400">
                <a:latin typeface="Times" charset="0"/>
              </a:defRPr>
            </a:lvl8pPr>
            <a:lvl9pPr marL="1828800" eaLnBrk="0" fontAlgn="base" hangingPunct="0">
              <a:spcBef>
                <a:spcPct val="0"/>
              </a:spcBef>
              <a:spcAft>
                <a:spcPct val="0"/>
              </a:spcAft>
              <a:defRPr sz="2400">
                <a:latin typeface="Times"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Zerubbabel</a:t>
            </a:r>
          </a:p>
        </p:txBody>
      </p:sp>
    </p:spTree>
    <p:extLst>
      <p:ext uri="{BB962C8B-B14F-4D97-AF65-F5344CB8AC3E}">
        <p14:creationId xmlns:p14="http://schemas.microsoft.com/office/powerpoint/2010/main" val="145962947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1">
                                            <p:txEl>
                                              <p:pRg st="0" end="0"/>
                                            </p:txEl>
                                          </p:spTgt>
                                        </p:tgtEl>
                                        <p:attrNameLst>
                                          <p:attrName>style.visibility</p:attrName>
                                        </p:attrNameLst>
                                      </p:cBhvr>
                                      <p:to>
                                        <p:strVal val="visible"/>
                                      </p:to>
                                    </p:set>
                                    <p:animEffect transition="in" filter="dissolve">
                                      <p:cBhvr>
                                        <p:cTn id="11" dur="500"/>
                                        <p:tgtEl>
                                          <p:spTgt spid="41">
                                            <p:txEl>
                                              <p:pRg st="0" end="0"/>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45">
                                            <p:txEl>
                                              <p:pRg st="0" end="0"/>
                                            </p:txEl>
                                          </p:spTgt>
                                        </p:tgtEl>
                                        <p:attrNameLst>
                                          <p:attrName>style.visibility</p:attrName>
                                        </p:attrNameLst>
                                      </p:cBhvr>
                                      <p:to>
                                        <p:strVal val="visible"/>
                                      </p:to>
                                    </p:set>
                                    <p:animEffect transition="in" filter="dissolve">
                                      <p:cBhvr>
                                        <p:cTn id="15" dur="500"/>
                                        <p:tgtEl>
                                          <p:spTgt spid="45">
                                            <p:txEl>
                                              <p:pRg st="0" end="0"/>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42">
                                            <p:txEl>
                                              <p:pRg st="0" end="0"/>
                                            </p:txEl>
                                          </p:spTgt>
                                        </p:tgtEl>
                                        <p:attrNameLst>
                                          <p:attrName>style.visibility</p:attrName>
                                        </p:attrNameLst>
                                      </p:cBhvr>
                                      <p:to>
                                        <p:strVal val="visible"/>
                                      </p:to>
                                    </p:set>
                                    <p:animEffect transition="in" filter="dissolve">
                                      <p:cBhvr>
                                        <p:cTn id="19" dur="500"/>
                                        <p:tgtEl>
                                          <p:spTgt spid="42">
                                            <p:txEl>
                                              <p:pRg st="0" end="0"/>
                                            </p:txEl>
                                          </p:spTgt>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46">
                                            <p:txEl>
                                              <p:pRg st="0" end="0"/>
                                            </p:txEl>
                                          </p:spTgt>
                                        </p:tgtEl>
                                        <p:attrNameLst>
                                          <p:attrName>style.visibility</p:attrName>
                                        </p:attrNameLst>
                                      </p:cBhvr>
                                      <p:to>
                                        <p:strVal val="visible"/>
                                      </p:to>
                                    </p:set>
                                    <p:animEffect transition="in" filter="dissolve">
                                      <p:cBhvr>
                                        <p:cTn id="23" dur="500"/>
                                        <p:tgtEl>
                                          <p:spTgt spid="46">
                                            <p:txEl>
                                              <p:pRg st="0" end="0"/>
                                            </p:txEl>
                                          </p:spTgt>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43">
                                            <p:txEl>
                                              <p:pRg st="0" end="0"/>
                                            </p:txEl>
                                          </p:spTgt>
                                        </p:tgtEl>
                                        <p:attrNameLst>
                                          <p:attrName>style.visibility</p:attrName>
                                        </p:attrNameLst>
                                      </p:cBhvr>
                                      <p:to>
                                        <p:strVal val="visible"/>
                                      </p:to>
                                    </p:set>
                                    <p:animEffect transition="in" filter="dissolve">
                                      <p:cBhvr>
                                        <p:cTn id="27" dur="500"/>
                                        <p:tgtEl>
                                          <p:spTgt spid="4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dissolve">
                                      <p:cBhvr>
                                        <p:cTn id="32" dur="500"/>
                                        <p:tgtEl>
                                          <p:spTgt spid="47"/>
                                        </p:tgtEl>
                                      </p:cBhvr>
                                    </p:animEffect>
                                  </p:childTnLst>
                                </p:cTn>
                              </p:par>
                            </p:childTnLst>
                          </p:cTn>
                        </p:par>
                        <p:par>
                          <p:cTn id="33" fill="hold">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48">
                                            <p:txEl>
                                              <p:pRg st="0" end="0"/>
                                            </p:txEl>
                                          </p:spTgt>
                                        </p:tgtEl>
                                        <p:attrNameLst>
                                          <p:attrName>style.visibility</p:attrName>
                                        </p:attrNameLst>
                                      </p:cBhvr>
                                      <p:to>
                                        <p:strVal val="visible"/>
                                      </p:to>
                                    </p:set>
                                    <p:animEffect transition="in" filter="dissolve">
                                      <p:cBhvr>
                                        <p:cTn id="36" dur="500"/>
                                        <p:tgtEl>
                                          <p:spTgt spid="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autoUpdateAnimBg="0"/>
      <p:bldP spid="42" grpId="0" build="p" autoUpdateAnimBg="0"/>
      <p:bldP spid="43" grpId="0" build="p" autoUpdateAnimBg="0"/>
      <p:bldP spid="44" grpId="0" build="p" autoUpdateAnimBg="0"/>
      <p:bldP spid="45" grpId="0" build="p" autoUpdateAnimBg="0"/>
      <p:bldP spid="46" grpId="0" build="p" autoUpdateAnimBg="0"/>
      <p:bldP spid="48"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61" name="Picture 2"/>
          <p:cNvPicPr>
            <a:picLocks noChangeAspect="1"/>
          </p:cNvPicPr>
          <p:nvPr/>
        </p:nvPicPr>
        <p:blipFill rotWithShape="1">
          <a:blip r:embed="rId3" cstate="screen">
            <a:extLst>
              <a:ext uri="{28A0092B-C50C-407E-A947-70E740481C1C}">
                <a14:useLocalDpi xmlns:a14="http://schemas.microsoft.com/office/drawing/2010/main"/>
              </a:ext>
            </a:extLst>
          </a:blip>
          <a:srcRect l="1617" r="1582" b="2038"/>
          <a:stretch/>
        </p:blipFill>
        <p:spPr bwMode="auto">
          <a:xfrm flipH="1">
            <a:off x="0" y="570880"/>
            <a:ext cx="9144000" cy="62563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2" name="Text Box 5"/>
          <p:cNvSpPr txBox="1">
            <a:spLocks noChangeArrowheads="1"/>
          </p:cNvSpPr>
          <p:nvPr/>
        </p:nvSpPr>
        <p:spPr bwMode="auto">
          <a:xfrm>
            <a:off x="54071" y="44624"/>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Jehoiachin</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63491" name="Rectangle 97"/>
          <p:cNvSpPr>
            <a:spLocks noGrp="1" noChangeArrowheads="1"/>
          </p:cNvSpPr>
          <p:nvPr>
            <p:ph type="title"/>
          </p:nvPr>
        </p:nvSpPr>
        <p:spPr>
          <a:xfrm>
            <a:off x="5940152" y="30747"/>
            <a:ext cx="3187972" cy="2059991"/>
          </a:xfrm>
        </p:spPr>
        <p:txBody>
          <a:bodyPr/>
          <a:lstStyle/>
          <a:p>
            <a:pPr algn="ctr" eaLnBrk="1" hangingPunct="1">
              <a:defRPr/>
            </a:pPr>
            <a: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t>The Lineage of </a:t>
            </a:r>
            <a:b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br>
            <a: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t> Jehoiachin/ Jeconiah/</a:t>
            </a:r>
            <a:b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br>
            <a: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t>Coniah </a:t>
            </a:r>
            <a:b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br>
            <a: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t>(1 Chron 3:17-24)</a:t>
            </a:r>
          </a:p>
        </p:txBody>
      </p:sp>
      <p:sp>
        <p:nvSpPr>
          <p:cNvPr id="33" name="Text Box 5">
            <a:extLst>
              <a:ext uri="{FF2B5EF4-FFF2-40B4-BE49-F238E27FC236}">
                <a16:creationId xmlns:a16="http://schemas.microsoft.com/office/drawing/2014/main" id="{93522005-3F89-624A-B4D0-702201494787}"/>
              </a:ext>
            </a:extLst>
          </p:cNvPr>
          <p:cNvSpPr txBox="1">
            <a:spLocks noChangeArrowheads="1"/>
          </p:cNvSpPr>
          <p:nvPr/>
        </p:nvSpPr>
        <p:spPr bwMode="auto">
          <a:xfrm>
            <a:off x="54071" y="840772"/>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Pedaiah</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34" name="Text Box 5">
            <a:extLst>
              <a:ext uri="{FF2B5EF4-FFF2-40B4-BE49-F238E27FC236}">
                <a16:creationId xmlns:a16="http://schemas.microsoft.com/office/drawing/2014/main" id="{B35B947F-12F8-884F-A0C0-9CDE6CCFC154}"/>
              </a:ext>
            </a:extLst>
          </p:cNvPr>
          <p:cNvSpPr txBox="1">
            <a:spLocks noChangeArrowheads="1"/>
          </p:cNvSpPr>
          <p:nvPr/>
        </p:nvSpPr>
        <p:spPr bwMode="auto">
          <a:xfrm>
            <a:off x="2411760" y="840772"/>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+ 6 brothers</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Down Arrow 2">
            <a:extLst>
              <a:ext uri="{FF2B5EF4-FFF2-40B4-BE49-F238E27FC236}">
                <a16:creationId xmlns:a16="http://schemas.microsoft.com/office/drawing/2014/main" id="{5333D1D8-59B1-7D45-BF87-7F5F481F0061}"/>
              </a:ext>
            </a:extLst>
          </p:cNvPr>
          <p:cNvSpPr/>
          <p:nvPr/>
        </p:nvSpPr>
        <p:spPr bwMode="auto">
          <a:xfrm>
            <a:off x="1336895" y="541156"/>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Black" charset="0"/>
              <a:ea typeface="ＭＳ Ｐゴシック" charset="0"/>
            </a:endParaRPr>
          </a:p>
        </p:txBody>
      </p:sp>
      <p:sp>
        <p:nvSpPr>
          <p:cNvPr id="36" name="Text Box 5">
            <a:extLst>
              <a:ext uri="{FF2B5EF4-FFF2-40B4-BE49-F238E27FC236}">
                <a16:creationId xmlns:a16="http://schemas.microsoft.com/office/drawing/2014/main" id="{F2BD4CE2-5A3C-A94C-A68E-3E79127B7CB7}"/>
              </a:ext>
            </a:extLst>
          </p:cNvPr>
          <p:cNvSpPr txBox="1">
            <a:spLocks noChangeArrowheads="1"/>
          </p:cNvSpPr>
          <p:nvPr/>
        </p:nvSpPr>
        <p:spPr bwMode="auto">
          <a:xfrm>
            <a:off x="54071" y="1636920"/>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Zerubbabel</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37" name="Text Box 5">
            <a:extLst>
              <a:ext uri="{FF2B5EF4-FFF2-40B4-BE49-F238E27FC236}">
                <a16:creationId xmlns:a16="http://schemas.microsoft.com/office/drawing/2014/main" id="{2A4E25BB-B71E-3642-A197-7FDED9A0AA61}"/>
              </a:ext>
            </a:extLst>
          </p:cNvPr>
          <p:cNvSpPr txBox="1">
            <a:spLocks noChangeArrowheads="1"/>
          </p:cNvSpPr>
          <p:nvPr/>
        </p:nvSpPr>
        <p:spPr bwMode="auto">
          <a:xfrm>
            <a:off x="2411759" y="1636920"/>
            <a:ext cx="389649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+ 1 brother (Shimei)</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38" name="Down Arrow 37">
            <a:extLst>
              <a:ext uri="{FF2B5EF4-FFF2-40B4-BE49-F238E27FC236}">
                <a16:creationId xmlns:a16="http://schemas.microsoft.com/office/drawing/2014/main" id="{D8E4D167-E7DF-154E-8A0C-C0C9C17ACA91}"/>
              </a:ext>
            </a:extLst>
          </p:cNvPr>
          <p:cNvSpPr/>
          <p:nvPr/>
        </p:nvSpPr>
        <p:spPr bwMode="auto">
          <a:xfrm>
            <a:off x="1336895" y="1337304"/>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Black" charset="0"/>
              <a:ea typeface="ＭＳ Ｐゴシック" charset="0"/>
            </a:endParaRPr>
          </a:p>
        </p:txBody>
      </p:sp>
      <p:sp>
        <p:nvSpPr>
          <p:cNvPr id="39" name="Text Box 5">
            <a:extLst>
              <a:ext uri="{FF2B5EF4-FFF2-40B4-BE49-F238E27FC236}">
                <a16:creationId xmlns:a16="http://schemas.microsoft.com/office/drawing/2014/main" id="{16B452E4-16A1-2443-8296-DC99EB0513C4}"/>
              </a:ext>
            </a:extLst>
          </p:cNvPr>
          <p:cNvSpPr txBox="1">
            <a:spLocks noChangeArrowheads="1"/>
          </p:cNvSpPr>
          <p:nvPr/>
        </p:nvSpPr>
        <p:spPr bwMode="auto">
          <a:xfrm>
            <a:off x="54071" y="2433068"/>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Hananiah</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0" name="Text Box 5">
            <a:extLst>
              <a:ext uri="{FF2B5EF4-FFF2-40B4-BE49-F238E27FC236}">
                <a16:creationId xmlns:a16="http://schemas.microsoft.com/office/drawing/2014/main" id="{F4F98302-5698-DF4A-A142-EDAD1670A75F}"/>
              </a:ext>
            </a:extLst>
          </p:cNvPr>
          <p:cNvSpPr txBox="1">
            <a:spLocks noChangeArrowheads="1"/>
          </p:cNvSpPr>
          <p:nvPr/>
        </p:nvSpPr>
        <p:spPr bwMode="auto">
          <a:xfrm>
            <a:off x="2411760" y="2433068"/>
            <a:ext cx="576064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+ 6 brothers + 1 sister</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1" name="Down Arrow 40">
            <a:extLst>
              <a:ext uri="{FF2B5EF4-FFF2-40B4-BE49-F238E27FC236}">
                <a16:creationId xmlns:a16="http://schemas.microsoft.com/office/drawing/2014/main" id="{54865BD3-31F1-354A-8187-DDE3A67DEA39}"/>
              </a:ext>
            </a:extLst>
          </p:cNvPr>
          <p:cNvSpPr/>
          <p:nvPr/>
        </p:nvSpPr>
        <p:spPr bwMode="auto">
          <a:xfrm>
            <a:off x="1336895" y="2133452"/>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Black" charset="0"/>
              <a:ea typeface="ＭＳ Ｐゴシック" charset="0"/>
            </a:endParaRPr>
          </a:p>
        </p:txBody>
      </p:sp>
      <p:sp>
        <p:nvSpPr>
          <p:cNvPr id="42" name="Text Box 5">
            <a:extLst>
              <a:ext uri="{FF2B5EF4-FFF2-40B4-BE49-F238E27FC236}">
                <a16:creationId xmlns:a16="http://schemas.microsoft.com/office/drawing/2014/main" id="{52A1D188-D17B-6748-B060-21D6645732AD}"/>
              </a:ext>
            </a:extLst>
          </p:cNvPr>
          <p:cNvSpPr txBox="1">
            <a:spLocks noChangeArrowheads="1"/>
          </p:cNvSpPr>
          <p:nvPr/>
        </p:nvSpPr>
        <p:spPr bwMode="auto">
          <a:xfrm>
            <a:off x="54071" y="3229216"/>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Shecaniah</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3" name="Text Box 5">
            <a:extLst>
              <a:ext uri="{FF2B5EF4-FFF2-40B4-BE49-F238E27FC236}">
                <a16:creationId xmlns:a16="http://schemas.microsoft.com/office/drawing/2014/main" id="{705A7FFD-C109-9242-9F0C-17D07790AAAB}"/>
              </a:ext>
            </a:extLst>
          </p:cNvPr>
          <p:cNvSpPr txBox="1">
            <a:spLocks noChangeArrowheads="1"/>
          </p:cNvSpPr>
          <p:nvPr/>
        </p:nvSpPr>
        <p:spPr bwMode="auto">
          <a:xfrm>
            <a:off x="2411760" y="3229216"/>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+ 5 brothers</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4" name="Down Arrow 43">
            <a:extLst>
              <a:ext uri="{FF2B5EF4-FFF2-40B4-BE49-F238E27FC236}">
                <a16:creationId xmlns:a16="http://schemas.microsoft.com/office/drawing/2014/main" id="{7E74516A-A12D-BA4A-995C-252E8DB90033}"/>
              </a:ext>
            </a:extLst>
          </p:cNvPr>
          <p:cNvSpPr/>
          <p:nvPr/>
        </p:nvSpPr>
        <p:spPr bwMode="auto">
          <a:xfrm>
            <a:off x="1336895" y="2929600"/>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Black" charset="0"/>
              <a:ea typeface="ＭＳ Ｐゴシック" charset="0"/>
            </a:endParaRPr>
          </a:p>
        </p:txBody>
      </p:sp>
      <p:sp>
        <p:nvSpPr>
          <p:cNvPr id="45" name="Text Box 5">
            <a:extLst>
              <a:ext uri="{FF2B5EF4-FFF2-40B4-BE49-F238E27FC236}">
                <a16:creationId xmlns:a16="http://schemas.microsoft.com/office/drawing/2014/main" id="{38E880E1-A02E-D34A-A57C-E247FAA6AAC3}"/>
              </a:ext>
            </a:extLst>
          </p:cNvPr>
          <p:cNvSpPr txBox="1">
            <a:spLocks noChangeArrowheads="1"/>
          </p:cNvSpPr>
          <p:nvPr/>
        </p:nvSpPr>
        <p:spPr bwMode="auto">
          <a:xfrm>
            <a:off x="54071" y="4025364"/>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Shemaiah</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6" name="Text Box 5">
            <a:extLst>
              <a:ext uri="{FF2B5EF4-FFF2-40B4-BE49-F238E27FC236}">
                <a16:creationId xmlns:a16="http://schemas.microsoft.com/office/drawing/2014/main" id="{17099704-1DF6-9447-98B3-8B788114D0DB}"/>
              </a:ext>
            </a:extLst>
          </p:cNvPr>
          <p:cNvSpPr txBox="1">
            <a:spLocks noChangeArrowheads="1"/>
          </p:cNvSpPr>
          <p:nvPr/>
        </p:nvSpPr>
        <p:spPr bwMode="auto">
          <a:xfrm>
            <a:off x="2411760" y="4025364"/>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+ 0 brothers</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7" name="Down Arrow 46">
            <a:extLst>
              <a:ext uri="{FF2B5EF4-FFF2-40B4-BE49-F238E27FC236}">
                <a16:creationId xmlns:a16="http://schemas.microsoft.com/office/drawing/2014/main" id="{F286D8D3-6F25-C749-A791-DAAB47204080}"/>
              </a:ext>
            </a:extLst>
          </p:cNvPr>
          <p:cNvSpPr/>
          <p:nvPr/>
        </p:nvSpPr>
        <p:spPr bwMode="auto">
          <a:xfrm>
            <a:off x="1336895" y="3725748"/>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Black" charset="0"/>
              <a:ea typeface="ＭＳ Ｐゴシック" charset="0"/>
            </a:endParaRPr>
          </a:p>
        </p:txBody>
      </p:sp>
      <p:sp>
        <p:nvSpPr>
          <p:cNvPr id="48" name="Text Box 5">
            <a:extLst>
              <a:ext uri="{FF2B5EF4-FFF2-40B4-BE49-F238E27FC236}">
                <a16:creationId xmlns:a16="http://schemas.microsoft.com/office/drawing/2014/main" id="{329EEB39-8BF2-154F-9F62-C336B64D0250}"/>
              </a:ext>
            </a:extLst>
          </p:cNvPr>
          <p:cNvSpPr txBox="1">
            <a:spLocks noChangeArrowheads="1"/>
          </p:cNvSpPr>
          <p:nvPr/>
        </p:nvSpPr>
        <p:spPr bwMode="auto">
          <a:xfrm>
            <a:off x="54071" y="4821512"/>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Neariah</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9" name="Text Box 5">
            <a:extLst>
              <a:ext uri="{FF2B5EF4-FFF2-40B4-BE49-F238E27FC236}">
                <a16:creationId xmlns:a16="http://schemas.microsoft.com/office/drawing/2014/main" id="{C84CCA50-0A6F-154E-8E8C-1EBDE5836459}"/>
              </a:ext>
            </a:extLst>
          </p:cNvPr>
          <p:cNvSpPr txBox="1">
            <a:spLocks noChangeArrowheads="1"/>
          </p:cNvSpPr>
          <p:nvPr/>
        </p:nvSpPr>
        <p:spPr bwMode="auto">
          <a:xfrm>
            <a:off x="2411760" y="4821512"/>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+ 5 brothers</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50" name="Down Arrow 49">
            <a:extLst>
              <a:ext uri="{FF2B5EF4-FFF2-40B4-BE49-F238E27FC236}">
                <a16:creationId xmlns:a16="http://schemas.microsoft.com/office/drawing/2014/main" id="{59E4A026-9D62-6741-83B3-0E049F56D727}"/>
              </a:ext>
            </a:extLst>
          </p:cNvPr>
          <p:cNvSpPr/>
          <p:nvPr/>
        </p:nvSpPr>
        <p:spPr bwMode="auto">
          <a:xfrm>
            <a:off x="1336895" y="4521896"/>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Black" charset="0"/>
              <a:ea typeface="ＭＳ Ｐゴシック" charset="0"/>
            </a:endParaRPr>
          </a:p>
        </p:txBody>
      </p:sp>
      <p:sp>
        <p:nvSpPr>
          <p:cNvPr id="51" name="Text Box 5">
            <a:extLst>
              <a:ext uri="{FF2B5EF4-FFF2-40B4-BE49-F238E27FC236}">
                <a16:creationId xmlns:a16="http://schemas.microsoft.com/office/drawing/2014/main" id="{9A7FC647-9CF0-5E49-9BE2-AD31755590DF}"/>
              </a:ext>
            </a:extLst>
          </p:cNvPr>
          <p:cNvSpPr txBox="1">
            <a:spLocks noChangeArrowheads="1"/>
          </p:cNvSpPr>
          <p:nvPr/>
        </p:nvSpPr>
        <p:spPr bwMode="auto">
          <a:xfrm>
            <a:off x="54071" y="5617660"/>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Elioenai</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52" name="Text Box 5">
            <a:extLst>
              <a:ext uri="{FF2B5EF4-FFF2-40B4-BE49-F238E27FC236}">
                <a16:creationId xmlns:a16="http://schemas.microsoft.com/office/drawing/2014/main" id="{EE46A572-397C-7546-A643-2FE78141ADDC}"/>
              </a:ext>
            </a:extLst>
          </p:cNvPr>
          <p:cNvSpPr txBox="1">
            <a:spLocks noChangeArrowheads="1"/>
          </p:cNvSpPr>
          <p:nvPr/>
        </p:nvSpPr>
        <p:spPr bwMode="auto">
          <a:xfrm>
            <a:off x="2411760" y="5617660"/>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+ 2 brothers</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53" name="Down Arrow 52">
            <a:extLst>
              <a:ext uri="{FF2B5EF4-FFF2-40B4-BE49-F238E27FC236}">
                <a16:creationId xmlns:a16="http://schemas.microsoft.com/office/drawing/2014/main" id="{64F58731-89D1-9C47-A490-1471361407D5}"/>
              </a:ext>
            </a:extLst>
          </p:cNvPr>
          <p:cNvSpPr/>
          <p:nvPr/>
        </p:nvSpPr>
        <p:spPr bwMode="auto">
          <a:xfrm>
            <a:off x="1336895" y="5318044"/>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Black" charset="0"/>
              <a:ea typeface="ＭＳ Ｐゴシック" charset="0"/>
            </a:endParaRPr>
          </a:p>
        </p:txBody>
      </p:sp>
      <p:sp>
        <p:nvSpPr>
          <p:cNvPr id="56" name="Text Box 5">
            <a:extLst>
              <a:ext uri="{FF2B5EF4-FFF2-40B4-BE49-F238E27FC236}">
                <a16:creationId xmlns:a16="http://schemas.microsoft.com/office/drawing/2014/main" id="{6A51AC85-C6F5-E64E-A632-2633C851ECD7}"/>
              </a:ext>
            </a:extLst>
          </p:cNvPr>
          <p:cNvSpPr txBox="1">
            <a:spLocks noChangeArrowheads="1"/>
          </p:cNvSpPr>
          <p:nvPr/>
        </p:nvSpPr>
        <p:spPr bwMode="auto">
          <a:xfrm>
            <a:off x="62864" y="6413809"/>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Hodaviah</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57" name="Text Box 5">
            <a:extLst>
              <a:ext uri="{FF2B5EF4-FFF2-40B4-BE49-F238E27FC236}">
                <a16:creationId xmlns:a16="http://schemas.microsoft.com/office/drawing/2014/main" id="{42247A4C-5EA7-0844-9926-A30A762F7845}"/>
              </a:ext>
            </a:extLst>
          </p:cNvPr>
          <p:cNvSpPr txBox="1">
            <a:spLocks noChangeArrowheads="1"/>
          </p:cNvSpPr>
          <p:nvPr/>
        </p:nvSpPr>
        <p:spPr bwMode="auto">
          <a:xfrm>
            <a:off x="2420553" y="6413809"/>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+ 6 brothers</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58" name="Down Arrow 57">
            <a:extLst>
              <a:ext uri="{FF2B5EF4-FFF2-40B4-BE49-F238E27FC236}">
                <a16:creationId xmlns:a16="http://schemas.microsoft.com/office/drawing/2014/main" id="{7554B009-EEA4-6942-B72F-9A9AD2550F9E}"/>
              </a:ext>
            </a:extLst>
          </p:cNvPr>
          <p:cNvSpPr/>
          <p:nvPr/>
        </p:nvSpPr>
        <p:spPr bwMode="auto">
          <a:xfrm>
            <a:off x="1345688" y="6114192"/>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Black" charset="0"/>
              <a:ea typeface="ＭＳ Ｐゴシック" charset="0"/>
            </a:endParaRPr>
          </a:p>
        </p:txBody>
      </p:sp>
    </p:spTree>
    <p:extLst>
      <p:ext uri="{BB962C8B-B14F-4D97-AF65-F5344CB8AC3E}">
        <p14:creationId xmlns:p14="http://schemas.microsoft.com/office/powerpoint/2010/main" val="15285006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3492"/>
                                        </p:tgtEl>
                                        <p:attrNameLst>
                                          <p:attrName>style.visibility</p:attrName>
                                        </p:attrNameLst>
                                      </p:cBhvr>
                                      <p:to>
                                        <p:strVal val="visible"/>
                                      </p:to>
                                    </p:set>
                                    <p:animEffect transition="in" filter="blinds(horizontal)">
                                      <p:cBhvr>
                                        <p:cTn id="7" dur="500"/>
                                        <p:tgtEl>
                                          <p:spTgt spid="6349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linds(horizontal)">
                                      <p:cBhvr>
                                        <p:cTn id="16" dur="500"/>
                                        <p:tgtEl>
                                          <p:spTgt spid="33"/>
                                        </p:tgtEl>
                                      </p:cBhvr>
                                    </p:animEffect>
                                  </p:childTnLst>
                                </p:cTn>
                              </p:par>
                            </p:childTnLst>
                          </p:cTn>
                        </p:par>
                        <p:par>
                          <p:cTn id="17" fill="hold">
                            <p:stCondLst>
                              <p:cond delay="1000"/>
                            </p:stCondLst>
                            <p:childTnLst>
                              <p:par>
                                <p:cTn id="18" presetID="3" presetClass="entr" presetSubtype="10"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linds(horizontal)">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up)">
                                      <p:cBhvr>
                                        <p:cTn id="25" dur="500"/>
                                        <p:tgtEl>
                                          <p:spTgt spid="38"/>
                                        </p:tgtEl>
                                      </p:cBhvr>
                                    </p:animEffect>
                                  </p:childTnLst>
                                </p:cTn>
                              </p:par>
                            </p:childTnLst>
                          </p:cTn>
                        </p:par>
                        <p:par>
                          <p:cTn id="26" fill="hold">
                            <p:stCondLst>
                              <p:cond delay="500"/>
                            </p:stCondLst>
                            <p:childTnLst>
                              <p:par>
                                <p:cTn id="27" presetID="3" presetClass="entr" presetSubtype="10"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blinds(horizontal)">
                                      <p:cBhvr>
                                        <p:cTn id="29" dur="500"/>
                                        <p:tgtEl>
                                          <p:spTgt spid="36"/>
                                        </p:tgtEl>
                                      </p:cBhvr>
                                    </p:animEffect>
                                  </p:childTnLst>
                                </p:cTn>
                              </p:par>
                            </p:childTnLst>
                          </p:cTn>
                        </p:par>
                        <p:par>
                          <p:cTn id="30" fill="hold">
                            <p:stCondLst>
                              <p:cond delay="1000"/>
                            </p:stCondLst>
                            <p:childTnLst>
                              <p:par>
                                <p:cTn id="31" presetID="3" presetClass="entr" presetSubtype="10" fill="hold" grpId="0" nodeType="after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linds(horizontal)">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up)">
                                      <p:cBhvr>
                                        <p:cTn id="38" dur="500"/>
                                        <p:tgtEl>
                                          <p:spTgt spid="41"/>
                                        </p:tgtEl>
                                      </p:cBhvr>
                                    </p:animEffect>
                                  </p:childTnLst>
                                </p:cTn>
                              </p:par>
                            </p:childTnLst>
                          </p:cTn>
                        </p:par>
                        <p:par>
                          <p:cTn id="39" fill="hold">
                            <p:stCondLst>
                              <p:cond delay="500"/>
                            </p:stCondLst>
                            <p:childTnLst>
                              <p:par>
                                <p:cTn id="40" presetID="3" presetClass="entr" presetSubtype="10" fill="hold" grpId="0" nodeType="after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blinds(horizontal)">
                                      <p:cBhvr>
                                        <p:cTn id="42" dur="500"/>
                                        <p:tgtEl>
                                          <p:spTgt spid="39"/>
                                        </p:tgtEl>
                                      </p:cBhvr>
                                    </p:animEffect>
                                  </p:childTnLst>
                                </p:cTn>
                              </p:par>
                            </p:childTnLst>
                          </p:cTn>
                        </p:par>
                        <p:par>
                          <p:cTn id="43" fill="hold">
                            <p:stCondLst>
                              <p:cond delay="1000"/>
                            </p:stCondLst>
                            <p:childTnLst>
                              <p:par>
                                <p:cTn id="44" presetID="3" presetClass="entr" presetSubtype="10"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linds(horizontal)">
                                      <p:cBhvr>
                                        <p:cTn id="46" dur="5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up)">
                                      <p:cBhvr>
                                        <p:cTn id="51" dur="500"/>
                                        <p:tgtEl>
                                          <p:spTgt spid="44"/>
                                        </p:tgtEl>
                                      </p:cBhvr>
                                    </p:animEffect>
                                  </p:childTnLst>
                                </p:cTn>
                              </p:par>
                            </p:childTnLst>
                          </p:cTn>
                        </p:par>
                        <p:par>
                          <p:cTn id="52" fill="hold">
                            <p:stCondLst>
                              <p:cond delay="500"/>
                            </p:stCondLst>
                            <p:childTnLst>
                              <p:par>
                                <p:cTn id="53" presetID="3" presetClass="entr" presetSubtype="10" fill="hold" grpId="0"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blinds(horizontal)">
                                      <p:cBhvr>
                                        <p:cTn id="55" dur="500"/>
                                        <p:tgtEl>
                                          <p:spTgt spid="42"/>
                                        </p:tgtEl>
                                      </p:cBhvr>
                                    </p:animEffect>
                                  </p:childTnLst>
                                </p:cTn>
                              </p:par>
                            </p:childTnLst>
                          </p:cTn>
                        </p:par>
                        <p:par>
                          <p:cTn id="56" fill="hold">
                            <p:stCondLst>
                              <p:cond delay="1000"/>
                            </p:stCondLst>
                            <p:childTnLst>
                              <p:par>
                                <p:cTn id="57" presetID="3" presetClass="entr" presetSubtype="10" fill="hold" grpId="0" nodeType="after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blinds(horizontal)">
                                      <p:cBhvr>
                                        <p:cTn id="59" dur="500"/>
                                        <p:tgtEl>
                                          <p:spTgt spid="4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wipe(up)">
                                      <p:cBhvr>
                                        <p:cTn id="64" dur="500"/>
                                        <p:tgtEl>
                                          <p:spTgt spid="47"/>
                                        </p:tgtEl>
                                      </p:cBhvr>
                                    </p:animEffect>
                                  </p:childTnLst>
                                </p:cTn>
                              </p:par>
                            </p:childTnLst>
                          </p:cTn>
                        </p:par>
                        <p:par>
                          <p:cTn id="65" fill="hold">
                            <p:stCondLst>
                              <p:cond delay="500"/>
                            </p:stCondLst>
                            <p:childTnLst>
                              <p:par>
                                <p:cTn id="66" presetID="3" presetClass="entr" presetSubtype="10" fill="hold" grpId="0" nodeType="after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blinds(horizontal)">
                                      <p:cBhvr>
                                        <p:cTn id="68" dur="500"/>
                                        <p:tgtEl>
                                          <p:spTgt spid="45"/>
                                        </p:tgtEl>
                                      </p:cBhvr>
                                    </p:animEffect>
                                  </p:childTnLst>
                                </p:cTn>
                              </p:par>
                            </p:childTnLst>
                          </p:cTn>
                        </p:par>
                        <p:par>
                          <p:cTn id="69" fill="hold">
                            <p:stCondLst>
                              <p:cond delay="1000"/>
                            </p:stCondLst>
                            <p:childTnLst>
                              <p:par>
                                <p:cTn id="70" presetID="3" presetClass="entr" presetSubtype="10" fill="hold" grpId="0" nodeType="after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blinds(horizontal)">
                                      <p:cBhvr>
                                        <p:cTn id="72" dur="5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wipe(up)">
                                      <p:cBhvr>
                                        <p:cTn id="77" dur="500"/>
                                        <p:tgtEl>
                                          <p:spTgt spid="50"/>
                                        </p:tgtEl>
                                      </p:cBhvr>
                                    </p:animEffect>
                                  </p:childTnLst>
                                </p:cTn>
                              </p:par>
                            </p:childTnLst>
                          </p:cTn>
                        </p:par>
                        <p:par>
                          <p:cTn id="78" fill="hold">
                            <p:stCondLst>
                              <p:cond delay="500"/>
                            </p:stCondLst>
                            <p:childTnLst>
                              <p:par>
                                <p:cTn id="79" presetID="3" presetClass="entr" presetSubtype="10" fill="hold" grpId="0" nodeType="afterEffect">
                                  <p:stCondLst>
                                    <p:cond delay="0"/>
                                  </p:stCondLst>
                                  <p:childTnLst>
                                    <p:set>
                                      <p:cBhvr>
                                        <p:cTn id="80" dur="1" fill="hold">
                                          <p:stCondLst>
                                            <p:cond delay="0"/>
                                          </p:stCondLst>
                                        </p:cTn>
                                        <p:tgtEl>
                                          <p:spTgt spid="48"/>
                                        </p:tgtEl>
                                        <p:attrNameLst>
                                          <p:attrName>style.visibility</p:attrName>
                                        </p:attrNameLst>
                                      </p:cBhvr>
                                      <p:to>
                                        <p:strVal val="visible"/>
                                      </p:to>
                                    </p:set>
                                    <p:animEffect transition="in" filter="blinds(horizontal)">
                                      <p:cBhvr>
                                        <p:cTn id="81" dur="500"/>
                                        <p:tgtEl>
                                          <p:spTgt spid="48"/>
                                        </p:tgtEl>
                                      </p:cBhvr>
                                    </p:animEffect>
                                  </p:childTnLst>
                                </p:cTn>
                              </p:par>
                            </p:childTnLst>
                          </p:cTn>
                        </p:par>
                        <p:par>
                          <p:cTn id="82" fill="hold">
                            <p:stCondLst>
                              <p:cond delay="1000"/>
                            </p:stCondLst>
                            <p:childTnLst>
                              <p:par>
                                <p:cTn id="83" presetID="3" presetClass="entr" presetSubtype="10" fill="hold" grpId="0" nodeType="afterEffect">
                                  <p:stCondLst>
                                    <p:cond delay="0"/>
                                  </p:stCondLst>
                                  <p:childTnLst>
                                    <p:set>
                                      <p:cBhvr>
                                        <p:cTn id="84" dur="1" fill="hold">
                                          <p:stCondLst>
                                            <p:cond delay="0"/>
                                          </p:stCondLst>
                                        </p:cTn>
                                        <p:tgtEl>
                                          <p:spTgt spid="49"/>
                                        </p:tgtEl>
                                        <p:attrNameLst>
                                          <p:attrName>style.visibility</p:attrName>
                                        </p:attrNameLst>
                                      </p:cBhvr>
                                      <p:to>
                                        <p:strVal val="visible"/>
                                      </p:to>
                                    </p:set>
                                    <p:animEffect transition="in" filter="blinds(horizontal)">
                                      <p:cBhvr>
                                        <p:cTn id="85" dur="500"/>
                                        <p:tgtEl>
                                          <p:spTgt spid="49"/>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53"/>
                                        </p:tgtEl>
                                        <p:attrNameLst>
                                          <p:attrName>style.visibility</p:attrName>
                                        </p:attrNameLst>
                                      </p:cBhvr>
                                      <p:to>
                                        <p:strVal val="visible"/>
                                      </p:to>
                                    </p:set>
                                    <p:animEffect transition="in" filter="wipe(up)">
                                      <p:cBhvr>
                                        <p:cTn id="90" dur="500"/>
                                        <p:tgtEl>
                                          <p:spTgt spid="53"/>
                                        </p:tgtEl>
                                      </p:cBhvr>
                                    </p:animEffect>
                                  </p:childTnLst>
                                </p:cTn>
                              </p:par>
                            </p:childTnLst>
                          </p:cTn>
                        </p:par>
                        <p:par>
                          <p:cTn id="91" fill="hold">
                            <p:stCondLst>
                              <p:cond delay="500"/>
                            </p:stCondLst>
                            <p:childTnLst>
                              <p:par>
                                <p:cTn id="92" presetID="3" presetClass="entr" presetSubtype="10" fill="hold" grpId="0" nodeType="after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blinds(horizontal)">
                                      <p:cBhvr>
                                        <p:cTn id="94" dur="500"/>
                                        <p:tgtEl>
                                          <p:spTgt spid="51"/>
                                        </p:tgtEl>
                                      </p:cBhvr>
                                    </p:animEffect>
                                  </p:childTnLst>
                                </p:cTn>
                              </p:par>
                            </p:childTnLst>
                          </p:cTn>
                        </p:par>
                        <p:par>
                          <p:cTn id="95" fill="hold">
                            <p:stCondLst>
                              <p:cond delay="1000"/>
                            </p:stCondLst>
                            <p:childTnLst>
                              <p:par>
                                <p:cTn id="96" presetID="3" presetClass="entr" presetSubtype="10" fill="hold" grpId="0" nodeType="afterEffect">
                                  <p:stCondLst>
                                    <p:cond delay="0"/>
                                  </p:stCondLst>
                                  <p:childTnLst>
                                    <p:set>
                                      <p:cBhvr>
                                        <p:cTn id="97" dur="1" fill="hold">
                                          <p:stCondLst>
                                            <p:cond delay="0"/>
                                          </p:stCondLst>
                                        </p:cTn>
                                        <p:tgtEl>
                                          <p:spTgt spid="52"/>
                                        </p:tgtEl>
                                        <p:attrNameLst>
                                          <p:attrName>style.visibility</p:attrName>
                                        </p:attrNameLst>
                                      </p:cBhvr>
                                      <p:to>
                                        <p:strVal val="visible"/>
                                      </p:to>
                                    </p:set>
                                    <p:animEffect transition="in" filter="blinds(horizontal)">
                                      <p:cBhvr>
                                        <p:cTn id="98" dur="500"/>
                                        <p:tgtEl>
                                          <p:spTgt spid="52"/>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wipe(up)">
                                      <p:cBhvr>
                                        <p:cTn id="103" dur="500"/>
                                        <p:tgtEl>
                                          <p:spTgt spid="58"/>
                                        </p:tgtEl>
                                      </p:cBhvr>
                                    </p:animEffect>
                                  </p:childTnLst>
                                </p:cTn>
                              </p:par>
                            </p:childTnLst>
                          </p:cTn>
                        </p:par>
                        <p:par>
                          <p:cTn id="104" fill="hold">
                            <p:stCondLst>
                              <p:cond delay="500"/>
                            </p:stCondLst>
                            <p:childTnLst>
                              <p:par>
                                <p:cTn id="105" presetID="3" presetClass="entr" presetSubtype="10" fill="hold" grpId="0" nodeType="after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blinds(horizontal)">
                                      <p:cBhvr>
                                        <p:cTn id="107" dur="500"/>
                                        <p:tgtEl>
                                          <p:spTgt spid="56"/>
                                        </p:tgtEl>
                                      </p:cBhvr>
                                    </p:animEffect>
                                  </p:childTnLst>
                                </p:cTn>
                              </p:par>
                            </p:childTnLst>
                          </p:cTn>
                        </p:par>
                        <p:par>
                          <p:cTn id="108" fill="hold">
                            <p:stCondLst>
                              <p:cond delay="1000"/>
                            </p:stCondLst>
                            <p:childTnLst>
                              <p:par>
                                <p:cTn id="109" presetID="3" presetClass="entr" presetSubtype="10" fill="hold" grpId="0" nodeType="afterEffect">
                                  <p:stCondLst>
                                    <p:cond delay="0"/>
                                  </p:stCondLst>
                                  <p:childTnLst>
                                    <p:set>
                                      <p:cBhvr>
                                        <p:cTn id="110" dur="1" fill="hold">
                                          <p:stCondLst>
                                            <p:cond delay="0"/>
                                          </p:stCondLst>
                                        </p:cTn>
                                        <p:tgtEl>
                                          <p:spTgt spid="57"/>
                                        </p:tgtEl>
                                        <p:attrNameLst>
                                          <p:attrName>style.visibility</p:attrName>
                                        </p:attrNameLst>
                                      </p:cBhvr>
                                      <p:to>
                                        <p:strVal val="visible"/>
                                      </p:to>
                                    </p:set>
                                    <p:animEffect transition="in" filter="blinds(horizontal)">
                                      <p:cBhvr>
                                        <p:cTn id="111"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 grpId="0"/>
      <p:bldP spid="33" grpId="0"/>
      <p:bldP spid="34" grpId="0"/>
      <p:bldP spid="3" grpId="0" animBg="1"/>
      <p:bldP spid="36" grpId="0"/>
      <p:bldP spid="37" grpId="0"/>
      <p:bldP spid="38" grpId="0" animBg="1"/>
      <p:bldP spid="39" grpId="0"/>
      <p:bldP spid="40" grpId="0"/>
      <p:bldP spid="41" grpId="0" animBg="1"/>
      <p:bldP spid="42" grpId="0"/>
      <p:bldP spid="43" grpId="0"/>
      <p:bldP spid="44" grpId="0" animBg="1"/>
      <p:bldP spid="45" grpId="0"/>
      <p:bldP spid="46" grpId="0"/>
      <p:bldP spid="47" grpId="0" animBg="1"/>
      <p:bldP spid="48" grpId="0"/>
      <p:bldP spid="49" grpId="0"/>
      <p:bldP spid="50" grpId="0" animBg="1"/>
      <p:bldP spid="51" grpId="0"/>
      <p:bldP spid="52" grpId="0"/>
      <p:bldP spid="53" grpId="0" animBg="1"/>
      <p:bldP spid="56" grpId="0"/>
      <p:bldP spid="57" grpId="0"/>
      <p:bldP spid="5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grpSp>
      <p:sp>
        <p:nvSpPr>
          <p:cNvPr id="32772" name="Text Box 4"/>
          <p:cNvSpPr txBox="1">
            <a:spLocks noChangeArrowheads="1"/>
          </p:cNvSpPr>
          <p:nvPr/>
        </p:nvSpPr>
        <p:spPr bwMode="auto">
          <a:xfrm>
            <a:off x="290513" y="3524250"/>
            <a:ext cx="2203450" cy="525463"/>
          </a:xfrm>
          <a:prstGeom prst="rect">
            <a:avLst/>
          </a:prstGeom>
          <a:solidFill>
            <a:srgbClr val="0070C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Church</a:t>
            </a: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Age</a:t>
            </a: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Tribulation</a:t>
            </a: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14:1-2)</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75" name="Text Box 7"/>
          <p:cNvSpPr txBox="1">
            <a:spLocks noChangeArrowheads="1"/>
          </p:cNvSpPr>
          <p:nvPr/>
        </p:nvSpPr>
        <p:spPr bwMode="auto">
          <a:xfrm>
            <a:off x="5218113" y="3524250"/>
            <a:ext cx="2336800" cy="895350"/>
          </a:xfrm>
          <a:prstGeom prst="rect">
            <a:avLst/>
          </a:prstGeom>
          <a:solidFill>
            <a:srgbClr val="99FF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Millennium</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14:6-21)</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77" name="Text Box 9"/>
          <p:cNvSpPr txBox="1">
            <a:spLocks noChangeArrowheads="1"/>
          </p:cNvSpPr>
          <p:nvPr/>
        </p:nvSpPr>
        <p:spPr bwMode="auto">
          <a:xfrm>
            <a:off x="1258888" y="1550364"/>
            <a:ext cx="2808287" cy="833178"/>
          </a:xfrm>
          <a:prstGeom prst="rect">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Rapture</a:t>
            </a:r>
            <a:b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 Thess 4:13-18)</a:t>
            </a:r>
          </a:p>
        </p:txBody>
      </p:sp>
      <p:sp>
        <p:nvSpPr>
          <p:cNvPr id="32778" name="Line 10"/>
          <p:cNvSpPr>
            <a:spLocks noChangeShapeType="1"/>
          </p:cNvSpPr>
          <p:nvPr/>
        </p:nvSpPr>
        <p:spPr bwMode="auto">
          <a:xfrm>
            <a:off x="5173663" y="2276475"/>
            <a:ext cx="1587" cy="1162050"/>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9" name="Text Box 11"/>
          <p:cNvSpPr txBox="1">
            <a:spLocks noChangeArrowheads="1"/>
          </p:cNvSpPr>
          <p:nvPr/>
        </p:nvSpPr>
        <p:spPr bwMode="auto">
          <a:xfrm>
            <a:off x="4137766" y="1550364"/>
            <a:ext cx="2081317" cy="894733"/>
          </a:xfrm>
          <a:prstGeom prst="rect">
            <a:avLst/>
          </a:prstGeom>
          <a:solidFill>
            <a:srgbClr val="FF99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2</a:t>
            </a:r>
            <a:r>
              <a:rPr kumimoji="0" lang="en-GB" sz="2800" b="1" i="0" u="none" strike="noStrike" kern="1200" cap="none" spc="0" normalizeH="0" baseline="30000" noProof="0" dirty="0">
                <a:ln>
                  <a:noFill/>
                </a:ln>
                <a:solidFill>
                  <a:srgbClr val="000000"/>
                </a:solidFill>
                <a:effectLst/>
                <a:uLnTx/>
                <a:uFillTx/>
                <a:latin typeface="Arial" charset="0"/>
                <a:ea typeface="ＭＳ Ｐゴシック" charset="0"/>
                <a:cs typeface="Arial" charset="0"/>
              </a:rPr>
              <a:t>nd</a:t>
            </a: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Advent</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14:3-5)</a:t>
            </a:r>
          </a:p>
        </p:txBody>
      </p:sp>
      <p:sp>
        <p:nvSpPr>
          <p:cNvPr id="32780" name="Text Box 12"/>
          <p:cNvSpPr txBox="1">
            <a:spLocks noChangeArrowheads="1"/>
          </p:cNvSpPr>
          <p:nvPr/>
        </p:nvSpPr>
        <p:spPr bwMode="auto">
          <a:xfrm>
            <a:off x="2967038" y="4895850"/>
            <a:ext cx="2635250" cy="1325563"/>
          </a:xfrm>
          <a:prstGeom prst="rect">
            <a:avLst/>
          </a:prstGeom>
          <a:solidFill>
            <a:srgbClr val="FFCC66"/>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Gog &amp; Magog </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(Armageddon)</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(Ezek 38–39)</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81" name="Text Box 13"/>
          <p:cNvSpPr txBox="1">
            <a:spLocks noChangeArrowheads="1"/>
          </p:cNvSpPr>
          <p:nvPr/>
        </p:nvSpPr>
        <p:spPr bwMode="auto">
          <a:xfrm>
            <a:off x="6024053" y="4914900"/>
            <a:ext cx="2996632" cy="1325620"/>
          </a:xfrm>
          <a:prstGeom prst="rect">
            <a:avLst/>
          </a:pr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Gog and Magog </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Revisited</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20:7-10)</a:t>
            </a:r>
          </a:p>
        </p:txBody>
      </p:sp>
      <p:sp>
        <p:nvSpPr>
          <p:cNvPr id="32783" name="Line 15"/>
          <p:cNvSpPr>
            <a:spLocks noChangeShapeType="1"/>
          </p:cNvSpPr>
          <p:nvPr/>
        </p:nvSpPr>
        <p:spPr bwMode="auto">
          <a:xfrm flipV="1">
            <a:off x="5189538" y="4037013"/>
            <a:ext cx="1587" cy="84137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84" name="Line 16"/>
          <p:cNvSpPr>
            <a:spLocks noChangeShapeType="1"/>
          </p:cNvSpPr>
          <p:nvPr/>
        </p:nvSpPr>
        <p:spPr bwMode="auto">
          <a:xfrm flipV="1">
            <a:off x="7566025" y="4056063"/>
            <a:ext cx="1588" cy="84137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en-GB" sz="3600" b="1" dirty="0">
                <a:solidFill>
                  <a:schemeClr val="bg1"/>
                </a:solidFill>
                <a:latin typeface="Arial" charset="0"/>
                <a:ea typeface="ＭＳ Ｐゴシック" charset="0"/>
              </a:rPr>
              <a:t>God's Future Plan</a:t>
            </a:r>
            <a:endParaRPr lang="en-US" sz="5400" b="1" dirty="0">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82" name="Text Box 14"/>
          <p:cNvSpPr txBox="1">
            <a:spLocks noChangeArrowheads="1"/>
          </p:cNvSpPr>
          <p:nvPr/>
        </p:nvSpPr>
        <p:spPr bwMode="auto">
          <a:xfrm>
            <a:off x="6638400" y="1124744"/>
            <a:ext cx="2317214" cy="1325620"/>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Great White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Throne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20:11-14)</a:t>
            </a:r>
          </a:p>
        </p:txBody>
      </p:sp>
      <p:sp>
        <p:nvSpPr>
          <p:cNvPr id="20" name="Line 15"/>
          <p:cNvSpPr>
            <a:spLocks noChangeShapeType="1"/>
          </p:cNvSpPr>
          <p:nvPr/>
        </p:nvSpPr>
        <p:spPr bwMode="auto">
          <a:xfrm flipV="1">
            <a:off x="2484438" y="2469413"/>
            <a:ext cx="7937" cy="108023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583699" name="Text Box 4"/>
          <p:cNvSpPr txBox="1">
            <a:spLocks noChangeArrowheads="1"/>
          </p:cNvSpPr>
          <p:nvPr/>
        </p:nvSpPr>
        <p:spPr bwMode="auto">
          <a:xfrm>
            <a:off x="7796213" y="86147"/>
            <a:ext cx="1347787" cy="6065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1800" b="1" i="0" u="none" strike="noStrike" kern="1200" cap="none" spc="0" normalizeH="0" baseline="0" noProof="0" dirty="0">
                <a:ln>
                  <a:noFill/>
                </a:ln>
                <a:solidFill>
                  <a:srgbClr val="FFFFFF"/>
                </a:solidFill>
                <a:effectLst/>
                <a:uLnTx/>
                <a:uFillTx/>
                <a:latin typeface="Arial" charset="0"/>
                <a:ea typeface="ＭＳ Ｐゴシック" charset="0"/>
              </a:rPr>
              <a:t>OT Survey page 437</a:t>
            </a:r>
          </a:p>
        </p:txBody>
      </p:sp>
      <p:sp>
        <p:nvSpPr>
          <p:cNvPr id="22" name="Text Box 14"/>
          <p:cNvSpPr txBox="1">
            <a:spLocks noChangeArrowheads="1"/>
          </p:cNvSpPr>
          <p:nvPr/>
        </p:nvSpPr>
        <p:spPr bwMode="auto">
          <a:xfrm>
            <a:off x="2571648" y="2636912"/>
            <a:ext cx="5168703"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Day of the L</a:t>
            </a:r>
            <a:r>
              <a:rPr kumimoji="0" lang="en-GB"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ORD</a:t>
            </a:r>
          </a:p>
        </p:txBody>
      </p:sp>
      <p:sp>
        <p:nvSpPr>
          <p:cNvPr id="3" name="Oval 2">
            <a:extLst>
              <a:ext uri="{FF2B5EF4-FFF2-40B4-BE49-F238E27FC236}">
                <a16:creationId xmlns:a16="http://schemas.microsoft.com/office/drawing/2014/main" id="{EBAA645B-3BC4-74FE-61BD-A7FEC537BC37}"/>
              </a:ext>
            </a:extLst>
          </p:cNvPr>
          <p:cNvSpPr/>
          <p:nvPr/>
        </p:nvSpPr>
        <p:spPr bwMode="auto">
          <a:xfrm>
            <a:off x="5171566" y="3249749"/>
            <a:ext cx="2520280" cy="1368152"/>
          </a:xfrm>
          <a:prstGeom prst="ellipse">
            <a:avLst/>
          </a:prstGeom>
          <a:no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Tree>
    <p:extLst>
      <p:ext uri="{BB962C8B-B14F-4D97-AF65-F5344CB8AC3E}">
        <p14:creationId xmlns:p14="http://schemas.microsoft.com/office/powerpoint/2010/main" val="165050215"/>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p:stCondLst>
                              <p:cond delay="6000"/>
                            </p:stCondLst>
                            <p:childTnLst>
                              <p:par>
                                <p:cTn id="20" presetID="42" presetClass="entr" fill="hold" nodeType="afterEffect">
                                  <p:stCondLst>
                                    <p:cond delay="0"/>
                                  </p:stCondLst>
                                  <p:childTnLst>
                                    <p:set>
                                      <p:cBhvr additive="repl">
                                        <p:cTn id="21" dur="1" fill="hold">
                                          <p:stCondLst>
                                            <p:cond delay="0"/>
                                          </p:stCondLst>
                                        </p:cTn>
                                        <p:tgtEl>
                                          <p:spTgt spid="20"/>
                                        </p:tgtEl>
                                        <p:attrNameLst>
                                          <p:attrName>style.visibility</p:attrName>
                                        </p:attrNameLst>
                                      </p:cBhvr>
                                      <p:to>
                                        <p:strVal val="visible"/>
                                      </p:to>
                                    </p:set>
                                    <p:animEffect transition="in" filter="fade">
                                      <p:cBhvr additive="repl">
                                        <p:cTn id="22" dur="2000"/>
                                        <p:tgtEl>
                                          <p:spTgt spid="20"/>
                                        </p:tgtEl>
                                      </p:cBhvr>
                                    </p:animEffect>
                                    <p:anim calcmode="lin" valueType="num">
                                      <p:cBhvr additive="repl">
                                        <p:cTn id="23" dur="2000" fill="hold"/>
                                        <p:tgtEl>
                                          <p:spTgt spid="20"/>
                                        </p:tgtEl>
                                        <p:attrNameLst>
                                          <p:attrName>ppt_x</p:attrName>
                                        </p:attrNameLst>
                                      </p:cBhvr>
                                      <p:tavLst>
                                        <p:tav tm="100000">
                                          <p:val>
                                            <p:strVal val="#ppt_x"/>
                                          </p:val>
                                        </p:tav>
                                        <p:tav>
                                          <p:val>
                                            <p:strVal val="#ppt_x"/>
                                          </p:val>
                                        </p:tav>
                                      </p:tavLst>
                                    </p:anim>
                                    <p:anim calcmode="lin" valueType="num">
                                      <p:cBhvr additive="repl">
                                        <p:cTn id="24" dur="2000" fill="hold"/>
                                        <p:tgtEl>
                                          <p:spTgt spid="20"/>
                                        </p:tgtEl>
                                        <p:attrNameLst>
                                          <p:attrName>ppt_y</p:attrName>
                                        </p:attrNameLst>
                                      </p:cBhvr>
                                      <p:tavLst>
                                        <p:tav tm="100000">
                                          <p:val>
                                            <p:strVal val="#ppt_y+.1"/>
                                          </p:val>
                                        </p:tav>
                                        <p:tav>
                                          <p:val>
                                            <p:strVal val="#ppt_y"/>
                                          </p:val>
                                        </p:tav>
                                      </p:tavLst>
                                    </p:anim>
                                  </p:childTnLst>
                                </p:cTn>
                              </p:par>
                            </p:childTnLst>
                          </p:cTn>
                        </p:par>
                        <p:par>
                          <p:cTn id="25" fill="hold" nodeType="afterGroup">
                            <p:stCondLst>
                              <p:cond delay="8000"/>
                            </p:stCondLst>
                            <p:childTnLst>
                              <p:par>
                                <p:cTn id="26" presetID="9" presetClass="entr" fill="hold" nodeType="afterEffect">
                                  <p:stCondLst>
                                    <p:cond delay="0"/>
                                  </p:stCondLst>
                                  <p:childTnLst>
                                    <p:set>
                                      <p:cBhvr additive="repl">
                                        <p:cTn id="27" dur="1" fill="hold">
                                          <p:stCondLst>
                                            <p:cond delay="0"/>
                                          </p:stCondLst>
                                        </p:cTn>
                                        <p:tgtEl>
                                          <p:spTgt spid="32777"/>
                                        </p:tgtEl>
                                        <p:attrNameLst>
                                          <p:attrName>style.visibility</p:attrName>
                                        </p:attrNameLst>
                                      </p:cBhvr>
                                      <p:to>
                                        <p:strVal val="visible"/>
                                      </p:to>
                                    </p:set>
                                    <p:animEffect transition="in" filter="dissolve">
                                      <p:cBhvr additive="repl">
                                        <p:cTn id="28" dur="2000"/>
                                        <p:tgtEl>
                                          <p:spTgt spid="32777"/>
                                        </p:tgtEl>
                                      </p:cBhvr>
                                    </p:animEffect>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p:stCondLst>
                              <p:cond delay="12000"/>
                            </p:stCondLst>
                            <p:childTnLst>
                              <p:par>
                                <p:cTn id="34" presetID="9" presetClass="entr" fill="hold" nodeType="afterEffect">
                                  <p:stCondLst>
                                    <p:cond delay="0"/>
                                  </p:stCondLst>
                                  <p:childTnLst>
                                    <p:set>
                                      <p:cBhvr additive="repl">
                                        <p:cTn id="35" dur="1" fill="hold">
                                          <p:stCondLst>
                                            <p:cond delay="0"/>
                                          </p:stCondLst>
                                        </p:cTn>
                                        <p:tgtEl>
                                          <p:spTgt spid="32780"/>
                                        </p:tgtEl>
                                        <p:attrNameLst>
                                          <p:attrName>style.visibility</p:attrName>
                                        </p:attrNameLst>
                                      </p:cBhvr>
                                      <p:to>
                                        <p:strVal val="visible"/>
                                      </p:to>
                                    </p:set>
                                    <p:animEffect transition="in" filter="dissolve">
                                      <p:cBhvr additive="repl">
                                        <p:cTn id="36" dur="2000"/>
                                        <p:tgtEl>
                                          <p:spTgt spid="32780"/>
                                        </p:tgtEl>
                                      </p:cBhvr>
                                    </p:animEffect>
                                  </p:childTnLst>
                                </p:cTn>
                              </p:par>
                            </p:childTnLst>
                          </p:cTn>
                        </p:par>
                        <p:par>
                          <p:cTn id="37" fill="hold">
                            <p:stCondLst>
                              <p:cond delay="14000"/>
                            </p:stCondLst>
                            <p:childTnLst>
                              <p:par>
                                <p:cTn id="38" presetID="9" presetClass="entr" fill="hold" nodeType="afterEffect">
                                  <p:stCondLst>
                                    <p:cond delay="0"/>
                                  </p:stCondLst>
                                  <p:iterate type="lt">
                                    <p:tmPct val="0"/>
                                  </p:iterate>
                                  <p:childTnLst>
                                    <p:set>
                                      <p:cBhvr additive="repl">
                                        <p:cTn id="3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40" dur="2000"/>
                                        <p:tgtEl>
                                          <p:spTgt spid="32780">
                                            <p:txEl>
                                              <p:pRg st="0" end="0"/>
                                            </p:txEl>
                                          </p:spTgt>
                                        </p:tgtEl>
                                      </p:cBhvr>
                                    </p:animEffect>
                                  </p:childTnLst>
                                </p:cTn>
                              </p:par>
                            </p:childTnLst>
                          </p:cTn>
                        </p:par>
                        <p:par>
                          <p:cTn id="41" fill="hold">
                            <p:stCondLst>
                              <p:cond delay="16000"/>
                            </p:stCondLst>
                            <p:childTnLst>
                              <p:par>
                                <p:cTn id="42" presetID="42" presetClass="entr" fill="hold" nodeType="afterEffect">
                                  <p:stCondLst>
                                    <p:cond delay="0"/>
                                  </p:stCondLst>
                                  <p:childTnLst>
                                    <p:set>
                                      <p:cBhvr additive="repl">
                                        <p:cTn id="43" dur="1" fill="hold">
                                          <p:stCondLst>
                                            <p:cond delay="0"/>
                                          </p:stCondLst>
                                        </p:cTn>
                                        <p:tgtEl>
                                          <p:spTgt spid="32783"/>
                                        </p:tgtEl>
                                        <p:attrNameLst>
                                          <p:attrName>style.visibility</p:attrName>
                                        </p:attrNameLst>
                                      </p:cBhvr>
                                      <p:to>
                                        <p:strVal val="visible"/>
                                      </p:to>
                                    </p:set>
                                    <p:animEffect transition="in" filter="fade">
                                      <p:cBhvr additive="repl">
                                        <p:cTn id="44" dur="2000"/>
                                        <p:tgtEl>
                                          <p:spTgt spid="32783"/>
                                        </p:tgtEl>
                                      </p:cBhvr>
                                    </p:animEffect>
                                    <p:anim calcmode="lin" valueType="num">
                                      <p:cBhvr additive="repl">
                                        <p:cTn id="45" dur="2000" fill="hold"/>
                                        <p:tgtEl>
                                          <p:spTgt spid="32783"/>
                                        </p:tgtEl>
                                        <p:attrNameLst>
                                          <p:attrName>ppt_x</p:attrName>
                                        </p:attrNameLst>
                                      </p:cBhvr>
                                      <p:tavLst>
                                        <p:tav tm="100000">
                                          <p:val>
                                            <p:strVal val="#ppt_x"/>
                                          </p:val>
                                        </p:tav>
                                        <p:tav>
                                          <p:val>
                                            <p:strVal val="#ppt_x"/>
                                          </p:val>
                                        </p:tav>
                                      </p:tavLst>
                                    </p:anim>
                                    <p:anim calcmode="lin" valueType="num">
                                      <p:cBhvr additive="repl">
                                        <p:cTn id="46" dur="2000" fill="hold"/>
                                        <p:tgtEl>
                                          <p:spTgt spid="32783"/>
                                        </p:tgtEl>
                                        <p:attrNameLst>
                                          <p:attrName>ppt_y</p:attrName>
                                        </p:attrNameLst>
                                      </p:cBhvr>
                                      <p:tavLst>
                                        <p:tav tm="100000">
                                          <p:val>
                                            <p:strVal val="#ppt_y+.1"/>
                                          </p:val>
                                        </p:tav>
                                        <p:tav>
                                          <p:val>
                                            <p:strVal val="#ppt_y"/>
                                          </p:val>
                                        </p:tav>
                                      </p:tavLst>
                                    </p:anim>
                                  </p:childTnLst>
                                </p:cTn>
                              </p:par>
                            </p:childTnLst>
                          </p:cTn>
                        </p:par>
                        <p:par>
                          <p:cTn id="47" fill="hold" nodeType="afterGroup">
                            <p:stCondLst>
                              <p:cond delay="18000"/>
                            </p:stCondLst>
                            <p:childTnLst>
                              <p:par>
                                <p:cTn id="48" presetID="9" presetClass="entr" fill="hold" nodeType="afterEffect">
                                  <p:stCondLst>
                                    <p:cond delay="0"/>
                                  </p:stCondLst>
                                  <p:childTnLst>
                                    <p:set>
                                      <p:cBhvr additive="repl">
                                        <p:cTn id="49" dur="1" fill="hold">
                                          <p:stCondLst>
                                            <p:cond delay="0"/>
                                          </p:stCondLst>
                                        </p:cTn>
                                        <p:tgtEl>
                                          <p:spTgt spid="32779"/>
                                        </p:tgtEl>
                                        <p:attrNameLst>
                                          <p:attrName>style.visibility</p:attrName>
                                        </p:attrNameLst>
                                      </p:cBhvr>
                                      <p:to>
                                        <p:strVal val="visible"/>
                                      </p:to>
                                    </p:set>
                                    <p:animEffect transition="in" filter="dissolve">
                                      <p:cBhvr additive="repl">
                                        <p:cTn id="50" dur="2000"/>
                                        <p:tgtEl>
                                          <p:spTgt spid="32779"/>
                                        </p:tgtEl>
                                      </p:cBhvr>
                                    </p:animEffect>
                                  </p:childTnLst>
                                </p:cTn>
                              </p:par>
                            </p:childTnLst>
                          </p:cTn>
                        </p:par>
                        <p:par>
                          <p:cTn id="51" fill="hold" nodeType="afterGroup">
                            <p:stCondLst>
                              <p:cond delay="20000"/>
                            </p:stCondLst>
                            <p:childTnLst>
                              <p:par>
                                <p:cTn id="52" presetID="47" presetClass="entr" fill="hold" nodeType="afterEffect">
                                  <p:stCondLst>
                                    <p:cond delay="0"/>
                                  </p:stCondLst>
                                  <p:childTnLst>
                                    <p:set>
                                      <p:cBhvr additive="repl">
                                        <p:cTn id="53" dur="1" fill="hold">
                                          <p:stCondLst>
                                            <p:cond delay="0"/>
                                          </p:stCondLst>
                                        </p:cTn>
                                        <p:tgtEl>
                                          <p:spTgt spid="32778"/>
                                        </p:tgtEl>
                                        <p:attrNameLst>
                                          <p:attrName>style.visibility</p:attrName>
                                        </p:attrNameLst>
                                      </p:cBhvr>
                                      <p:to>
                                        <p:strVal val="visible"/>
                                      </p:to>
                                    </p:set>
                                    <p:animEffect transition="in" filter="fade">
                                      <p:cBhvr additive="repl">
                                        <p:cTn id="54" dur="2000"/>
                                        <p:tgtEl>
                                          <p:spTgt spid="32778"/>
                                        </p:tgtEl>
                                      </p:cBhvr>
                                    </p:animEffect>
                                    <p:anim calcmode="lin" valueType="num">
                                      <p:cBhvr additive="repl">
                                        <p:cTn id="55" dur="2000" fill="hold"/>
                                        <p:tgtEl>
                                          <p:spTgt spid="32778"/>
                                        </p:tgtEl>
                                        <p:attrNameLst>
                                          <p:attrName>ppt_x</p:attrName>
                                        </p:attrNameLst>
                                      </p:cBhvr>
                                      <p:tavLst>
                                        <p:tav tm="100000">
                                          <p:val>
                                            <p:strVal val="#ppt_x"/>
                                          </p:val>
                                        </p:tav>
                                        <p:tav>
                                          <p:val>
                                            <p:strVal val="#ppt_x"/>
                                          </p:val>
                                        </p:tav>
                                      </p:tavLst>
                                    </p:anim>
                                    <p:anim calcmode="lin" valueType="num">
                                      <p:cBhvr additive="repl">
                                        <p:cTn id="56" dur="2000" fill="hold"/>
                                        <p:tgtEl>
                                          <p:spTgt spid="32778"/>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398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40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522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p:stCondLst>
                              <p:cond delay="54200"/>
                            </p:stCondLst>
                            <p:childTnLst>
                              <p:par>
                                <p:cTn id="105" presetID="9" presetClass="entr" fill="hold" nodeType="afterEffect">
                                  <p:stCondLst>
                                    <p:cond delay="0"/>
                                  </p:stCondLst>
                                  <p:childTnLst>
                                    <p:set>
                                      <p:cBhvr additive="repl">
                                        <p:cTn id="106" dur="1" fill="hold">
                                          <p:stCondLst>
                                            <p:cond delay="0"/>
                                          </p:stCondLst>
                                        </p:cTn>
                                        <p:tgtEl>
                                          <p:spTgt spid="22"/>
                                        </p:tgtEl>
                                        <p:attrNameLst>
                                          <p:attrName>style.visibility</p:attrName>
                                        </p:attrNameLst>
                                      </p:cBhvr>
                                      <p:to>
                                        <p:strVal val="visible"/>
                                      </p:to>
                                    </p:set>
                                    <p:animEffect transition="in" filter="dissolve">
                                      <p:cBhvr additive="repl">
                                        <p:cTn id="107" dur="2000"/>
                                        <p:tgtEl>
                                          <p:spTgt spid="22"/>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22"/>
                                        </p:tgtEl>
                                        <p:attrNameLst>
                                          <p:attrName>style.visibility</p:attrName>
                                        </p:attrNameLst>
                                      </p:cBhvr>
                                      <p:to>
                                        <p:strVal val="visible"/>
                                      </p:to>
                                    </p:set>
                                    <p:animEffect transition="in" filter="wipe(left)">
                                      <p:cBhvr>
                                        <p:cTn id="112" dur="500"/>
                                        <p:tgtEl>
                                          <p:spTgt spid="22"/>
                                        </p:tgtEl>
                                      </p:cBhvr>
                                    </p:animEffect>
                                  </p:childTnLst>
                                </p:cTn>
                              </p:par>
                            </p:childTnLst>
                          </p:cTn>
                        </p:par>
                      </p:childTnLst>
                    </p:cTn>
                  </p:par>
                  <p:par>
                    <p:cTn id="113" fill="hold">
                      <p:stCondLst>
                        <p:cond delay="indefinite"/>
                      </p:stCondLst>
                      <p:childTnLst>
                        <p:par>
                          <p:cTn id="114" fill="hold">
                            <p:stCondLst>
                              <p:cond delay="0"/>
                            </p:stCondLst>
                            <p:childTnLst>
                              <p:par>
                                <p:cTn id="115" presetID="55" presetClass="entr" presetSubtype="0" fill="hold" grpId="0" nodeType="clickEffect">
                                  <p:stCondLst>
                                    <p:cond delay="0"/>
                                  </p:stCondLst>
                                  <p:childTnLst>
                                    <p:set>
                                      <p:cBhvr>
                                        <p:cTn id="116" dur="1" fill="hold">
                                          <p:stCondLst>
                                            <p:cond delay="0"/>
                                          </p:stCondLst>
                                        </p:cTn>
                                        <p:tgtEl>
                                          <p:spTgt spid="3"/>
                                        </p:tgtEl>
                                        <p:attrNameLst>
                                          <p:attrName>style.visibility</p:attrName>
                                        </p:attrNameLst>
                                      </p:cBhvr>
                                      <p:to>
                                        <p:strVal val="visible"/>
                                      </p:to>
                                    </p:set>
                                    <p:anim calcmode="lin" valueType="num">
                                      <p:cBhvr>
                                        <p:cTn id="117" dur="1000" fill="hold"/>
                                        <p:tgtEl>
                                          <p:spTgt spid="3"/>
                                        </p:tgtEl>
                                        <p:attrNameLst>
                                          <p:attrName>ppt_w</p:attrName>
                                        </p:attrNameLst>
                                      </p:cBhvr>
                                      <p:tavLst>
                                        <p:tav tm="0">
                                          <p:val>
                                            <p:strVal val="#ppt_w*0.70"/>
                                          </p:val>
                                        </p:tav>
                                        <p:tav tm="100000">
                                          <p:val>
                                            <p:strVal val="#ppt_w"/>
                                          </p:val>
                                        </p:tav>
                                      </p:tavLst>
                                    </p:anim>
                                    <p:anim calcmode="lin" valueType="num">
                                      <p:cBhvr>
                                        <p:cTn id="118" dur="1000" fill="hold"/>
                                        <p:tgtEl>
                                          <p:spTgt spid="3"/>
                                        </p:tgtEl>
                                        <p:attrNameLst>
                                          <p:attrName>ppt_h</p:attrName>
                                        </p:attrNameLst>
                                      </p:cBhvr>
                                      <p:tavLst>
                                        <p:tav tm="0">
                                          <p:val>
                                            <p:strVal val="#ppt_h"/>
                                          </p:val>
                                        </p:tav>
                                        <p:tav tm="100000">
                                          <p:val>
                                            <p:strVal val="#ppt_h"/>
                                          </p:val>
                                        </p:tav>
                                      </p:tavLst>
                                    </p:anim>
                                    <p:animEffect transition="in" filter="fade">
                                      <p:cBhvr>
                                        <p:cTn id="1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2" descr="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0800"/>
            <a:ext cx="74676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63" name="Rectangle 3"/>
          <p:cNvSpPr>
            <a:spLocks noChangeArrowheads="1"/>
          </p:cNvSpPr>
          <p:nvPr/>
        </p:nvSpPr>
        <p:spPr bwMode="auto">
          <a:xfrm>
            <a:off x="7467600" y="0"/>
            <a:ext cx="1905000" cy="7086600"/>
          </a:xfrm>
          <a:prstGeom prst="rect">
            <a:avLst/>
          </a:prstGeom>
          <a:solidFill>
            <a:srgbClr val="0604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48164" name="Rectangle 4"/>
          <p:cNvSpPr>
            <a:spLocks noGrp="1" noChangeArrowheads="1"/>
          </p:cNvSpPr>
          <p:nvPr>
            <p:ph type="title"/>
          </p:nvPr>
        </p:nvSpPr>
        <p:spPr>
          <a:xfrm>
            <a:off x="152400" y="5486400"/>
            <a:ext cx="9144000" cy="1371600"/>
          </a:xfrm>
          <a:solidFill>
            <a:srgbClr val="336600"/>
          </a:solidFill>
        </p:spPr>
        <p:txBody>
          <a:bodyPr/>
          <a:lstStyle/>
          <a:p>
            <a:pPr eaLnBrk="1" hangingPunct="1">
              <a:defRPr/>
            </a:pPr>
            <a:r>
              <a:rPr lang="en-US" sz="3200" b="1" dirty="0">
                <a:latin typeface="Arial" panose="020B0604020202020204" pitchFamily="34" charset="0"/>
                <a:cs typeface="Arial" panose="020B0604020202020204" pitchFamily="34" charset="0"/>
              </a:rPr>
              <a:t>Jewish life then revolved around Solomon</a:t>
            </a:r>
            <a:r>
              <a:rPr lang="fr-FR" altLang="ja-JP" sz="3200" b="1" dirty="0">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s temple for 400 years (959-586 BC)</a:t>
            </a:r>
          </a:p>
        </p:txBody>
      </p:sp>
    </p:spTree>
    <p:extLst>
      <p:ext uri="{BB962C8B-B14F-4D97-AF65-F5344CB8AC3E}">
        <p14:creationId xmlns:p14="http://schemas.microsoft.com/office/powerpoint/2010/main" val="2677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 descr="Temple Bow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0"/>
            <a:ext cx="95250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0211" name="Rectangle 3"/>
          <p:cNvSpPr>
            <a:spLocks noGrp="1" noChangeArrowheads="1"/>
          </p:cNvSpPr>
          <p:nvPr>
            <p:ph type="title"/>
          </p:nvPr>
        </p:nvSpPr>
        <p:spPr>
          <a:xfrm>
            <a:off x="4343400" y="0"/>
            <a:ext cx="5029200" cy="1752600"/>
          </a:xfrm>
          <a:solidFill>
            <a:schemeClr val="bg1"/>
          </a:solidFill>
        </p:spPr>
        <p:txBody>
          <a:bodyPr/>
          <a:lstStyle/>
          <a:p>
            <a:pPr eaLnBrk="1" hangingPunct="1">
              <a:defRPr/>
            </a:pPr>
            <a:r>
              <a:rPr lang="en-US" sz="4000">
                <a:cs typeface="+mj-cs"/>
              </a:rPr>
              <a:t>Jews Maintained Holiness at the Basin</a:t>
            </a:r>
          </a:p>
        </p:txBody>
      </p:sp>
      <p:sp>
        <p:nvSpPr>
          <p:cNvPr id="350212" name="Line 4"/>
          <p:cNvSpPr>
            <a:spLocks noChangeShapeType="1"/>
          </p:cNvSpPr>
          <p:nvPr/>
        </p:nvSpPr>
        <p:spPr bwMode="auto">
          <a:xfrm>
            <a:off x="0" y="0"/>
            <a:ext cx="9144000" cy="685800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50213" name="Line 5"/>
          <p:cNvSpPr>
            <a:spLocks noChangeShapeType="1"/>
          </p:cNvSpPr>
          <p:nvPr/>
        </p:nvSpPr>
        <p:spPr bwMode="auto">
          <a:xfrm rot="5400000">
            <a:off x="1143000" y="-1143000"/>
            <a:ext cx="6858000" cy="914400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50214" name="Rectangle 6"/>
          <p:cNvSpPr>
            <a:spLocks noChangeArrowheads="1"/>
          </p:cNvSpPr>
          <p:nvPr/>
        </p:nvSpPr>
        <p:spPr bwMode="auto">
          <a:xfrm rot="-929834">
            <a:off x="-14288" y="2208213"/>
            <a:ext cx="9144001" cy="3041650"/>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586 BC: Temple Destroyed!</a:t>
            </a:r>
          </a:p>
        </p:txBody>
      </p:sp>
    </p:spTree>
    <p:extLst>
      <p:ext uri="{BB962C8B-B14F-4D97-AF65-F5344CB8AC3E}">
        <p14:creationId xmlns:p14="http://schemas.microsoft.com/office/powerpoint/2010/main" val="19855823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350213"/>
                                        </p:tgtEl>
                                        <p:attrNameLst>
                                          <p:attrName>style.visibility</p:attrName>
                                        </p:attrNameLst>
                                      </p:cBhvr>
                                      <p:to>
                                        <p:strVal val="visible"/>
                                      </p:to>
                                    </p:set>
                                    <p:animEffect transition="in" filter="fade">
                                      <p:cBhvr>
                                        <p:cTn id="7" dur="770" decel="100000"/>
                                        <p:tgtEl>
                                          <p:spTgt spid="350213"/>
                                        </p:tgtEl>
                                      </p:cBhvr>
                                    </p:animEffect>
                                    <p:animScale>
                                      <p:cBhvr>
                                        <p:cTn id="8" dur="770" decel="100000"/>
                                        <p:tgtEl>
                                          <p:spTgt spid="350213"/>
                                        </p:tgtEl>
                                      </p:cBhvr>
                                      <p:from x="10000" y="10000"/>
                                      <p:to x="200000" y="450000"/>
                                    </p:animScale>
                                    <p:animScale>
                                      <p:cBhvr>
                                        <p:cTn id="9" dur="1230" accel="100000" fill="hold">
                                          <p:stCondLst>
                                            <p:cond delay="770"/>
                                          </p:stCondLst>
                                        </p:cTn>
                                        <p:tgtEl>
                                          <p:spTgt spid="350213"/>
                                        </p:tgtEl>
                                      </p:cBhvr>
                                      <p:from x="200000" y="450000"/>
                                      <p:to x="100000" y="100000"/>
                                    </p:animScale>
                                    <p:set>
                                      <p:cBhvr>
                                        <p:cTn id="10" dur="770" fill="hold"/>
                                        <p:tgtEl>
                                          <p:spTgt spid="350213"/>
                                        </p:tgtEl>
                                        <p:attrNameLst>
                                          <p:attrName>ppt_x</p:attrName>
                                        </p:attrNameLst>
                                      </p:cBhvr>
                                      <p:to>
                                        <p:strVal val="(0.5)"/>
                                      </p:to>
                                    </p:set>
                                    <p:anim from="(0.5)" to="(#ppt_x)" calcmode="lin" valueType="num">
                                      <p:cBhvr>
                                        <p:cTn id="11" dur="1230" accel="100000" fill="hold">
                                          <p:stCondLst>
                                            <p:cond delay="770"/>
                                          </p:stCondLst>
                                        </p:cTn>
                                        <p:tgtEl>
                                          <p:spTgt spid="350213"/>
                                        </p:tgtEl>
                                        <p:attrNameLst>
                                          <p:attrName>ppt_x</p:attrName>
                                        </p:attrNameLst>
                                      </p:cBhvr>
                                    </p:anim>
                                    <p:set>
                                      <p:cBhvr>
                                        <p:cTn id="12" dur="770" fill="hold"/>
                                        <p:tgtEl>
                                          <p:spTgt spid="350213"/>
                                        </p:tgtEl>
                                        <p:attrNameLst>
                                          <p:attrName>ppt_y</p:attrName>
                                        </p:attrNameLst>
                                      </p:cBhvr>
                                      <p:to>
                                        <p:strVal val="(#ppt_y+0.4)"/>
                                      </p:to>
                                    </p:set>
                                    <p:anim from="(#ppt_y+0.4)" to="(#ppt_y)" calcmode="lin" valueType="num">
                                      <p:cBhvr>
                                        <p:cTn id="13" dur="1230" accel="100000" fill="hold">
                                          <p:stCondLst>
                                            <p:cond delay="770"/>
                                          </p:stCondLst>
                                        </p:cTn>
                                        <p:tgtEl>
                                          <p:spTgt spid="350213"/>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350212"/>
                                        </p:tgtEl>
                                        <p:attrNameLst>
                                          <p:attrName>style.visibility</p:attrName>
                                        </p:attrNameLst>
                                      </p:cBhvr>
                                      <p:to>
                                        <p:strVal val="visible"/>
                                      </p:to>
                                    </p:set>
                                    <p:animEffect transition="in" filter="fade">
                                      <p:cBhvr>
                                        <p:cTn id="16" dur="770" decel="100000"/>
                                        <p:tgtEl>
                                          <p:spTgt spid="350212"/>
                                        </p:tgtEl>
                                      </p:cBhvr>
                                    </p:animEffect>
                                    <p:animScale>
                                      <p:cBhvr>
                                        <p:cTn id="17" dur="770" decel="100000"/>
                                        <p:tgtEl>
                                          <p:spTgt spid="350212"/>
                                        </p:tgtEl>
                                      </p:cBhvr>
                                      <p:from x="10000" y="10000"/>
                                      <p:to x="200000" y="450000"/>
                                    </p:animScale>
                                    <p:animScale>
                                      <p:cBhvr>
                                        <p:cTn id="18" dur="1230" accel="100000" fill="hold">
                                          <p:stCondLst>
                                            <p:cond delay="770"/>
                                          </p:stCondLst>
                                        </p:cTn>
                                        <p:tgtEl>
                                          <p:spTgt spid="350212"/>
                                        </p:tgtEl>
                                      </p:cBhvr>
                                      <p:from x="200000" y="450000"/>
                                      <p:to x="100000" y="100000"/>
                                    </p:animScale>
                                    <p:set>
                                      <p:cBhvr>
                                        <p:cTn id="19" dur="770" fill="hold"/>
                                        <p:tgtEl>
                                          <p:spTgt spid="350212"/>
                                        </p:tgtEl>
                                        <p:attrNameLst>
                                          <p:attrName>ppt_x</p:attrName>
                                        </p:attrNameLst>
                                      </p:cBhvr>
                                      <p:to>
                                        <p:strVal val="(0.5)"/>
                                      </p:to>
                                    </p:set>
                                    <p:anim from="(0.5)" to="(#ppt_x)" calcmode="lin" valueType="num">
                                      <p:cBhvr>
                                        <p:cTn id="20" dur="1230" accel="100000" fill="hold">
                                          <p:stCondLst>
                                            <p:cond delay="770"/>
                                          </p:stCondLst>
                                        </p:cTn>
                                        <p:tgtEl>
                                          <p:spTgt spid="350212"/>
                                        </p:tgtEl>
                                        <p:attrNameLst>
                                          <p:attrName>ppt_x</p:attrName>
                                        </p:attrNameLst>
                                      </p:cBhvr>
                                    </p:anim>
                                    <p:set>
                                      <p:cBhvr>
                                        <p:cTn id="21" dur="770" fill="hold"/>
                                        <p:tgtEl>
                                          <p:spTgt spid="350212"/>
                                        </p:tgtEl>
                                        <p:attrNameLst>
                                          <p:attrName>ppt_y</p:attrName>
                                        </p:attrNameLst>
                                      </p:cBhvr>
                                      <p:to>
                                        <p:strVal val="(#ppt_y+0.4)"/>
                                      </p:to>
                                    </p:set>
                                    <p:anim from="(#ppt_y+0.4)" to="(#ppt_y)" calcmode="lin" valueType="num">
                                      <p:cBhvr>
                                        <p:cTn id="22" dur="1230" accel="100000" fill="hold">
                                          <p:stCondLst>
                                            <p:cond delay="770"/>
                                          </p:stCondLst>
                                        </p:cTn>
                                        <p:tgtEl>
                                          <p:spTgt spid="350212"/>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350214"/>
                                        </p:tgtEl>
                                        <p:attrNameLst>
                                          <p:attrName>style.visibility</p:attrName>
                                        </p:attrNameLst>
                                      </p:cBhvr>
                                      <p:to>
                                        <p:strVal val="visible"/>
                                      </p:to>
                                    </p:set>
                                    <p:animEffect transition="in" filter="fade">
                                      <p:cBhvr>
                                        <p:cTn id="25" dur="770" decel="100000"/>
                                        <p:tgtEl>
                                          <p:spTgt spid="350214"/>
                                        </p:tgtEl>
                                      </p:cBhvr>
                                    </p:animEffect>
                                    <p:animScale>
                                      <p:cBhvr>
                                        <p:cTn id="26" dur="770" decel="100000"/>
                                        <p:tgtEl>
                                          <p:spTgt spid="350214"/>
                                        </p:tgtEl>
                                      </p:cBhvr>
                                      <p:from x="10000" y="10000"/>
                                      <p:to x="200000" y="450000"/>
                                    </p:animScale>
                                    <p:animScale>
                                      <p:cBhvr>
                                        <p:cTn id="27" dur="1230" accel="100000" fill="hold">
                                          <p:stCondLst>
                                            <p:cond delay="770"/>
                                          </p:stCondLst>
                                        </p:cTn>
                                        <p:tgtEl>
                                          <p:spTgt spid="350214"/>
                                        </p:tgtEl>
                                      </p:cBhvr>
                                      <p:from x="200000" y="450000"/>
                                      <p:to x="100000" y="100000"/>
                                    </p:animScale>
                                    <p:set>
                                      <p:cBhvr>
                                        <p:cTn id="28" dur="770" fill="hold"/>
                                        <p:tgtEl>
                                          <p:spTgt spid="350214"/>
                                        </p:tgtEl>
                                        <p:attrNameLst>
                                          <p:attrName>ppt_x</p:attrName>
                                        </p:attrNameLst>
                                      </p:cBhvr>
                                      <p:to>
                                        <p:strVal val="(0.5)"/>
                                      </p:to>
                                    </p:set>
                                    <p:anim from="(0.5)" to="(#ppt_x)" calcmode="lin" valueType="num">
                                      <p:cBhvr>
                                        <p:cTn id="29" dur="1230" accel="100000" fill="hold">
                                          <p:stCondLst>
                                            <p:cond delay="770"/>
                                          </p:stCondLst>
                                        </p:cTn>
                                        <p:tgtEl>
                                          <p:spTgt spid="350214"/>
                                        </p:tgtEl>
                                        <p:attrNameLst>
                                          <p:attrName>ppt_x</p:attrName>
                                        </p:attrNameLst>
                                      </p:cBhvr>
                                    </p:anim>
                                    <p:set>
                                      <p:cBhvr>
                                        <p:cTn id="30" dur="770" fill="hold"/>
                                        <p:tgtEl>
                                          <p:spTgt spid="350214"/>
                                        </p:tgtEl>
                                        <p:attrNameLst>
                                          <p:attrName>ppt_y</p:attrName>
                                        </p:attrNameLst>
                                      </p:cBhvr>
                                      <p:to>
                                        <p:strVal val="(#ppt_y+0.4)"/>
                                      </p:to>
                                    </p:set>
                                    <p:anim from="(#ppt_y+0.4)" to="(#ppt_y)" calcmode="lin" valueType="num">
                                      <p:cBhvr>
                                        <p:cTn id="31" dur="1230" accel="100000" fill="hold">
                                          <p:stCondLst>
                                            <p:cond delay="770"/>
                                          </p:stCondLst>
                                        </p:cTn>
                                        <p:tgtEl>
                                          <p:spTgt spid="35021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2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21" name="Group 2"/>
          <p:cNvGrpSpPr>
            <a:grpSpLocks/>
          </p:cNvGrpSpPr>
          <p:nvPr/>
        </p:nvGrpSpPr>
        <p:grpSpPr bwMode="auto">
          <a:xfrm>
            <a:off x="1273175" y="0"/>
            <a:ext cx="7947025" cy="6858000"/>
            <a:chOff x="0" y="0"/>
            <a:chExt cx="5006" cy="4320"/>
          </a:xfrm>
        </p:grpSpPr>
        <p:pic>
          <p:nvPicPr>
            <p:cNvPr id="235526" name="Picture 3" descr="Antonia over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973"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27" name="Picture 4" descr="Antonia over Temple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80" y="0"/>
              <a:ext cx="3326"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52261" name="Rectangle 5"/>
          <p:cNvSpPr>
            <a:spLocks noGrp="1" noChangeArrowheads="1"/>
          </p:cNvSpPr>
          <p:nvPr>
            <p:ph type="title"/>
          </p:nvPr>
        </p:nvSpPr>
        <p:spPr>
          <a:xfrm>
            <a:off x="0" y="-76200"/>
            <a:ext cx="3124200" cy="3657600"/>
          </a:xfrm>
          <a:solidFill>
            <a:schemeClr val="bg2"/>
          </a:solidFill>
        </p:spPr>
        <p:txBody>
          <a:bodyPr/>
          <a:lstStyle/>
          <a:p>
            <a:pPr eaLnBrk="1" hangingPunct="1">
              <a:defRPr/>
            </a:pPr>
            <a:r>
              <a:rPr lang="en-US" sz="3600">
                <a:cs typeface="+mj-cs"/>
              </a:rPr>
              <a:t>After temple rebuilding, in NT Passovers 100,000 Jews visited the Temple!</a:t>
            </a:r>
          </a:p>
        </p:txBody>
      </p:sp>
      <p:sp>
        <p:nvSpPr>
          <p:cNvPr id="352262" name="Line 6"/>
          <p:cNvSpPr>
            <a:spLocks noChangeShapeType="1"/>
          </p:cNvSpPr>
          <p:nvPr/>
        </p:nvSpPr>
        <p:spPr bwMode="auto">
          <a:xfrm>
            <a:off x="0" y="0"/>
            <a:ext cx="9144000" cy="685800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52263" name="Line 7"/>
          <p:cNvSpPr>
            <a:spLocks noChangeShapeType="1"/>
          </p:cNvSpPr>
          <p:nvPr/>
        </p:nvSpPr>
        <p:spPr bwMode="auto">
          <a:xfrm rot="5400000">
            <a:off x="1143000" y="-1143000"/>
            <a:ext cx="6858000" cy="914400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52264" name="Rectangle 8"/>
          <p:cNvSpPr>
            <a:spLocks noChangeArrowheads="1"/>
          </p:cNvSpPr>
          <p:nvPr/>
        </p:nvSpPr>
        <p:spPr bwMode="auto">
          <a:xfrm rot="-929834">
            <a:off x="-14288" y="2208213"/>
            <a:ext cx="9144001" cy="3041650"/>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AD 70: Temple Destroyed Again!</a:t>
            </a:r>
          </a:p>
        </p:txBody>
      </p:sp>
    </p:spTree>
    <p:extLst>
      <p:ext uri="{BB962C8B-B14F-4D97-AF65-F5344CB8AC3E}">
        <p14:creationId xmlns:p14="http://schemas.microsoft.com/office/powerpoint/2010/main" val="5754745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5226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352262"/>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3522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64"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rrowheads="1"/>
          </p:cNvSpPr>
          <p:nvPr>
            <p:ph type="title"/>
          </p:nvPr>
        </p:nvSpPr>
        <p:spPr/>
        <p:txBody>
          <a:bodyPr/>
          <a:lstStyle/>
          <a:p>
            <a:pPr eaLnBrk="1" hangingPunct="1">
              <a:defRPr/>
            </a:pPr>
            <a:r>
              <a:rPr lang="en-US">
                <a:latin typeface="Arial" panose="020B0604020202020204" pitchFamily="34" charset="0"/>
                <a:cs typeface="Arial" panose="020B0604020202020204" pitchFamily="34" charset="0"/>
              </a:rPr>
              <a:t>Muslim Control</a:t>
            </a:r>
          </a:p>
        </p:txBody>
      </p:sp>
      <p:pic>
        <p:nvPicPr>
          <p:cNvPr id="113667" name="Picture 3" descr="Jerusalem, Temple Mount, Bible, Old and New Testament, free picture">
            <a:hlinkClick r:id="rId3"/>
          </p:cNvPr>
          <p:cNvPicPr>
            <a:picLocks noGrp="1" noChangeAspect="1" noChangeArrowheads="1"/>
          </p:cNvPicPr>
          <p:nvPr>
            <p:ph sz="half" idx="1"/>
          </p:nvPr>
        </p:nvPicPr>
        <p:blipFill>
          <a:blip r:embed="rId4">
            <a:extLst>
              <a:ext uri="{28A0092B-C50C-407E-A947-70E740481C1C}">
                <a14:useLocalDpi xmlns:a14="http://schemas.microsoft.com/office/drawing/2010/main"/>
              </a:ext>
            </a:extLst>
          </a:blip>
          <a:srcRect/>
          <a:stretch>
            <a:fillRect/>
          </a:stretch>
        </p:blipFill>
        <p:spPr>
          <a:xfrm>
            <a:off x="6705600" y="381000"/>
            <a:ext cx="1600200" cy="1039813"/>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113668" name="Picture 4" descr="El Aqsa Muslim Mosque, Bible, Old and New Testament, free picture"/>
          <p:cNvPicPr>
            <a:picLocks noGrp="1" noChangeAspect="1" noChangeArrowheads="1"/>
          </p:cNvPicPr>
          <p:nvPr>
            <p:ph sz="quarter" idx="2"/>
          </p:nvPr>
        </p:nvPicPr>
        <p:blipFill>
          <a:blip r:embed="rId5">
            <a:extLst>
              <a:ext uri="{28A0092B-C50C-407E-A947-70E740481C1C}">
                <a14:useLocalDpi xmlns:a14="http://schemas.microsoft.com/office/drawing/2010/main"/>
              </a:ext>
            </a:extLst>
          </a:blip>
          <a:srcRect/>
          <a:stretch>
            <a:fillRect/>
          </a:stretch>
        </p:blipFill>
        <p:spPr>
          <a:xfrm>
            <a:off x="4724400" y="1954213"/>
            <a:ext cx="4375150" cy="3151187"/>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113669" name="Text Box 5"/>
          <p:cNvSpPr txBox="1">
            <a:spLocks noChangeArrowheads="1"/>
          </p:cNvSpPr>
          <p:nvPr/>
        </p:nvSpPr>
        <p:spPr bwMode="auto">
          <a:xfrm>
            <a:off x="5105400" y="5240338"/>
            <a:ext cx="3810000" cy="64135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Al-Aksa Mosque</a:t>
            </a:r>
          </a:p>
        </p:txBody>
      </p:sp>
      <p:pic>
        <p:nvPicPr>
          <p:cNvPr id="113670" name="Picture 6" descr="Dome of the Rock"/>
          <p:cNvPicPr>
            <a:picLocks noGrp="1" noChangeAspect="1" noChangeArrowheads="1"/>
          </p:cNvPicPr>
          <p:nvPr>
            <p:ph sz="quarter" idx="3"/>
          </p:nvPr>
        </p:nvPicPr>
        <p:blipFill>
          <a:blip r:embed="rId6" cstate="screen">
            <a:extLst>
              <a:ext uri="{28A0092B-C50C-407E-A947-70E740481C1C}">
                <a14:useLocalDpi xmlns:a14="http://schemas.microsoft.com/office/drawing/2010/main"/>
              </a:ext>
            </a:extLst>
          </a:blip>
          <a:srcRect/>
          <a:stretch>
            <a:fillRect/>
          </a:stretch>
        </p:blipFill>
        <p:spPr>
          <a:xfrm>
            <a:off x="76200" y="1463675"/>
            <a:ext cx="4648200" cy="364172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113671" name="Text Box 7"/>
          <p:cNvSpPr txBox="1">
            <a:spLocks noChangeArrowheads="1"/>
          </p:cNvSpPr>
          <p:nvPr/>
        </p:nvSpPr>
        <p:spPr bwMode="auto">
          <a:xfrm>
            <a:off x="0" y="5240338"/>
            <a:ext cx="4860032" cy="1200329"/>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Lst>
        </p:spPr>
        <p:txBody>
          <a:bodyPr wrap="square">
            <a:spAutoFit/>
          </a:body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Mosque of Omar</a:t>
            </a:r>
            <a:b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(Dome of the Rock)</a:t>
            </a:r>
          </a:p>
        </p:txBody>
      </p:sp>
      <p:sp>
        <p:nvSpPr>
          <p:cNvPr id="113672" name="Text Box 8"/>
          <p:cNvSpPr txBox="1">
            <a:spLocks noChangeArrowheads="1"/>
          </p:cNvSpPr>
          <p:nvPr/>
        </p:nvSpPr>
        <p:spPr bwMode="auto">
          <a:xfrm>
            <a:off x="8302625" y="0"/>
            <a:ext cx="8382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chemeClr val="hlink"/>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135</a:t>
            </a:r>
          </a:p>
        </p:txBody>
      </p:sp>
    </p:spTree>
    <p:extLst>
      <p:ext uri="{BB962C8B-B14F-4D97-AF65-F5344CB8AC3E}">
        <p14:creationId xmlns:p14="http://schemas.microsoft.com/office/powerpoint/2010/main" val="25834563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3670"/>
                                        </p:tgtEl>
                                        <p:attrNameLst>
                                          <p:attrName>style.visibility</p:attrName>
                                        </p:attrNameLst>
                                      </p:cBhvr>
                                      <p:to>
                                        <p:strVal val="visible"/>
                                      </p:to>
                                    </p:set>
                                    <p:animEffect transition="in" filter="dissolve">
                                      <p:cBhvr>
                                        <p:cTn id="7" dur="500"/>
                                        <p:tgtEl>
                                          <p:spTgt spid="11367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3671"/>
                                        </p:tgtEl>
                                        <p:attrNameLst>
                                          <p:attrName>style.visibility</p:attrName>
                                        </p:attrNameLst>
                                      </p:cBhvr>
                                      <p:to>
                                        <p:strVal val="visible"/>
                                      </p:to>
                                    </p:set>
                                    <p:animEffect transition="in" filter="dissolve">
                                      <p:cBhvr>
                                        <p:cTn id="10" dur="500"/>
                                        <p:tgtEl>
                                          <p:spTgt spid="11367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113668"/>
                                        </p:tgtEl>
                                        <p:attrNameLst>
                                          <p:attrName>style.visibility</p:attrName>
                                        </p:attrNameLst>
                                      </p:cBhvr>
                                      <p:to>
                                        <p:strVal val="visible"/>
                                      </p:to>
                                    </p:set>
                                    <p:animEffect transition="in" filter="wipe(down)">
                                      <p:cBhvr>
                                        <p:cTn id="15" dur="500"/>
                                        <p:tgtEl>
                                          <p:spTgt spid="11366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3669"/>
                                        </p:tgtEl>
                                        <p:attrNameLst>
                                          <p:attrName>style.visibility</p:attrName>
                                        </p:attrNameLst>
                                      </p:cBhvr>
                                      <p:to>
                                        <p:strVal val="visible"/>
                                      </p:to>
                                    </p:set>
                                    <p:animEffect transition="in" filter="wipe(down)">
                                      <p:cBhvr>
                                        <p:cTn id="18" dur="500"/>
                                        <p:tgtEl>
                                          <p:spTgt spid="113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9" grpId="0"/>
      <p:bldP spid="11367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rrowheads="1"/>
          </p:cNvSpPr>
          <p:nvPr>
            <p:ph type="title"/>
          </p:nvPr>
        </p:nvSpPr>
        <p:spPr>
          <a:xfrm>
            <a:off x="990600" y="0"/>
            <a:ext cx="2514600" cy="3535363"/>
          </a:xfrm>
        </p:spPr>
        <p:txBody>
          <a:bodyPr/>
          <a:lstStyle/>
          <a:p>
            <a:pPr eaLnBrk="1" hangingPunct="1">
              <a:defRPr/>
            </a:pPr>
            <a:r>
              <a:rPr lang="en-US" dirty="0">
                <a:latin typeface="Arial" panose="020B0604020202020204" pitchFamily="34" charset="0"/>
                <a:cs typeface="Arial" panose="020B0604020202020204" pitchFamily="34" charset="0"/>
              </a:rPr>
              <a:t>Muslim Prayers at the Dome</a:t>
            </a:r>
          </a:p>
        </p:txBody>
      </p:sp>
      <p:pic>
        <p:nvPicPr>
          <p:cNvPr id="239618" name="Picture 3" descr="Dome from the Ai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43450" y="0"/>
            <a:ext cx="44005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9619" name="Picture 4" descr="Dome of the Rock side view"/>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455988"/>
            <a:ext cx="4953000" cy="3402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9813" name="Text Box 5"/>
          <p:cNvSpPr txBox="1">
            <a:spLocks noChangeArrowheads="1"/>
          </p:cNvSpPr>
          <p:nvPr/>
        </p:nvSpPr>
        <p:spPr bwMode="auto">
          <a:xfrm>
            <a:off x="8302625" y="0"/>
            <a:ext cx="8382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rPr>
              <a:t>135</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endParaRPr>
          </a:p>
        </p:txBody>
      </p:sp>
    </p:spTree>
    <p:extLst>
      <p:ext uri="{BB962C8B-B14F-4D97-AF65-F5344CB8AC3E}">
        <p14:creationId xmlns:p14="http://schemas.microsoft.com/office/powerpoint/2010/main" val="192467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25 Bible verses to encourage you to get closer to God - Faith, Business,  Knowledge">
            <a:extLst>
              <a:ext uri="{FF2B5EF4-FFF2-40B4-BE49-F238E27FC236}">
                <a16:creationId xmlns:a16="http://schemas.microsoft.com/office/drawing/2014/main" id="{281FAAB5-0E39-229A-B251-6FD3B74E90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4011" y="578718"/>
            <a:ext cx="9144000" cy="5194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69813" y="908720"/>
            <a:ext cx="8004373" cy="2808312"/>
          </a:xfrm>
          <a:effectLst>
            <a:outerShdw blurRad="63500" dist="35921" dir="2700000" algn="ctr" rotWithShape="0">
              <a:schemeClr val="tx2">
                <a:alpha val="74998"/>
              </a:schemeClr>
            </a:outerShdw>
          </a:effectLst>
        </p:spPr>
        <p:txBody>
          <a:bodyPr/>
          <a:lstStyle/>
          <a:p>
            <a:pPr>
              <a:defRPr/>
            </a:pPr>
            <a:r>
              <a:rPr lang="en-US" sz="4800" b="1" dirty="0">
                <a:solidFill>
                  <a:schemeClr val="tx1"/>
                </a:solidFill>
                <a:effectLst/>
                <a:latin typeface="Arial" charset="0"/>
                <a:ea typeface="ＭＳ Ｐゴシック" charset="0"/>
                <a:cs typeface="ＭＳ Ｐゴシック" charset="0"/>
              </a:rPr>
              <a:t>God has always been as close as we have wanted.</a:t>
            </a:r>
            <a:br>
              <a:rPr lang="en-US" sz="4800" b="1" dirty="0">
                <a:solidFill>
                  <a:schemeClr val="tx1"/>
                </a:solidFill>
                <a:effectLst/>
                <a:latin typeface="Arial" charset="0"/>
                <a:ea typeface="ＭＳ Ｐゴシック" charset="0"/>
                <a:cs typeface="ＭＳ Ｐゴシック" charset="0"/>
              </a:rPr>
            </a:br>
            <a:br>
              <a:rPr lang="en-US" sz="1800" b="1" dirty="0">
                <a:solidFill>
                  <a:schemeClr val="tx1"/>
                </a:solidFill>
                <a:effectLst/>
                <a:latin typeface="Arial" charset="0"/>
                <a:ea typeface="ＭＳ Ｐゴシック" charset="0"/>
                <a:cs typeface="ＭＳ Ｐゴシック" charset="0"/>
              </a:rPr>
            </a:br>
            <a:r>
              <a:rPr lang="en-US" sz="4800" b="1" dirty="0">
                <a:solidFill>
                  <a:schemeClr val="tx1"/>
                </a:solidFill>
                <a:effectLst/>
                <a:latin typeface="Arial" charset="0"/>
                <a:ea typeface="ＭＳ Ｐゴシック" charset="0"/>
                <a:cs typeface="ＭＳ Ｐゴシック" charset="0"/>
              </a:rPr>
              <a:t>Agree or Disagree?</a:t>
            </a:r>
          </a:p>
        </p:txBody>
      </p:sp>
    </p:spTree>
    <p:extLst>
      <p:ext uri="{BB962C8B-B14F-4D97-AF65-F5344CB8AC3E}">
        <p14:creationId xmlns:p14="http://schemas.microsoft.com/office/powerpoint/2010/main" val="3913577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rrowheads="1"/>
          </p:cNvSpPr>
          <p:nvPr>
            <p:ph type="title"/>
          </p:nvPr>
        </p:nvSpPr>
        <p:spPr>
          <a:xfrm>
            <a:off x="457200" y="274638"/>
            <a:ext cx="3505200" cy="4373562"/>
          </a:xfrm>
        </p:spPr>
        <p:txBody>
          <a:bodyPr/>
          <a:lstStyle/>
          <a:p>
            <a:pPr eaLnBrk="1" hangingPunct="1">
              <a:defRPr/>
            </a:pPr>
            <a:r>
              <a:rPr lang="en-US" dirty="0">
                <a:latin typeface="Arial" panose="020B0604020202020204" pitchFamily="34" charset="0"/>
                <a:cs typeface="Arial" panose="020B0604020202020204" pitchFamily="34" charset="0"/>
              </a:rPr>
              <a:t>A Dome to Outshine the Dome</a:t>
            </a:r>
          </a:p>
        </p:txBody>
      </p:sp>
      <p:pic>
        <p:nvPicPr>
          <p:cNvPr id="241666" name="Picture 3" descr="Jerusale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56150" y="0"/>
            <a:ext cx="43878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20545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2" descr="Sacred Ston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78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3" name="Rectangle 3"/>
          <p:cNvSpPr>
            <a:spLocks noGrp="1" noRot="1" noChangeArrowheads="1"/>
          </p:cNvSpPr>
          <p:nvPr>
            <p:ph type="title"/>
          </p:nvPr>
        </p:nvSpPr>
        <p:spPr>
          <a:xfrm>
            <a:off x="609600" y="5715000"/>
            <a:ext cx="8229600" cy="1143000"/>
          </a:xfrm>
        </p:spPr>
        <p:txBody>
          <a:bodyPr/>
          <a:lstStyle/>
          <a:p>
            <a:pPr eaLnBrk="1" hangingPunct="1">
              <a:defRPr/>
            </a:pPr>
            <a:r>
              <a:rPr lang="en-US" dirty="0">
                <a:latin typeface="Arial" panose="020B0604020202020204" pitchFamily="34" charset="0"/>
                <a:cs typeface="Arial" panose="020B0604020202020204" pitchFamily="34" charset="0"/>
              </a:rPr>
              <a:t>The Rock Inside</a:t>
            </a:r>
          </a:p>
        </p:txBody>
      </p:sp>
      <p:sp>
        <p:nvSpPr>
          <p:cNvPr id="117764" name="Text Box 4"/>
          <p:cNvSpPr txBox="1">
            <a:spLocks noChangeArrowheads="1"/>
          </p:cNvSpPr>
          <p:nvPr/>
        </p:nvSpPr>
        <p:spPr bwMode="auto">
          <a:xfrm>
            <a:off x="8302625" y="0"/>
            <a:ext cx="8382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rPr>
              <a:t>137</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endParaRPr>
          </a:p>
        </p:txBody>
      </p:sp>
    </p:spTree>
    <p:extLst>
      <p:ext uri="{BB962C8B-B14F-4D97-AF65-F5344CB8AC3E}">
        <p14:creationId xmlns:p14="http://schemas.microsoft.com/office/powerpoint/2010/main" val="5204140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descr="aeri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69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5" name="Rectangle 3"/>
          <p:cNvSpPr>
            <a:spLocks noGrp="1" noChangeArrowheads="1"/>
          </p:cNvSpPr>
          <p:nvPr>
            <p:ph type="title" idx="4294967295"/>
          </p:nvPr>
        </p:nvSpPr>
        <p:spPr>
          <a:xfrm>
            <a:off x="762000" y="5105400"/>
            <a:ext cx="7772400" cy="1143000"/>
          </a:xfrm>
        </p:spPr>
        <p:txBody>
          <a:bodyPr/>
          <a:lstStyle/>
          <a:p>
            <a:pPr eaLnBrk="1" hangingPunct="1">
              <a:defRPr/>
            </a:pPr>
            <a:r>
              <a:rPr lang="en-US" sz="4800" b="1">
                <a:latin typeface="acme secret agent" charset="0"/>
                <a:cs typeface="+mj-cs"/>
              </a:rPr>
              <a:t>An Imposing Structure</a:t>
            </a:r>
          </a:p>
        </p:txBody>
      </p:sp>
    </p:spTree>
    <p:extLst>
      <p:ext uri="{BB962C8B-B14F-4D97-AF65-F5344CB8AC3E}">
        <p14:creationId xmlns:p14="http://schemas.microsoft.com/office/powerpoint/2010/main" val="2159214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304800"/>
            <a:ext cx="3200400" cy="2057400"/>
          </a:xfrm>
        </p:spPr>
        <p:txBody>
          <a:bodyPr/>
          <a:lstStyle/>
          <a:p>
            <a:pPr eaLnBrk="1" hangingPunct="1">
              <a:defRPr/>
            </a:pPr>
            <a:r>
              <a:rPr lang="en-US" b="1" dirty="0">
                <a:cs typeface="+mj-cs"/>
              </a:rPr>
              <a:t>Modern Temple Mount</a:t>
            </a:r>
          </a:p>
        </p:txBody>
      </p:sp>
      <p:pic>
        <p:nvPicPr>
          <p:cNvPr id="247810" name="Picture 3" descr="Temple Mount"/>
          <p:cNvPicPr>
            <a:picLocks noChangeAspect="1" noChangeArrowheads="1"/>
          </p:cNvPicPr>
          <p:nvPr/>
        </p:nvPicPr>
        <p:blipFill>
          <a:blip r:embed="rId3" cstate="screen">
            <a:extLst>
              <a:ext uri="{28A0092B-C50C-407E-A947-70E740481C1C}">
                <a14:useLocalDpi xmlns:a14="http://schemas.microsoft.com/office/drawing/2010/main"/>
              </a:ext>
            </a:extLst>
          </a:blip>
          <a:srcRect t="3871"/>
          <a:stretch>
            <a:fillRect/>
          </a:stretch>
        </p:blipFill>
        <p:spPr bwMode="auto">
          <a:xfrm>
            <a:off x="3951288" y="0"/>
            <a:ext cx="51927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0" name="Text Box 4"/>
          <p:cNvSpPr txBox="1">
            <a:spLocks noChangeArrowheads="1"/>
          </p:cNvSpPr>
          <p:nvPr/>
        </p:nvSpPr>
        <p:spPr bwMode="auto">
          <a:xfrm>
            <a:off x="8458200" y="0"/>
            <a:ext cx="692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80"/>
                </a:solidFill>
                <a:effectLst/>
                <a:uLnTx/>
                <a:uFillTx/>
                <a:latin typeface="Arial" charset="0"/>
                <a:ea typeface="ＭＳ Ｐゴシック" charset="0"/>
              </a:rPr>
              <a:t>131</a:t>
            </a:r>
          </a:p>
        </p:txBody>
      </p:sp>
    </p:spTree>
    <p:extLst>
      <p:ext uri="{BB962C8B-B14F-4D97-AF65-F5344CB8AC3E}">
        <p14:creationId xmlns:p14="http://schemas.microsoft.com/office/powerpoint/2010/main" val="2691803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rrowheads="1"/>
          </p:cNvSpPr>
          <p:nvPr>
            <p:ph type="title"/>
          </p:nvPr>
        </p:nvSpPr>
        <p:spPr/>
        <p:txBody>
          <a:bodyPr/>
          <a:lstStyle/>
          <a:p>
            <a:pPr eaLnBrk="1" hangingPunct="1">
              <a:defRPr/>
            </a:pPr>
            <a:r>
              <a:rPr lang="en-US" dirty="0">
                <a:latin typeface="Arial" panose="020B0604020202020204" pitchFamily="34" charset="0"/>
                <a:cs typeface="Arial" panose="020B0604020202020204" pitchFamily="34" charset="0"/>
              </a:rPr>
              <a:t>Jewish Western Wall</a:t>
            </a:r>
          </a:p>
        </p:txBody>
      </p:sp>
      <p:pic>
        <p:nvPicPr>
          <p:cNvPr id="36867" name="Picture 3" descr="Western, Wailing Wall, Bible, Old and New Testament, free picture"/>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0" y="2036763"/>
            <a:ext cx="5867400" cy="432752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36868" name="Picture 4" descr="Jerusalem Temple, Bible, Old and New Testament, free picture"/>
          <p:cNvPicPr>
            <a:picLocks noGrp="1" noChangeAspect="1" noChangeArrowheads="1"/>
          </p:cNvPicPr>
          <p:nvPr>
            <p:ph sz="quarter" idx="2"/>
          </p:nvPr>
        </p:nvPicPr>
        <p:blipFill>
          <a:blip r:embed="rId4">
            <a:extLst>
              <a:ext uri="{28A0092B-C50C-407E-A947-70E740481C1C}">
                <a14:useLocalDpi xmlns:a14="http://schemas.microsoft.com/office/drawing/2010/main"/>
              </a:ext>
            </a:extLst>
          </a:blip>
          <a:srcRect/>
          <a:stretch>
            <a:fillRect/>
          </a:stretch>
        </p:blipFill>
        <p:spPr>
          <a:xfrm>
            <a:off x="5195888" y="1179513"/>
            <a:ext cx="3643312" cy="2706687"/>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36869" name="Picture 5" descr="Temple Altar"/>
          <p:cNvPicPr>
            <a:picLocks noGrp="1" noChangeAspect="1" noChangeArrowheads="1"/>
          </p:cNvPicPr>
          <p:nvPr>
            <p:ph sz="quarter" idx="3"/>
          </p:nvPr>
        </p:nvPicPr>
        <p:blipFill>
          <a:blip r:embed="rId5" cstate="screen">
            <a:extLst>
              <a:ext uri="{28A0092B-C50C-407E-A947-70E740481C1C}">
                <a14:useLocalDpi xmlns:a14="http://schemas.microsoft.com/office/drawing/2010/main"/>
              </a:ext>
            </a:extLst>
          </a:blip>
          <a:srcRect/>
          <a:stretch>
            <a:fillRect/>
          </a:stretch>
        </p:blipFill>
        <p:spPr>
          <a:xfrm>
            <a:off x="5257800" y="4073525"/>
            <a:ext cx="3722688" cy="270827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36870" name="Text Box 6"/>
          <p:cNvSpPr txBox="1">
            <a:spLocks noChangeArrowheads="1"/>
          </p:cNvSpPr>
          <p:nvPr/>
        </p:nvSpPr>
        <p:spPr bwMode="auto">
          <a:xfrm>
            <a:off x="8302625" y="0"/>
            <a:ext cx="8382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chemeClr val="hlink"/>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rPr>
              <a:t>128</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endParaRPr>
          </a:p>
        </p:txBody>
      </p:sp>
    </p:spTree>
    <p:extLst>
      <p:ext uri="{BB962C8B-B14F-4D97-AF65-F5344CB8AC3E}">
        <p14:creationId xmlns:p14="http://schemas.microsoft.com/office/powerpoint/2010/main" val="3280133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dissolve">
                                      <p:cBhvr>
                                        <p:cTn id="7" dur="500"/>
                                        <p:tgtEl>
                                          <p:spTgt spid="36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36869"/>
                                        </p:tgtEl>
                                        <p:attrNameLst>
                                          <p:attrName>style.visibility</p:attrName>
                                        </p:attrNameLst>
                                      </p:cBhvr>
                                      <p:to>
                                        <p:strVal val="visible"/>
                                      </p:to>
                                    </p:set>
                                    <p:animEffect transition="in" filter="barn(inHorizontal)">
                                      <p:cBhvr>
                                        <p:cTn id="12" dur="500"/>
                                        <p:tgtEl>
                                          <p:spTgt spid="36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4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1906" name="Rectangle 1027"/>
          <p:cNvSpPr>
            <a:spLocks noChangeArrowheads="1"/>
          </p:cNvSpPr>
          <p:nvPr/>
        </p:nvSpPr>
        <p:spPr bwMode="auto">
          <a:xfrm>
            <a:off x="3184525" y="2841625"/>
            <a:ext cx="2822575" cy="35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1907" name="Rectangle 1028"/>
          <p:cNvSpPr>
            <a:spLocks noChangeArrowheads="1"/>
          </p:cNvSpPr>
          <p:nvPr/>
        </p:nvSpPr>
        <p:spPr bwMode="auto">
          <a:xfrm>
            <a:off x="3184525" y="4244975"/>
            <a:ext cx="2822575" cy="35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1908" name="Rectangle 1029"/>
          <p:cNvSpPr>
            <a:spLocks noChangeArrowheads="1"/>
          </p:cNvSpPr>
          <p:nvPr/>
        </p:nvSpPr>
        <p:spPr bwMode="auto">
          <a:xfrm>
            <a:off x="4938713" y="4635500"/>
            <a:ext cx="1793875" cy="35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1909" name="Rectangle 1030"/>
          <p:cNvSpPr>
            <a:spLocks noGrp="1" noChangeArrowheads="1"/>
          </p:cNvSpPr>
          <p:nvPr>
            <p:ph type="title" idx="4294967295"/>
          </p:nvPr>
        </p:nvSpPr>
        <p:spPr/>
        <p:txBody>
          <a:bodyPr/>
          <a:lstStyle/>
          <a:p>
            <a:pPr eaLnBrk="1" hangingPunct="1"/>
            <a:r>
              <a:rPr lang="en-US" sz="5400" b="1" dirty="0">
                <a:latin typeface="Arial" charset="0"/>
                <a:ea typeface="ＭＳ Ｐゴシック" charset="0"/>
                <a:cs typeface="ＭＳ Ｐゴシック" charset="0"/>
              </a:rPr>
              <a:t>The Western Wall</a:t>
            </a:r>
          </a:p>
        </p:txBody>
      </p:sp>
      <p:sp>
        <p:nvSpPr>
          <p:cNvPr id="77831" name="Text Box 1031"/>
          <p:cNvSpPr txBox="1">
            <a:spLocks noChangeArrowheads="1"/>
          </p:cNvSpPr>
          <p:nvPr/>
        </p:nvSpPr>
        <p:spPr bwMode="auto">
          <a:xfrm>
            <a:off x="8302625" y="0"/>
            <a:ext cx="838200" cy="519113"/>
          </a:xfrm>
          <a:prstGeom prst="rect">
            <a:avLst/>
          </a:prstGeom>
          <a:noFill/>
          <a:ln>
            <a:noFill/>
          </a:ln>
          <a:effectLst>
            <a:outerShdw blurRad="63500" dist="38099" dir="2700000" algn="ctr" rotWithShape="0">
              <a:srgbClr val="000000">
                <a:alpha val="50000"/>
              </a:srgbClr>
            </a:outerShdw>
          </a:effectLst>
          <a:extLst>
            <a:ext uri="{909E8E84-426E-40dd-AFC4-6F175D3DCCD1}">
              <a14:hiddenFill xmlns:a14="http://schemas.microsoft.com/office/drawing/2010/main" xmlns="">
                <a:solidFill>
                  <a:schemeClr val="hlink"/>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rPr>
              <a:t>128</a:t>
            </a:r>
            <a:endParaRPr kumimoji="0" lang="en-US" sz="2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899976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3953" name="Picture 2" descr="Luke0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0"/>
            <a:ext cx="9906000"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5" name="Rectangle 3"/>
          <p:cNvSpPr>
            <a:spLocks noGrp="1" noRot="1" noChangeArrowheads="1"/>
          </p:cNvSpPr>
          <p:nvPr>
            <p:ph type="title"/>
          </p:nvPr>
        </p:nvSpPr>
        <p:spPr>
          <a:xfrm>
            <a:off x="-152400" y="0"/>
            <a:ext cx="4114800" cy="1371600"/>
          </a:xfrm>
          <a:gradFill rotWithShape="1">
            <a:gsLst>
              <a:gs pos="0">
                <a:srgbClr val="006600">
                  <a:gamma/>
                  <a:shade val="46275"/>
                  <a:invGamma/>
                </a:srgbClr>
              </a:gs>
              <a:gs pos="100000">
                <a:srgbClr val="006600">
                  <a:alpha val="66000"/>
                </a:srgbClr>
              </a:gs>
            </a:gsLst>
            <a:lin ang="5400000" scaled="1"/>
          </a:gradFill>
        </p:spPr>
        <p:txBody>
          <a:bodyPr/>
          <a:lstStyle/>
          <a:p>
            <a:pPr eaLnBrk="1" hangingPunct="1">
              <a:defRPr/>
            </a:pPr>
            <a:r>
              <a:rPr lang="en-US" sz="4000" dirty="0">
                <a:latin typeface="Arial" panose="020B0604020202020204" pitchFamily="34" charset="0"/>
                <a:cs typeface="Arial" panose="020B0604020202020204" pitchFamily="34" charset="0"/>
              </a:rPr>
              <a:t>Prayers for the Third Temple</a:t>
            </a:r>
          </a:p>
        </p:txBody>
      </p:sp>
      <p:pic>
        <p:nvPicPr>
          <p:cNvPr id="38916" name="Picture 4" descr="Luke000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1358900"/>
            <a:ext cx="3846513" cy="557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167231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dissolve">
                                      <p:cBhvr>
                                        <p:cTn id="7" dur="500"/>
                                        <p:tgtEl>
                                          <p:spTgt spid="389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8916"/>
                                        </p:tgtEl>
                                        <p:attrNameLst>
                                          <p:attrName>style.visibility</p:attrName>
                                        </p:attrNameLst>
                                      </p:cBhvr>
                                      <p:to>
                                        <p:strVal val="visible"/>
                                      </p:to>
                                    </p:set>
                                    <p:animEffect transition="in" filter="dissolve">
                                      <p:cBhvr>
                                        <p:cTn id="12" dur="500"/>
                                        <p:tgtEl>
                                          <p:spTgt spid="38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2883" name="Rectangle 7"/>
          <p:cNvSpPr>
            <a:spLocks noGrp="1" noChangeArrowheads="1"/>
          </p:cNvSpPr>
          <p:nvPr>
            <p:ph type="title"/>
          </p:nvPr>
        </p:nvSpPr>
        <p:spPr>
          <a:xfrm>
            <a:off x="0" y="-27384"/>
            <a:ext cx="9140824" cy="531885"/>
          </a:xfrm>
          <a:blipFill>
            <a:blip r:embed="rId3"/>
            <a:tile tx="0" ty="0" sx="100000" sy="100000" flip="none" algn="tl"/>
          </a:blipFill>
        </p:spPr>
        <p:txBody>
          <a:bodyPr/>
          <a:lstStyle/>
          <a:p>
            <a:r>
              <a:rPr lang="en-US" sz="3600" b="1" dirty="0">
                <a:solidFill>
                  <a:schemeClr val="bg1"/>
                </a:solidFill>
                <a:latin typeface="Arial" charset="0"/>
                <a:ea typeface="ＭＳ Ｐゴシック" charset="0"/>
              </a:rPr>
              <a:t>Events of the 70</a:t>
            </a:r>
            <a:r>
              <a:rPr lang="en-US" sz="3600" b="1" baseline="30000" dirty="0">
                <a:solidFill>
                  <a:schemeClr val="bg1"/>
                </a:solidFill>
                <a:latin typeface="Arial" charset="0"/>
                <a:ea typeface="ＭＳ Ｐゴシック" charset="0"/>
              </a:rPr>
              <a:t>th</a:t>
            </a:r>
            <a:r>
              <a:rPr lang="en-US" sz="3600" b="1" dirty="0">
                <a:solidFill>
                  <a:schemeClr val="bg1"/>
                </a:solidFill>
                <a:latin typeface="Arial" charset="0"/>
                <a:ea typeface="ＭＳ Ｐゴシック" charset="0"/>
              </a:rPr>
              <a:t> </a:t>
            </a:r>
            <a:r>
              <a:rPr lang="en-US" altLang="ja-JP" sz="3600" b="1" dirty="0">
                <a:solidFill>
                  <a:schemeClr val="bg1"/>
                </a:solidFill>
                <a:latin typeface="Arial" charset="0"/>
                <a:ea typeface="ＭＳ Ｐゴシック" charset="0"/>
              </a:rPr>
              <a:t>"Week"</a:t>
            </a:r>
            <a:endParaRPr lang="en-US" sz="3600" b="1" dirty="0">
              <a:solidFill>
                <a:schemeClr val="accent1"/>
              </a:solidFill>
              <a:latin typeface="Arial" charset="0"/>
              <a:ea typeface="ＭＳ Ｐゴシック" charset="0"/>
            </a:endParaRPr>
          </a:p>
        </p:txBody>
      </p:sp>
      <p:grpSp>
        <p:nvGrpSpPr>
          <p:cNvPr id="2" name="Group 1">
            <a:extLst>
              <a:ext uri="{FF2B5EF4-FFF2-40B4-BE49-F238E27FC236}">
                <a16:creationId xmlns:a16="http://schemas.microsoft.com/office/drawing/2014/main" id="{006B9385-0CB2-BB43-9522-8379E558B98D}"/>
              </a:ext>
            </a:extLst>
          </p:cNvPr>
          <p:cNvGrpSpPr/>
          <p:nvPr/>
        </p:nvGrpSpPr>
        <p:grpSpPr>
          <a:xfrm>
            <a:off x="323528" y="506239"/>
            <a:ext cx="8352928" cy="5155009"/>
            <a:chOff x="323528" y="363102"/>
            <a:chExt cx="8352928" cy="5155009"/>
          </a:xfrm>
        </p:grpSpPr>
        <p:pic>
          <p:nvPicPr>
            <p:cNvPr id="3" name="Picture 2">
              <a:extLst>
                <a:ext uri="{FF2B5EF4-FFF2-40B4-BE49-F238E27FC236}">
                  <a16:creationId xmlns:a16="http://schemas.microsoft.com/office/drawing/2014/main" id="{213237C0-F2A9-994C-A272-C04938EBCE7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3528" y="363102"/>
              <a:ext cx="8352928" cy="5155009"/>
            </a:xfrm>
            <a:prstGeom prst="rect">
              <a:avLst/>
            </a:prstGeom>
          </p:spPr>
        </p:pic>
        <p:sp>
          <p:nvSpPr>
            <p:cNvPr id="7" name="Rectangle 7">
              <a:extLst>
                <a:ext uri="{FF2B5EF4-FFF2-40B4-BE49-F238E27FC236}">
                  <a16:creationId xmlns:a16="http://schemas.microsoft.com/office/drawing/2014/main" id="{46FD72A5-924B-B841-82A3-664D7EB81C78}"/>
                </a:ext>
              </a:extLst>
            </p:cNvPr>
            <p:cNvSpPr txBox="1">
              <a:spLocks noChangeArrowheads="1"/>
            </p:cNvSpPr>
            <p:nvPr/>
          </p:nvSpPr>
          <p:spPr bwMode="auto">
            <a:xfrm>
              <a:off x="5508104" y="363102"/>
              <a:ext cx="3168352" cy="978545"/>
            </a:xfrm>
            <a:prstGeom prst="rect">
              <a:avLst/>
            </a:prstGeom>
            <a:gradFill>
              <a:gsLst>
                <a:gs pos="0">
                  <a:schemeClr val="tx1"/>
                </a:gs>
                <a:gs pos="74000">
                  <a:srgbClr val="C00000"/>
                </a:gs>
                <a:gs pos="83000">
                  <a:srgbClr val="C00000"/>
                </a:gs>
                <a:gs pos="100000">
                  <a:srgbClr val="C00000"/>
                </a:gs>
              </a:gsLst>
              <a:lin ang="5400000" scaled="1"/>
            </a:gra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2800" b="1" kern="0">
                  <a:solidFill>
                    <a:schemeClr val="bg1"/>
                  </a:solidFill>
                  <a:latin typeface="Arial" charset="0"/>
                  <a:cs typeface="Arial"/>
                </a:defRPr>
              </a:lvl1pPr>
              <a:lvl2pPr algn="ctr" eaLnBrk="0" hangingPunct="0">
                <a:defRPr sz="4400">
                  <a:solidFill>
                    <a:schemeClr val="tx2"/>
                  </a:solidFill>
                  <a:latin typeface="Arial" charset="0"/>
                  <a:ea typeface="ＭＳ Ｐゴシック" pitchFamily="-108" charset="-128"/>
                  <a:cs typeface="ＭＳ Ｐゴシック" pitchFamily="-108" charset="-128"/>
                </a:defRPr>
              </a:lvl2pPr>
              <a:lvl3pPr algn="ctr" eaLnBrk="0" hangingPunct="0">
                <a:defRPr sz="4400">
                  <a:solidFill>
                    <a:schemeClr val="tx2"/>
                  </a:solidFill>
                  <a:latin typeface="Arial" charset="0"/>
                  <a:ea typeface="ＭＳ Ｐゴシック" pitchFamily="-108" charset="-128"/>
                  <a:cs typeface="ＭＳ Ｐゴシック" pitchFamily="-108" charset="-128"/>
                </a:defRPr>
              </a:lvl3pPr>
              <a:lvl4pPr algn="ctr" eaLnBrk="0" hangingPunct="0">
                <a:defRPr sz="4400">
                  <a:solidFill>
                    <a:schemeClr val="tx2"/>
                  </a:solidFill>
                  <a:latin typeface="Arial" charset="0"/>
                  <a:ea typeface="ＭＳ Ｐゴシック" pitchFamily="-108" charset="-128"/>
                  <a:cs typeface="ＭＳ Ｐゴシック" pitchFamily="-108" charset="-128"/>
                </a:defRPr>
              </a:lvl4pPr>
              <a:lvl5pPr algn="ctr" eaLnBrk="0" hangingPunct="0">
                <a:defRPr sz="4400">
                  <a:solidFill>
                    <a:schemeClr val="tx2"/>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FF"/>
                  </a:solidFill>
                  <a:effectLst/>
                  <a:uLnTx/>
                  <a:uFillTx/>
                  <a:latin typeface="Arial" charset="0"/>
                  <a:ea typeface="ＭＳ Ｐゴシック" charset="0"/>
                  <a:cs typeface="Arial"/>
                </a:rPr>
                <a:t>All Israel </a:t>
              </a:r>
              <a:br>
                <a:rPr kumimoji="0" lang="en-US" sz="2800" b="1" i="1" u="none" strike="noStrike" kern="0" cap="none" spc="0" normalizeH="0" baseline="0" noProof="0" dirty="0">
                  <a:ln>
                    <a:noFill/>
                  </a:ln>
                  <a:solidFill>
                    <a:srgbClr val="FFFFFF"/>
                  </a:solidFill>
                  <a:effectLst/>
                  <a:uLnTx/>
                  <a:uFillTx/>
                  <a:latin typeface="Arial" charset="0"/>
                  <a:ea typeface="ＭＳ Ｐゴシック" charset="0"/>
                  <a:cs typeface="Arial"/>
                </a:rPr>
              </a:br>
              <a:r>
                <a:rPr kumimoji="0" lang="en-US" sz="2800" b="1" i="1" u="none" strike="noStrike" kern="0" cap="none" spc="0" normalizeH="0" baseline="0" noProof="0" dirty="0">
                  <a:ln>
                    <a:noFill/>
                  </a:ln>
                  <a:solidFill>
                    <a:srgbClr val="FFFFFF"/>
                  </a:solidFill>
                  <a:effectLst/>
                  <a:uLnTx/>
                  <a:uFillTx/>
                  <a:latin typeface="Arial" charset="0"/>
                  <a:ea typeface="ＭＳ Ｐゴシック" charset="0"/>
                  <a:cs typeface="Arial"/>
                </a:rPr>
                <a:t>shall be saved</a:t>
              </a:r>
            </a:p>
          </p:txBody>
        </p:sp>
        <p:sp>
          <p:nvSpPr>
            <p:cNvPr id="8" name="Rectangle 7">
              <a:extLst>
                <a:ext uri="{FF2B5EF4-FFF2-40B4-BE49-F238E27FC236}">
                  <a16:creationId xmlns:a16="http://schemas.microsoft.com/office/drawing/2014/main" id="{AA0AD1A7-47D7-FF48-98D3-6280C09516EC}"/>
                </a:ext>
              </a:extLst>
            </p:cNvPr>
            <p:cNvSpPr txBox="1">
              <a:spLocks noChangeArrowheads="1"/>
            </p:cNvSpPr>
            <p:nvPr/>
          </p:nvSpPr>
          <p:spPr bwMode="auto">
            <a:xfrm>
              <a:off x="323528" y="363102"/>
              <a:ext cx="2304256" cy="649810"/>
            </a:xfrm>
            <a:prstGeom prst="rect">
              <a:avLst/>
            </a:prstGeom>
            <a:gradFill>
              <a:gsLst>
                <a:gs pos="0">
                  <a:schemeClr val="tx1"/>
                </a:gs>
                <a:gs pos="74000">
                  <a:srgbClr val="C00000"/>
                </a:gs>
                <a:gs pos="83000">
                  <a:srgbClr val="C00000"/>
                </a:gs>
                <a:gs pos="100000">
                  <a:srgbClr val="C00000"/>
                </a:gs>
              </a:gsLst>
              <a:lin ang="5400000" scaled="1"/>
            </a:gra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FF"/>
                  </a:solidFill>
                  <a:effectLst/>
                  <a:uLnTx/>
                  <a:uFillTx/>
                  <a:latin typeface="Arial" charset="0"/>
                  <a:ea typeface="ＭＳ Ｐゴシック" charset="0"/>
                  <a:cs typeface="Arial"/>
                </a:rPr>
                <a:t>70</a:t>
              </a:r>
              <a:r>
                <a:rPr kumimoji="0" lang="en-US" sz="2800" b="1" i="1" u="none" strike="noStrike" kern="0" cap="none" spc="0" normalizeH="0" baseline="30000" noProof="0" dirty="0">
                  <a:ln>
                    <a:noFill/>
                  </a:ln>
                  <a:solidFill>
                    <a:srgbClr val="FFFFFF"/>
                  </a:solidFill>
                  <a:effectLst/>
                  <a:uLnTx/>
                  <a:uFillTx/>
                  <a:latin typeface="Arial" charset="0"/>
                  <a:ea typeface="ＭＳ Ｐゴシック" charset="0"/>
                  <a:cs typeface="Arial"/>
                </a:rPr>
                <a:t>th</a:t>
              </a:r>
              <a:r>
                <a:rPr kumimoji="0" lang="en-US" sz="2800" b="1" i="1" u="none" strike="noStrike" kern="0" cap="none" spc="0" normalizeH="0" baseline="0" noProof="0" dirty="0">
                  <a:ln>
                    <a:noFill/>
                  </a:ln>
                  <a:solidFill>
                    <a:srgbClr val="FFFFFF"/>
                  </a:solidFill>
                  <a:effectLst/>
                  <a:uLnTx/>
                  <a:uFillTx/>
                  <a:latin typeface="Arial" charset="0"/>
                  <a:ea typeface="ＭＳ Ｐゴシック" charset="0"/>
                  <a:cs typeface="Arial"/>
                </a:rPr>
                <a:t> </a:t>
              </a:r>
              <a:r>
                <a:rPr kumimoji="0" lang="en-US" altLang="ja-JP" sz="2800" b="1" i="1" u="none" strike="noStrike" kern="0" cap="none" spc="0" normalizeH="0" baseline="0" noProof="0" dirty="0">
                  <a:ln>
                    <a:noFill/>
                  </a:ln>
                  <a:solidFill>
                    <a:srgbClr val="FFFFFF"/>
                  </a:solidFill>
                  <a:effectLst/>
                  <a:uLnTx/>
                  <a:uFillTx/>
                  <a:latin typeface="Arial" charset="0"/>
                  <a:ea typeface="ＭＳ Ｐゴシック" charset="0"/>
                  <a:cs typeface="Arial"/>
                </a:rPr>
                <a:t>"Week"</a:t>
              </a:r>
              <a:endParaRPr kumimoji="0" lang="en-US" sz="2800" b="1" i="1" u="none" strike="noStrike" kern="0" cap="none" spc="0" normalizeH="0" baseline="0" noProof="0" dirty="0">
                <a:ln>
                  <a:noFill/>
                </a:ln>
                <a:solidFill>
                  <a:srgbClr val="00CC99"/>
                </a:solidFill>
                <a:effectLst/>
                <a:uLnTx/>
                <a:uFillTx/>
                <a:latin typeface="Arial" charset="0"/>
                <a:ea typeface="ＭＳ Ｐゴシック" charset="0"/>
                <a:cs typeface="Arial"/>
              </a:endParaRPr>
            </a:p>
          </p:txBody>
        </p:sp>
      </p:grpSp>
      <p:sp>
        <p:nvSpPr>
          <p:cNvPr id="762885" name="Text Box 14"/>
          <p:cNvSpPr txBox="1">
            <a:spLocks noChangeArrowheads="1"/>
          </p:cNvSpPr>
          <p:nvPr/>
        </p:nvSpPr>
        <p:spPr bwMode="auto">
          <a:xfrm>
            <a:off x="8460432" y="3027"/>
            <a:ext cx="609600" cy="40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556</a:t>
            </a:r>
          </a:p>
        </p:txBody>
      </p:sp>
      <p:sp>
        <p:nvSpPr>
          <p:cNvPr id="762896" name="Text Box 10"/>
          <p:cNvSpPr txBox="1">
            <a:spLocks noChangeArrowheads="1"/>
          </p:cNvSpPr>
          <p:nvPr/>
        </p:nvSpPr>
        <p:spPr bwMode="auto">
          <a:xfrm>
            <a:off x="4644008" y="5051845"/>
            <a:ext cx="3414770" cy="510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2018 09 23 John Haller's Prophecy Update </a:t>
            </a:r>
            <a:b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"Surveillance Society” (https://</a:t>
            </a:r>
            <a:r>
              <a:rPr kumimoji="0" lang="en-US" sz="900" b="1" i="1" u="none" strike="noStrike" kern="1200" cap="none" spc="0" normalizeH="0" baseline="0" noProof="0" dirty="0" err="1">
                <a:ln>
                  <a:noFill/>
                </a:ln>
                <a:solidFill>
                  <a:srgbClr val="000000"/>
                </a:solidFill>
                <a:effectLst/>
                <a:uLnTx/>
                <a:uFillTx/>
                <a:latin typeface="Arial" charset="0"/>
                <a:ea typeface="ＭＳ Ｐゴシック" charset="0"/>
                <a:cs typeface="Arial" charset="0"/>
              </a:rPr>
              <a:t>www.youtube.com</a:t>
            </a:r>
            <a: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900" b="1" i="1" u="none" strike="noStrike" kern="1200" cap="none" spc="0" normalizeH="0" baseline="0" noProof="0" dirty="0" err="1">
                <a:ln>
                  <a:noFill/>
                </a:ln>
                <a:solidFill>
                  <a:srgbClr val="000000"/>
                </a:solidFill>
                <a:effectLst/>
                <a:uLnTx/>
                <a:uFillTx/>
                <a:latin typeface="Arial" charset="0"/>
                <a:ea typeface="ＭＳ Ｐゴシック" charset="0"/>
                <a:cs typeface="Arial" charset="0"/>
              </a:rPr>
              <a:t>watch?v</a:t>
            </a:r>
            <a: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=GE35KQWKCWw)</a:t>
            </a:r>
          </a:p>
        </p:txBody>
      </p:sp>
      <p:sp>
        <p:nvSpPr>
          <p:cNvPr id="66" name="Text Box 8"/>
          <p:cNvSpPr txBox="1">
            <a:spLocks noChangeArrowheads="1"/>
          </p:cNvSpPr>
          <p:nvPr/>
        </p:nvSpPr>
        <p:spPr bwMode="auto">
          <a:xfrm>
            <a:off x="0" y="5561409"/>
            <a:ext cx="9144000" cy="1323975"/>
          </a:xfrm>
          <a:prstGeom prst="rect">
            <a:avLst/>
          </a:prstGeom>
          <a:solidFill>
            <a:schemeClr val="tx1"/>
          </a:solidFill>
          <a:ln w="9525">
            <a:noFill/>
            <a:miter lim="800000"/>
            <a:headEnd/>
            <a:tailEnd/>
          </a:ln>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"He will confirm a covenant with many for one </a:t>
            </a:r>
            <a:r>
              <a:rPr kumimoji="0" lang="fr-FR" sz="2000" b="1" i="0" u="none" strike="noStrike" kern="0" cap="none" spc="0" normalizeH="0" baseline="0" noProof="0" dirty="0">
                <a:ln>
                  <a:noFill/>
                </a:ln>
                <a:solidFill>
                  <a:srgbClr val="FFFFFF"/>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seven.</a:t>
            </a:r>
            <a:r>
              <a:rPr kumimoji="0" lang="fr-FR" sz="2000" b="1" i="0" u="none" strike="noStrike" kern="0" cap="none" spc="0" normalizeH="0" baseline="0" noProof="0" dirty="0">
                <a:ln>
                  <a:noFill/>
                </a:ln>
                <a:solidFill>
                  <a:srgbClr val="FFFFFF"/>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 In the middle of the </a:t>
            </a:r>
            <a:r>
              <a:rPr kumimoji="0" lang="fr-FR" sz="2000" b="1" i="0" u="none" strike="noStrike" kern="0" cap="none" spc="0" normalizeH="0" baseline="0" noProof="0" dirty="0">
                <a:ln>
                  <a:noFill/>
                </a:ln>
                <a:solidFill>
                  <a:srgbClr val="FFFFFF"/>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seven</a:t>
            </a:r>
            <a:r>
              <a:rPr kumimoji="0" lang="fr-FR" sz="2000" b="1" i="0" u="none" strike="noStrike" kern="0" cap="none" spc="0" normalizeH="0" baseline="0" noProof="0" dirty="0">
                <a:ln>
                  <a:noFill/>
                </a:ln>
                <a:solidFill>
                  <a:srgbClr val="FFFFFF"/>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 he will put an end to sacrifice and offering. And on a wing [of the temple] he will set up an abomination that causes desolation, until the end that is decreed is poured out on him" (Daniel 9:27 </a:t>
            </a:r>
            <a:r>
              <a:rPr kumimoji="0" lang="en-US" sz="1800" b="1" i="0" u="none" strike="noStrike" kern="0" cap="none" spc="0" normalizeH="0" baseline="0" noProof="0" dirty="0">
                <a:ln>
                  <a:noFill/>
                </a:ln>
                <a:solidFill>
                  <a:srgbClr val="FFFFFF"/>
                </a:solidFill>
                <a:effectLst/>
                <a:uLnTx/>
                <a:uFillTx/>
                <a:latin typeface="Arial"/>
                <a:ea typeface="ＭＳ Ｐゴシック" charset="0"/>
                <a:cs typeface="Arial"/>
              </a:rPr>
              <a:t>NIV</a:t>
            </a: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 </a:t>
            </a:r>
          </a:p>
        </p:txBody>
      </p:sp>
    </p:spTree>
    <p:extLst>
      <p:ext uri="{BB962C8B-B14F-4D97-AF65-F5344CB8AC3E}">
        <p14:creationId xmlns:p14="http://schemas.microsoft.com/office/powerpoint/2010/main" val="16122134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32" y="0"/>
            <a:ext cx="9135168" cy="5842019"/>
          </a:xfrm>
          <a:prstGeom prst="rect">
            <a:avLst/>
          </a:prstGeom>
        </p:spPr>
      </p:pic>
      <p:sp>
        <p:nvSpPr>
          <p:cNvPr id="77826" name="Rectangle 2"/>
          <p:cNvSpPr>
            <a:spLocks noGrp="1"/>
          </p:cNvSpPr>
          <p:nvPr>
            <p:ph type="ctrTitle"/>
          </p:nvPr>
        </p:nvSpPr>
        <p:spPr>
          <a:xfrm>
            <a:off x="1" y="365"/>
            <a:ext cx="9135167" cy="1340768"/>
          </a:xfrm>
        </p:spPr>
        <p:txBody>
          <a:bodyPr>
            <a:normAutofit/>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spTree>
    <p:extLst>
      <p:ext uri="{BB962C8B-B14F-4D97-AF65-F5344CB8AC3E}">
        <p14:creationId xmlns:p14="http://schemas.microsoft.com/office/powerpoint/2010/main" val="24477306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365"/>
            <a:ext cx="9135167" cy="1173715"/>
          </a:xfrm>
        </p:spPr>
        <p:txBody>
          <a:bodyPr>
            <a:normAutofit fontScale="90000"/>
          </a:bodyPr>
          <a:lstStyle/>
          <a:p>
            <a:r>
              <a:rPr lang="en-US" sz="4000" b="1" dirty="0">
                <a:effectLst>
                  <a:glow rad="228600">
                    <a:srgbClr val="000000"/>
                  </a:glow>
                </a:effectLst>
              </a:rPr>
              <a:t>In 2017, Israel Commemorated President Trump’s Efforts to Rebuild the Temple</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nchor="ct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This ½ shekel preparation for the T</a:t>
            </a:r>
            <a:r>
              <a:rPr kumimoji="0" lang="en-US" sz="2400" b="1" i="0" u="none" strike="noStrike" kern="1200" cap="none" spc="0" normalizeH="0" baseline="0" noProof="0" dirty="0" err="1">
                <a:ln>
                  <a:noFill/>
                </a:ln>
                <a:solidFill>
                  <a:srgbClr val="FFFFFF"/>
                </a:solidFill>
                <a:effectLst/>
                <a:uLnTx/>
                <a:uFillTx/>
                <a:latin typeface="Arial"/>
                <a:ea typeface="+mn-ea"/>
                <a:cs typeface="Arial"/>
              </a:rPr>
              <a:t>hird</a:t>
            </a:r>
            <a:r>
              <a:rPr kumimoji="0" lang="en-US" sz="2400" b="1" i="0" u="none" strike="noStrike" kern="1200" cap="none" spc="0" normalizeH="0" baseline="0" noProof="0" dirty="0">
                <a:ln>
                  <a:noFill/>
                </a:ln>
                <a:solidFill>
                  <a:srgbClr val="FFFFFF"/>
                </a:solidFill>
                <a:effectLst/>
                <a:uLnTx/>
                <a:uFillTx/>
                <a:latin typeface="Arial"/>
                <a:ea typeface="+mn-ea"/>
                <a:cs typeface="Arial"/>
              </a:rPr>
              <a:t> Temple is compared to Cyrus Helping Build the Second Temple in 539 BC</a:t>
            </a:r>
          </a:p>
        </p:txBody>
      </p:sp>
      <p:pic>
        <p:nvPicPr>
          <p:cNvPr id="827394" name="Picture 2" descr="Amazon.com: DL6-14 Rare Antique Gold Plated Half Shekel King Cyrus Donald  Trump Jewish Temple Mount Israel Coin Israel Challenge Coin: Toys &amp; Games">
            <a:extLst>
              <a:ext uri="{FF2B5EF4-FFF2-40B4-BE49-F238E27FC236}">
                <a16:creationId xmlns:a16="http://schemas.microsoft.com/office/drawing/2014/main" id="{B5F44094-8B41-A245-A8E6-9DA43A20C2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434" y="1174080"/>
            <a:ext cx="7226300" cy="477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283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ips for Removing Old Bumper Stickers - Dodge Chrysler Jeep RAM of Winter  Haven">
            <a:extLst>
              <a:ext uri="{FF2B5EF4-FFF2-40B4-BE49-F238E27FC236}">
                <a16:creationId xmlns:a16="http://schemas.microsoft.com/office/drawing/2014/main" id="{79B518C5-1503-EDC0-7AB6-0577D2C09E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475656" y="3212976"/>
            <a:ext cx="6192688" cy="1872208"/>
          </a:xfrm>
          <a:solidFill>
            <a:srgbClr val="C00000"/>
          </a:solidFill>
          <a:ln w="38100">
            <a:solidFill>
              <a:schemeClr val="bg1"/>
            </a:solidFill>
          </a:ln>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Far from God?</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Who moved?</a:t>
            </a:r>
          </a:p>
        </p:txBody>
      </p:sp>
    </p:spTree>
    <p:extLst>
      <p:ext uri="{BB962C8B-B14F-4D97-AF65-F5344CB8AC3E}">
        <p14:creationId xmlns:p14="http://schemas.microsoft.com/office/powerpoint/2010/main" val="13867318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0"/>
            <a:ext cx="9143998" cy="1196752"/>
          </a:xfrm>
        </p:spPr>
        <p:txBody>
          <a:bodyPr>
            <a:normAutofit fontScale="90000"/>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pic>
        <p:nvPicPr>
          <p:cNvPr id="4" name="Picture 3"/>
          <p:cNvPicPr>
            <a:picLocks noChangeAspect="1"/>
          </p:cNvPicPr>
          <p:nvPr/>
        </p:nvPicPr>
        <p:blipFill rotWithShape="1">
          <a:blip r:embed="rId3"/>
          <a:srcRect b="30425"/>
          <a:stretch/>
        </p:blipFill>
        <p:spPr>
          <a:xfrm>
            <a:off x="-1" y="1196752"/>
            <a:ext cx="9168343" cy="5661248"/>
          </a:xfrm>
          <a:prstGeom prst="rect">
            <a:avLst/>
          </a:prstGeom>
        </p:spPr>
      </p:pic>
    </p:spTree>
    <p:extLst>
      <p:ext uri="{BB962C8B-B14F-4D97-AF65-F5344CB8AC3E}">
        <p14:creationId xmlns:p14="http://schemas.microsoft.com/office/powerpoint/2010/main" val="32274091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7419"/>
          <a:stretch/>
        </p:blipFill>
        <p:spPr>
          <a:xfrm>
            <a:off x="-36512" y="1124744"/>
            <a:ext cx="9289032" cy="5733256"/>
          </a:xfrm>
          <a:prstGeom prst="rect">
            <a:avLst/>
          </a:prstGeom>
        </p:spPr>
      </p:pic>
      <p:sp>
        <p:nvSpPr>
          <p:cNvPr id="77826" name="Rectangle 2"/>
          <p:cNvSpPr>
            <a:spLocks noGrp="1"/>
          </p:cNvSpPr>
          <p:nvPr>
            <p:ph type="ctrTitle"/>
          </p:nvPr>
        </p:nvSpPr>
        <p:spPr>
          <a:xfrm>
            <a:off x="1" y="0"/>
            <a:ext cx="9143998" cy="1196752"/>
          </a:xfrm>
        </p:spPr>
        <p:txBody>
          <a:bodyPr>
            <a:normAutofit fontScale="90000"/>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a:solidFill>
            <a:schemeClr val="tx1"/>
          </a:solidFill>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spTree>
    <p:extLst>
      <p:ext uri="{BB962C8B-B14F-4D97-AF65-F5344CB8AC3E}">
        <p14:creationId xmlns:p14="http://schemas.microsoft.com/office/powerpoint/2010/main" val="26302927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84222"/>
            <a:ext cx="9143998" cy="1280973"/>
          </a:xfrm>
        </p:spPr>
        <p:txBody>
          <a:bodyPr>
            <a:normAutofit fontScale="90000"/>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pic>
        <p:nvPicPr>
          <p:cNvPr id="3" name="Picture 2"/>
          <p:cNvPicPr>
            <a:picLocks noChangeAspect="1"/>
          </p:cNvPicPr>
          <p:nvPr/>
        </p:nvPicPr>
        <p:blipFill>
          <a:blip r:embed="rId3"/>
          <a:stretch>
            <a:fillRect/>
          </a:stretch>
        </p:blipFill>
        <p:spPr>
          <a:xfrm>
            <a:off x="0" y="1233264"/>
            <a:ext cx="9144000" cy="4572000"/>
          </a:xfrm>
          <a:prstGeom prst="rect">
            <a:avLst/>
          </a:prstGeom>
        </p:spPr>
      </p:pic>
    </p:spTree>
    <p:extLst>
      <p:ext uri="{BB962C8B-B14F-4D97-AF65-F5344CB8AC3E}">
        <p14:creationId xmlns:p14="http://schemas.microsoft.com/office/powerpoint/2010/main" val="7155261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01276"/>
            <a:ext cx="9144000" cy="4793124"/>
          </a:xfrm>
          <a:prstGeom prst="rect">
            <a:avLst/>
          </a:prstGeom>
        </p:spPr>
      </p:pic>
      <p:sp>
        <p:nvSpPr>
          <p:cNvPr id="77826" name="Rectangle 2"/>
          <p:cNvSpPr>
            <a:spLocks noGrp="1"/>
          </p:cNvSpPr>
          <p:nvPr>
            <p:ph type="ctrTitle"/>
          </p:nvPr>
        </p:nvSpPr>
        <p:spPr>
          <a:xfrm>
            <a:off x="1" y="0"/>
            <a:ext cx="9143998" cy="1196752"/>
          </a:xfrm>
        </p:spPr>
        <p:txBody>
          <a:bodyPr>
            <a:normAutofit fontScale="90000"/>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spTree>
    <p:extLst>
      <p:ext uri="{BB962C8B-B14F-4D97-AF65-F5344CB8AC3E}">
        <p14:creationId xmlns:p14="http://schemas.microsoft.com/office/powerpoint/2010/main" val="33033686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504057" y="1224136"/>
            <a:ext cx="8100391" cy="3861048"/>
          </a:xfrm>
        </p:spPr>
        <p:txBody>
          <a:bodyPr rtlCol="0">
            <a:normAutofit/>
          </a:bodyPr>
          <a:lstStyle/>
          <a:p>
            <a:pPr eaLnBrk="1" fontAlgn="auto" hangingPunct="1">
              <a:spcAft>
                <a:spcPts val="0"/>
              </a:spcAft>
              <a:defRPr/>
            </a:pPr>
            <a:r>
              <a:rPr lang="en-SG" altLang="zh-CN" sz="4000" b="1" dirty="0">
                <a:effectLst>
                  <a:glow rad="228600">
                    <a:srgbClr val="000000"/>
                  </a:glow>
                </a:effectLst>
                <a:latin typeface="Arial" panose="020B0604020202020204" pitchFamily="34" charset="0"/>
                <a:ea typeface="SimHei" panose="02010609060101010101" pitchFamily="49" charset="-122"/>
                <a:cs typeface="Arial" panose="020B0604020202020204" pitchFamily="34" charset="0"/>
              </a:rPr>
              <a:t>But after the Tribulation, the temple will be destroyed and replaced by Ezekiel’s temple in the millennium </a:t>
            </a:r>
            <a:br>
              <a:rPr lang="en-SG" altLang="zh-CN" sz="4000" b="1" dirty="0">
                <a:effectLst>
                  <a:glow rad="228600">
                    <a:srgbClr val="000000"/>
                  </a:glow>
                </a:effectLst>
                <a:latin typeface="Arial" panose="020B0604020202020204" pitchFamily="34" charset="0"/>
                <a:ea typeface="SimHei" panose="02010609060101010101" pitchFamily="49" charset="-122"/>
                <a:cs typeface="Arial" panose="020B0604020202020204" pitchFamily="34" charset="0"/>
              </a:rPr>
            </a:br>
            <a:r>
              <a:rPr lang="en-SG" altLang="zh-CN" sz="4000" b="1" dirty="0">
                <a:effectLst>
                  <a:glow rad="228600">
                    <a:srgbClr val="000000"/>
                  </a:glow>
                </a:effectLst>
                <a:latin typeface="Arial" panose="020B0604020202020204" pitchFamily="34" charset="0"/>
                <a:ea typeface="SimHei" panose="02010609060101010101" pitchFamily="49" charset="-122"/>
                <a:cs typeface="Arial" panose="020B0604020202020204" pitchFamily="34" charset="0"/>
              </a:rPr>
              <a:t>(the fourth era of the temple)</a:t>
            </a:r>
            <a:endParaRPr lang="en-US" sz="4000" b="1" dirty="0">
              <a:effectLst>
                <a:glow rad="228600">
                  <a:srgbClr val="000000"/>
                </a:glow>
              </a:effectLst>
              <a:latin typeface="Arial" panose="020B0604020202020204" pitchFamily="34" charset="0"/>
              <a:ea typeface="SimHei" panose="02010609060101010101" pitchFamily="49" charset="-122"/>
              <a:cs typeface="Arial" panose="020B0604020202020204" pitchFamily="34" charset="0"/>
            </a:endParaRPr>
          </a:p>
        </p:txBody>
      </p:sp>
      <p:sp>
        <p:nvSpPr>
          <p:cNvPr id="481283" name="Text Box 5"/>
          <p:cNvSpPr txBox="1">
            <a:spLocks noChangeArrowheads="1"/>
          </p:cNvSpPr>
          <p:nvPr/>
        </p:nvSpPr>
        <p:spPr bwMode="auto">
          <a:xfrm>
            <a:off x="2268538" y="6553200"/>
            <a:ext cx="26638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omic Sans MS" charset="0"/>
                <a:ea typeface="ＭＳ Ｐゴシック" charset="0"/>
              </a:rPr>
              <a:t>Artwork by Sunny Chandra</a:t>
            </a:r>
          </a:p>
        </p:txBody>
      </p:sp>
    </p:spTree>
    <p:extLst>
      <p:ext uri="{BB962C8B-B14F-4D97-AF65-F5344CB8AC3E}">
        <p14:creationId xmlns:p14="http://schemas.microsoft.com/office/powerpoint/2010/main" val="13049336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377" name="Picture 3" descr="israel_rainbowBe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916113"/>
            <a:ext cx="92075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1378" name="Rectangle 2"/>
          <p:cNvSpPr>
            <a:spLocks noGrp="1" noChangeArrowheads="1"/>
          </p:cNvSpPr>
          <p:nvPr>
            <p:ph type="title"/>
          </p:nvPr>
        </p:nvSpPr>
        <p:spPr>
          <a:xfrm>
            <a:off x="685800" y="762000"/>
            <a:ext cx="7772400" cy="762000"/>
          </a:xfrm>
          <a:solidFill>
            <a:srgbClr val="E9BAFC"/>
          </a:solidFill>
        </p:spPr>
        <p:txBody>
          <a:bodyPr/>
          <a:lstStyle/>
          <a:p>
            <a:pPr eaLnBrk="1" hangingPunct="1"/>
            <a:r>
              <a:rPr lang="en-US" b="1" dirty="0">
                <a:solidFill>
                  <a:schemeClr val="bg1"/>
                </a:solidFill>
                <a:latin typeface="Arial" charset="0"/>
                <a:ea typeface="新細明體" charset="0"/>
              </a:rPr>
              <a:t>Israel</a:t>
            </a:r>
            <a:r>
              <a:rPr lang="uk-UA" altLang="ja-JP" b="1" dirty="0">
                <a:solidFill>
                  <a:schemeClr val="bg1"/>
                </a:solidFill>
                <a:latin typeface="Arial" charset="0"/>
                <a:ea typeface="新細明體" charset="0"/>
              </a:rPr>
              <a:t>'</a:t>
            </a:r>
            <a:r>
              <a:rPr lang="en-US" b="1" dirty="0">
                <a:solidFill>
                  <a:schemeClr val="bg1"/>
                </a:solidFill>
                <a:latin typeface="Arial" charset="0"/>
                <a:ea typeface="新細明體" charset="0"/>
              </a:rPr>
              <a:t>s Restored Community</a:t>
            </a:r>
          </a:p>
        </p:txBody>
      </p:sp>
      <p:sp>
        <p:nvSpPr>
          <p:cNvPr id="21508" name="Rectangle 4"/>
          <p:cNvSpPr>
            <a:spLocks noChangeArrowheads="1"/>
          </p:cNvSpPr>
          <p:nvPr/>
        </p:nvSpPr>
        <p:spPr bwMode="auto">
          <a:xfrm>
            <a:off x="914400" y="2057400"/>
            <a:ext cx="7772400" cy="2019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342900" indent="-342900" eaLnBrk="1" hangingPunct="1">
              <a:spcBef>
                <a:spcPct val="20000"/>
              </a:spcBef>
              <a:buClr>
                <a:schemeClr val="tx2"/>
              </a:buClr>
              <a:buFontTx/>
              <a:buChar char="•"/>
              <a:defRPr/>
            </a:pPr>
            <a:r>
              <a:rPr lang="en-US" sz="3200" b="1" dirty="0">
                <a:effectLst>
                  <a:glow rad="101600">
                    <a:schemeClr val="bg1">
                      <a:alpha val="75000"/>
                    </a:schemeClr>
                  </a:glow>
                </a:effectLst>
                <a:ea typeface="新細明體" charset="0"/>
                <a:cs typeface="新細明體" charset="0"/>
              </a:rPr>
              <a:t>New Temple (40–43)</a:t>
            </a:r>
          </a:p>
          <a:p>
            <a:pPr marL="342900" indent="-342900" eaLnBrk="1" hangingPunct="1">
              <a:spcBef>
                <a:spcPct val="20000"/>
              </a:spcBef>
              <a:buClr>
                <a:schemeClr val="tx2"/>
              </a:buClr>
              <a:buFontTx/>
              <a:buChar char="•"/>
              <a:defRPr/>
            </a:pPr>
            <a:r>
              <a:rPr lang="en-US" sz="3200" b="1" dirty="0">
                <a:effectLst>
                  <a:glow rad="101600">
                    <a:schemeClr val="bg1">
                      <a:alpha val="75000"/>
                    </a:schemeClr>
                  </a:glow>
                </a:effectLst>
                <a:ea typeface="新細明體" charset="0"/>
                <a:cs typeface="新細明體" charset="0"/>
              </a:rPr>
              <a:t>New Worship (44–46)</a:t>
            </a:r>
          </a:p>
          <a:p>
            <a:pPr marL="342900" indent="-342900" eaLnBrk="1" hangingPunct="1">
              <a:spcBef>
                <a:spcPct val="20000"/>
              </a:spcBef>
              <a:buClr>
                <a:schemeClr val="tx2"/>
              </a:buClr>
              <a:buFontTx/>
              <a:buChar char="•"/>
              <a:defRPr/>
            </a:pPr>
            <a:r>
              <a:rPr lang="en-US" sz="3200" b="1" dirty="0">
                <a:effectLst>
                  <a:glow rad="101600">
                    <a:schemeClr val="bg1">
                      <a:alpha val="75000"/>
                    </a:schemeClr>
                  </a:glow>
                </a:effectLst>
                <a:ea typeface="新細明體" charset="0"/>
                <a:cs typeface="新細明體" charset="0"/>
              </a:rPr>
              <a:t>New Territories (47–48)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1508">
                                            <p:txEl>
                                              <p:pRg st="0" end="0"/>
                                            </p:txEl>
                                          </p:spTgt>
                                        </p:tgtEl>
                                        <p:attrNameLst>
                                          <p:attrName>style.visibility</p:attrName>
                                        </p:attrNameLst>
                                      </p:cBhvr>
                                      <p:to>
                                        <p:strVal val="visible"/>
                                      </p:to>
                                    </p:set>
                                    <p:anim calcmode="lin" valueType="num">
                                      <p:cBhvr additive="base">
                                        <p:cTn id="7" dur="300" fill="hold"/>
                                        <p:tgtEl>
                                          <p:spTgt spid="2150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150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21508">
                                            <p:txEl>
                                              <p:pRg st="1" end="1"/>
                                            </p:txEl>
                                          </p:spTgt>
                                        </p:tgtEl>
                                        <p:attrNameLst>
                                          <p:attrName>style.visibility</p:attrName>
                                        </p:attrNameLst>
                                      </p:cBhvr>
                                      <p:to>
                                        <p:strVal val="visible"/>
                                      </p:to>
                                    </p:set>
                                    <p:anim calcmode="lin" valueType="num">
                                      <p:cBhvr additive="base">
                                        <p:cTn id="13" dur="300" fill="hold"/>
                                        <p:tgtEl>
                                          <p:spTgt spid="21508">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21508">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21508">
                                            <p:txEl>
                                              <p:pRg st="2" end="2"/>
                                            </p:txEl>
                                          </p:spTgt>
                                        </p:tgtEl>
                                        <p:attrNameLst>
                                          <p:attrName>style.visibility</p:attrName>
                                        </p:attrNameLst>
                                      </p:cBhvr>
                                      <p:to>
                                        <p:strVal val="visible"/>
                                      </p:to>
                                    </p:set>
                                    <p:anim calcmode="lin" valueType="num">
                                      <p:cBhvr additive="base">
                                        <p:cTn id="19" dur="300" fill="hold"/>
                                        <p:tgtEl>
                                          <p:spTgt spid="21508">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21508">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5" name="Rectangle 2"/>
          <p:cNvSpPr>
            <a:spLocks noGrp="1" noChangeArrowheads="1"/>
          </p:cNvSpPr>
          <p:nvPr>
            <p:ph type="title"/>
          </p:nvPr>
        </p:nvSpPr>
        <p:spPr>
          <a:xfrm>
            <a:off x="685800" y="762000"/>
            <a:ext cx="7772400" cy="762000"/>
          </a:xfrm>
          <a:solidFill>
            <a:srgbClr val="E9BAFC"/>
          </a:solidFill>
        </p:spPr>
        <p:txBody>
          <a:bodyPr/>
          <a:lstStyle/>
          <a:p>
            <a:pPr algn="ctr" eaLnBrk="1" hangingPunct="1"/>
            <a:r>
              <a:rPr lang="ru-RU" altLang="ja-JP" b="1" dirty="0">
                <a:solidFill>
                  <a:schemeClr val="bg1"/>
                </a:solidFill>
                <a:latin typeface="Arial" charset="0"/>
                <a:ea typeface="新細明體" charset="0"/>
              </a:rPr>
              <a:t>"</a:t>
            </a:r>
            <a:r>
              <a:rPr lang="en-US" b="1" dirty="0">
                <a:solidFill>
                  <a:schemeClr val="bg1"/>
                </a:solidFill>
                <a:latin typeface="Arial" charset="0"/>
                <a:ea typeface="新細明體" charset="0"/>
              </a:rPr>
              <a:t>Rebuild the Temple</a:t>
            </a:r>
            <a:r>
              <a:rPr lang="ru-RU" altLang="ja-JP" b="1" dirty="0">
                <a:solidFill>
                  <a:schemeClr val="bg1"/>
                </a:solidFill>
                <a:latin typeface="Arial" charset="0"/>
                <a:ea typeface="新細明體" charset="0"/>
              </a:rPr>
              <a:t>"</a:t>
            </a:r>
            <a:endParaRPr lang="en-US" b="1" dirty="0">
              <a:solidFill>
                <a:schemeClr val="bg1"/>
              </a:solidFill>
              <a:latin typeface="Arial" charset="0"/>
              <a:ea typeface="新細明體" charset="0"/>
            </a:endParaRPr>
          </a:p>
        </p:txBody>
      </p:sp>
      <p:pic>
        <p:nvPicPr>
          <p:cNvPr id="22532" name="Picture 4" descr="Dome of the Roc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2917825"/>
            <a:ext cx="6248400" cy="3635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3" name="Rectangle 5"/>
          <p:cNvSpPr>
            <a:spLocks noChangeArrowheads="1"/>
          </p:cNvSpPr>
          <p:nvPr/>
        </p:nvSpPr>
        <p:spPr bwMode="auto">
          <a:xfrm>
            <a:off x="990600" y="2057400"/>
            <a:ext cx="7772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342900" indent="-342900" eaLnBrk="1" hangingPunct="1">
              <a:spcBef>
                <a:spcPct val="20000"/>
              </a:spcBef>
              <a:buClr>
                <a:schemeClr val="tx2"/>
              </a:buClr>
            </a:pPr>
            <a:r>
              <a:rPr lang="en-US" sz="3200">
                <a:ea typeface="新細明體" charset="0"/>
                <a:cs typeface="新細明體" charset="0"/>
              </a:rPr>
              <a:t>June 7, 1967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dissolve">
                                      <p:cBhvr>
                                        <p:cTn id="7" dur="500"/>
                                        <p:tgtEl>
                                          <p:spTgt spid="225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2533">
                                            <p:txEl>
                                              <p:pRg st="0" end="0"/>
                                            </p:txEl>
                                          </p:spTgt>
                                        </p:tgtEl>
                                        <p:attrNameLst>
                                          <p:attrName>style.visibility</p:attrName>
                                        </p:attrNameLst>
                                      </p:cBhvr>
                                      <p:to>
                                        <p:strVal val="visible"/>
                                      </p:to>
                                    </p:set>
                                    <p:animEffect transition="in" filter="box(out)">
                                      <p:cBhvr>
                                        <p:cTn id="12" dur="500"/>
                                        <p:tgtEl>
                                          <p:spTgt spid="225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ight Arrow 12">
            <a:extLst>
              <a:ext uri="{FF2B5EF4-FFF2-40B4-BE49-F238E27FC236}">
                <a16:creationId xmlns:a16="http://schemas.microsoft.com/office/drawing/2014/main" id="{CBD9056C-315B-D442-8B2D-3E8399414C1E}"/>
              </a:ext>
            </a:extLst>
          </p:cNvPr>
          <p:cNvSpPr/>
          <p:nvPr/>
        </p:nvSpPr>
        <p:spPr bwMode="auto">
          <a:xfrm>
            <a:off x="1043608" y="1480966"/>
            <a:ext cx="7632848" cy="1660002"/>
          </a:xfrm>
          <a:prstGeom prst="rightArrow">
            <a:avLst>
              <a:gd name="adj1" fmla="val 50000"/>
              <a:gd name="adj2" fmla="val 53191"/>
            </a:avLst>
          </a:prstGeom>
          <a:gradFill flip="none" rotWithShape="1">
            <a:gsLst>
              <a:gs pos="0">
                <a:srgbClr val="333399">
                  <a:shade val="30000"/>
                  <a:satMod val="115000"/>
                </a:srgbClr>
              </a:gs>
              <a:gs pos="50000">
                <a:srgbClr val="333399">
                  <a:shade val="67500"/>
                  <a:satMod val="115000"/>
                </a:srgbClr>
              </a:gs>
              <a:gs pos="100000">
                <a:srgbClr val="333399">
                  <a:shade val="100000"/>
                  <a:satMod val="115000"/>
                </a:srgb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20" name="Right Arrow 19">
            <a:extLst>
              <a:ext uri="{FF2B5EF4-FFF2-40B4-BE49-F238E27FC236}">
                <a16:creationId xmlns:a16="http://schemas.microsoft.com/office/drawing/2014/main" id="{1E4AAB0D-704F-3B42-A1E3-86B970D52415}"/>
              </a:ext>
            </a:extLst>
          </p:cNvPr>
          <p:cNvSpPr/>
          <p:nvPr/>
        </p:nvSpPr>
        <p:spPr bwMode="auto">
          <a:xfrm>
            <a:off x="1043608" y="3619720"/>
            <a:ext cx="7632848" cy="1660002"/>
          </a:xfrm>
          <a:prstGeom prst="rightArrow">
            <a:avLst>
              <a:gd name="adj1" fmla="val 50000"/>
              <a:gd name="adj2" fmla="val 53191"/>
            </a:avLst>
          </a:prstGeom>
          <a:solidFill>
            <a:srgbClr val="C0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748545" name="Rectangle 2"/>
          <p:cNvSpPr>
            <a:spLocks noGrp="1" noChangeArrowheads="1"/>
          </p:cNvSpPr>
          <p:nvPr>
            <p:ph type="title"/>
          </p:nvPr>
        </p:nvSpPr>
        <p:spPr>
          <a:xfrm>
            <a:off x="0" y="0"/>
            <a:ext cx="9144000" cy="1988839"/>
          </a:xfrm>
          <a:noFill/>
          <a:ln>
            <a:noFill/>
          </a:ln>
        </p:spPr>
        <p:txBody>
          <a:bodyPr lIns="92075" tIns="46038" rIns="92075" bIns="46038" anchor="ctr"/>
          <a:lstStyle/>
          <a:p>
            <a:r>
              <a:rPr lang="en-US" altLang="zh-CN" sz="2800" b="1" kern="1200" dirty="0">
                <a:latin typeface="Arial" charset="0"/>
                <a:ea typeface="ＭＳ Ｐゴシック" charset="0"/>
                <a:cs typeface="Arial" charset="0"/>
              </a:rPr>
              <a:t>Timeline to the Kingdom and Temple Described in Ezekiel 40–48</a:t>
            </a:r>
            <a:endParaRPr lang="en-US" sz="2800" b="1" kern="1200" dirty="0">
              <a:latin typeface="Arial" charset="0"/>
              <a:ea typeface="ＭＳ Ｐゴシック" charset="0"/>
              <a:cs typeface="Arial" charset="0"/>
            </a:endParaRPr>
          </a:p>
        </p:txBody>
      </p:sp>
      <p:sp>
        <p:nvSpPr>
          <p:cNvPr id="748546" name="Text Box 6"/>
          <p:cNvSpPr txBox="1">
            <a:spLocks noChangeArrowheads="1"/>
          </p:cNvSpPr>
          <p:nvPr/>
        </p:nvSpPr>
        <p:spPr bwMode="auto">
          <a:xfrm>
            <a:off x="8172400" y="76200"/>
            <a:ext cx="86934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新細明體" charset="0"/>
                <a:cs typeface="新細明體" charset="0"/>
              </a:rPr>
              <a:t>530a</a:t>
            </a:r>
          </a:p>
        </p:txBody>
      </p:sp>
      <p:sp>
        <p:nvSpPr>
          <p:cNvPr id="3" name="TextBox 2"/>
          <p:cNvSpPr txBox="1"/>
          <p:nvPr/>
        </p:nvSpPr>
        <p:spPr>
          <a:xfrm>
            <a:off x="0" y="2132856"/>
            <a:ext cx="1043608"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Arial" charset="0"/>
                <a:ea typeface="ＭＳ Ｐゴシック" charset="0"/>
              </a:rPr>
              <a:t>Heaven</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4" name="TextBox 3"/>
          <p:cNvSpPr txBox="1"/>
          <p:nvPr/>
        </p:nvSpPr>
        <p:spPr>
          <a:xfrm>
            <a:off x="35496" y="4183010"/>
            <a:ext cx="1008112"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Arial" charset="0"/>
                <a:ea typeface="ＭＳ Ｐゴシック" charset="0"/>
              </a:rPr>
              <a:t>E</a:t>
            </a:r>
            <a:r>
              <a:rPr kumimoji="0" lang="en-US" altLang="zh-CN" sz="1600" b="1" i="0" u="none" strike="noStrike" kern="1200" cap="none" spc="0" normalizeH="0" baseline="0" noProof="0" dirty="0" err="1">
                <a:ln>
                  <a:noFill/>
                </a:ln>
                <a:solidFill>
                  <a:srgbClr val="FFFFFF"/>
                </a:solidFill>
                <a:effectLst/>
                <a:uLnTx/>
                <a:uFillTx/>
                <a:latin typeface="Arial" charset="0"/>
                <a:ea typeface="ＭＳ Ｐゴシック" charset="0"/>
              </a:rPr>
              <a:t>arth</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7" name="TextBox 6"/>
          <p:cNvSpPr txBox="1"/>
          <p:nvPr/>
        </p:nvSpPr>
        <p:spPr>
          <a:xfrm>
            <a:off x="1511660" y="2338852"/>
            <a:ext cx="1872208" cy="2616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100" b="1" i="0" u="none" strike="noStrike" kern="1200" cap="none" spc="0" normalizeH="0" baseline="0" noProof="0" dirty="0">
                <a:ln>
                  <a:noFill/>
                </a:ln>
                <a:solidFill>
                  <a:srgbClr val="FFFFFF"/>
                </a:solidFill>
                <a:effectLst/>
                <a:uLnTx/>
                <a:uFillTx/>
                <a:latin typeface="Arial" charset="0"/>
                <a:ea typeface="ＭＳ Ｐゴシック" charset="0"/>
              </a:rPr>
              <a:t>7+ Years</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9" name="TextBox 8"/>
          <p:cNvSpPr txBox="1"/>
          <p:nvPr/>
        </p:nvSpPr>
        <p:spPr>
          <a:xfrm>
            <a:off x="1043608" y="4077072"/>
            <a:ext cx="792088"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Current Period</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Box 9"/>
          <p:cNvSpPr txBox="1"/>
          <p:nvPr/>
        </p:nvSpPr>
        <p:spPr>
          <a:xfrm>
            <a:off x="1864499" y="4086956"/>
            <a:ext cx="1080120"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7-Year Tribulation Period</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Box 10"/>
          <p:cNvSpPr txBox="1"/>
          <p:nvPr/>
        </p:nvSpPr>
        <p:spPr>
          <a:xfrm>
            <a:off x="2973421" y="4077072"/>
            <a:ext cx="1670587"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75 Days Resurrection of Tribulation &amp; OT Believers</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4355976" y="4077072"/>
            <a:ext cx="2304256"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1000-Year Messianic Kingdom </a:t>
            </a: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with Temple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Rev 20:4; E</a:t>
            </a:r>
            <a:r>
              <a:rPr kumimoji="0" lang="en-US" sz="1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zek</a:t>
            </a: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40–48</a:t>
            </a:r>
          </a:p>
        </p:txBody>
      </p:sp>
      <p:sp>
        <p:nvSpPr>
          <p:cNvPr id="14" name="TextBox 13"/>
          <p:cNvSpPr txBox="1"/>
          <p:nvPr/>
        </p:nvSpPr>
        <p:spPr>
          <a:xfrm>
            <a:off x="6372200" y="4077072"/>
            <a:ext cx="1296144"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Final Rebellion Resurrection &amp; Judgment of Unbelievers</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Box 14"/>
          <p:cNvSpPr txBox="1"/>
          <p:nvPr/>
        </p:nvSpPr>
        <p:spPr>
          <a:xfrm>
            <a:off x="6804248" y="2163634"/>
            <a:ext cx="1872208" cy="276999"/>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charset="0"/>
                <a:ea typeface="ＭＳ Ｐゴシック" charset="0"/>
              </a:rPr>
              <a:t>New Heaven</a:t>
            </a: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7" name="TextBox 16"/>
          <p:cNvSpPr txBox="1"/>
          <p:nvPr/>
        </p:nvSpPr>
        <p:spPr>
          <a:xfrm>
            <a:off x="7596336" y="4192894"/>
            <a:ext cx="1008112"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New Earth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Rev 21</a:t>
            </a:r>
            <a:r>
              <a:rPr kumimoji="0" lang="zh-CN" alt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1-3</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Up Arrow 15">
            <a:extLst>
              <a:ext uri="{FF2B5EF4-FFF2-40B4-BE49-F238E27FC236}">
                <a16:creationId xmlns:a16="http://schemas.microsoft.com/office/drawing/2014/main" id="{D6415F9B-AA4D-E94A-96D4-A2EFE59434C2}"/>
              </a:ext>
            </a:extLst>
          </p:cNvPr>
          <p:cNvSpPr/>
          <p:nvPr/>
        </p:nvSpPr>
        <p:spPr bwMode="auto">
          <a:xfrm>
            <a:off x="1799692" y="2686273"/>
            <a:ext cx="180020" cy="1379197"/>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22" name="Up Arrow 21">
            <a:extLst>
              <a:ext uri="{FF2B5EF4-FFF2-40B4-BE49-F238E27FC236}">
                <a16:creationId xmlns:a16="http://schemas.microsoft.com/office/drawing/2014/main" id="{9E270210-3983-C741-A3F3-AE95845712BF}"/>
              </a:ext>
            </a:extLst>
          </p:cNvPr>
          <p:cNvSpPr/>
          <p:nvPr/>
        </p:nvSpPr>
        <p:spPr bwMode="auto">
          <a:xfrm rot="10800000">
            <a:off x="3023828" y="2676389"/>
            <a:ext cx="180020" cy="1379197"/>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23" name="Up Arrow 22">
            <a:extLst>
              <a:ext uri="{FF2B5EF4-FFF2-40B4-BE49-F238E27FC236}">
                <a16:creationId xmlns:a16="http://schemas.microsoft.com/office/drawing/2014/main" id="{6544EEB4-768C-E543-8350-1B67C997D54C}"/>
              </a:ext>
            </a:extLst>
          </p:cNvPr>
          <p:cNvSpPr/>
          <p:nvPr/>
        </p:nvSpPr>
        <p:spPr bwMode="auto">
          <a:xfrm rot="5400000">
            <a:off x="2380438" y="2266795"/>
            <a:ext cx="186747" cy="884009"/>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5" name="TextBox 4"/>
          <p:cNvSpPr txBox="1"/>
          <p:nvPr/>
        </p:nvSpPr>
        <p:spPr>
          <a:xfrm>
            <a:off x="1059699" y="3017857"/>
            <a:ext cx="1568085" cy="830997"/>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charset="0"/>
                <a:ea typeface="ＭＳ Ｐゴシック" charset="0"/>
              </a:rPr>
              <a:t>Resurrection &amp; Catching Away of Church Believers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charset="0"/>
                <a:ea typeface="ＭＳ Ｐゴシック" charset="0"/>
              </a:rPr>
              <a:t>1 Thess 4</a:t>
            </a: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zh-CN" sz="1200" b="1" i="0" u="none" strike="noStrike" kern="1200" cap="none" spc="0" normalizeH="0" baseline="0" noProof="0" dirty="0">
                <a:ln>
                  <a:noFill/>
                </a:ln>
                <a:solidFill>
                  <a:srgbClr val="FFFFFF"/>
                </a:solidFill>
                <a:effectLst/>
                <a:uLnTx/>
                <a:uFillTx/>
                <a:latin typeface="Arial" charset="0"/>
                <a:ea typeface="ＭＳ Ｐゴシック" charset="0"/>
              </a:rPr>
              <a:t>16-17</a:t>
            </a: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8" name="TextBox 7"/>
          <p:cNvSpPr txBox="1"/>
          <p:nvPr/>
        </p:nvSpPr>
        <p:spPr>
          <a:xfrm>
            <a:off x="2627784" y="3017857"/>
            <a:ext cx="1080120" cy="646331"/>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charset="0"/>
                <a:ea typeface="ＭＳ Ｐゴシック" charset="0"/>
              </a:rPr>
              <a:t>Return with Christ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charset="0"/>
                <a:ea typeface="ＭＳ Ｐゴシック" charset="0"/>
              </a:rPr>
              <a:t>Rev 9</a:t>
            </a: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zh-CN" sz="1200" b="1" i="0" u="none" strike="noStrike" kern="1200" cap="none" spc="0" normalizeH="0" baseline="0" noProof="0" dirty="0">
                <a:ln>
                  <a:noFill/>
                </a:ln>
                <a:solidFill>
                  <a:srgbClr val="FFFFFF"/>
                </a:solidFill>
                <a:effectLst/>
                <a:uLnTx/>
                <a:uFillTx/>
                <a:latin typeface="Arial" charset="0"/>
                <a:ea typeface="ＭＳ Ｐゴシック" charset="0"/>
              </a:rPr>
              <a:t>11-21</a:t>
            </a: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6" name="Title 1">
            <a:extLst>
              <a:ext uri="{FF2B5EF4-FFF2-40B4-BE49-F238E27FC236}">
                <a16:creationId xmlns:a16="http://schemas.microsoft.com/office/drawing/2014/main" id="{CA2CF5FB-CDC4-774D-B81F-2E206EF1A559}"/>
              </a:ext>
            </a:extLst>
          </p:cNvPr>
          <p:cNvSpPr txBox="1">
            <a:spLocks/>
          </p:cNvSpPr>
          <p:nvPr/>
        </p:nvSpPr>
        <p:spPr bwMode="auto">
          <a:xfrm>
            <a:off x="-36512" y="5286693"/>
            <a:ext cx="9144000" cy="864096"/>
          </a:xfrm>
          <a:prstGeom prst="rect">
            <a:avLst/>
          </a:prstGeom>
          <a:no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ko-KR"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 will be built after Christ</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return</a:t>
            </a:r>
          </a:p>
        </p:txBody>
      </p:sp>
      <p:sp>
        <p:nvSpPr>
          <p:cNvPr id="27" name="Title 1">
            <a:extLst>
              <a:ext uri="{FF2B5EF4-FFF2-40B4-BE49-F238E27FC236}">
                <a16:creationId xmlns:a16="http://schemas.microsoft.com/office/drawing/2014/main" id="{51458CAE-83D8-174B-9DF9-7F41E31C6D69}"/>
              </a:ext>
            </a:extLst>
          </p:cNvPr>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Adapted from Wayne ODonnell • </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ko-KR"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40 - 48: Tour of </a:t>
            </a:r>
            <a:r>
              <a:rPr kumimoji="0" lang="en-US" altLang="ko-KR"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a:t>
            </a:r>
            <a:r>
              <a:rPr kumimoji="0" lang="uk-UA"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http://bible.ag/en/en</a:t>
            </a:r>
            <a:r>
              <a:rPr kumimoji="0" lang="en-US" altLang="ko-KR"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transcript.htm</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928935385"/>
      </p:ext>
    </p:extLst>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7675"/>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will God show us his faithfulness in the future?</a:t>
            </a:r>
          </a:p>
        </p:txBody>
      </p:sp>
      <p:pic>
        <p:nvPicPr>
          <p:cNvPr id="4098" name="Picture 2" descr="21 POWERFUL Bible Verses About The Future (Peace + Hope)">
            <a:extLst>
              <a:ext uri="{FF2B5EF4-FFF2-40B4-BE49-F238E27FC236}">
                <a16:creationId xmlns:a16="http://schemas.microsoft.com/office/drawing/2014/main" id="{7D6434B6-16E2-F8BF-F5D6-720CAFF10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1717675"/>
            <a:ext cx="9144000" cy="51403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a:extLst>
              <a:ext uri="{FF2B5EF4-FFF2-40B4-BE49-F238E27FC236}">
                <a16:creationId xmlns:a16="http://schemas.microsoft.com/office/drawing/2014/main" id="{DF22C070-5890-D756-7F15-50EF62D1AC70}"/>
              </a:ext>
            </a:extLst>
          </p:cNvPr>
          <p:cNvSpPr>
            <a:spLocks noChangeArrowheads="1"/>
          </p:cNvSpPr>
          <p:nvPr/>
        </p:nvSpPr>
        <p:spPr bwMode="auto">
          <a:xfrm rot="-929834">
            <a:off x="4736240" y="3651388"/>
            <a:ext cx="4310807" cy="1205329"/>
          </a:xfrm>
          <a:prstGeom prst="rect">
            <a:avLst/>
          </a:prstGeom>
          <a:solidFill>
            <a:schemeClr val="accent6">
              <a:lumMod val="75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3 ways</a:t>
            </a:r>
          </a:p>
        </p:txBody>
      </p:sp>
    </p:spTree>
    <p:extLst>
      <p:ext uri="{BB962C8B-B14F-4D97-AF65-F5344CB8AC3E}">
        <p14:creationId xmlns:p14="http://schemas.microsoft.com/office/powerpoint/2010/main" val="158490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70" decel="100000"/>
                                        <p:tgtEl>
                                          <p:spTgt spid="4"/>
                                        </p:tgtEl>
                                      </p:cBhvr>
                                    </p:animEffect>
                                    <p:animScale>
                                      <p:cBhvr>
                                        <p:cTn id="8" dur="770" decel="100000"/>
                                        <p:tgtEl>
                                          <p:spTgt spid="4"/>
                                        </p:tgtEl>
                                      </p:cBhvr>
                                      <p:from x="10000" y="10000"/>
                                      <p:to x="200000" y="450000"/>
                                    </p:animScale>
                                    <p:animScale>
                                      <p:cBhvr>
                                        <p:cTn id="9" dur="1230" accel="100000" fill="hold">
                                          <p:stCondLst>
                                            <p:cond delay="770"/>
                                          </p:stCondLst>
                                        </p:cTn>
                                        <p:tgtEl>
                                          <p:spTgt spid="4"/>
                                        </p:tgtEl>
                                      </p:cBhvr>
                                      <p:from x="200000" y="450000"/>
                                      <p:to x="100000" y="100000"/>
                                    </p:animScale>
                                    <p:set>
                                      <p:cBhvr>
                                        <p:cTn id="10" dur="770" fill="hold"/>
                                        <p:tgtEl>
                                          <p:spTgt spid="4"/>
                                        </p:tgtEl>
                                        <p:attrNameLst>
                                          <p:attrName>ppt_x</p:attrName>
                                        </p:attrNameLst>
                                      </p:cBhvr>
                                      <p:to>
                                        <p:strVal val="(0.5)"/>
                                      </p:to>
                                    </p:set>
                                    <p:anim from="(0.5)" to="(#ppt_x)" calcmode="lin" valueType="num">
                                      <p:cBhvr>
                                        <p:cTn id="11" dur="1230" accel="100000" fill="hold">
                                          <p:stCondLst>
                                            <p:cond delay="770"/>
                                          </p:stCondLst>
                                        </p:cTn>
                                        <p:tgtEl>
                                          <p:spTgt spid="4"/>
                                        </p:tgtEl>
                                        <p:attrNameLst>
                                          <p:attrName>ppt_x</p:attrName>
                                        </p:attrNameLst>
                                      </p:cBhvr>
                                    </p:anim>
                                    <p:set>
                                      <p:cBhvr>
                                        <p:cTn id="12" dur="770" fill="hold"/>
                                        <p:tgtEl>
                                          <p:spTgt spid="4"/>
                                        </p:tgtEl>
                                        <p:attrNameLst>
                                          <p:attrName>ppt_y</p:attrName>
                                        </p:attrNameLst>
                                      </p:cBhvr>
                                      <p:to>
                                        <p:strVal val="(#ppt_y+0.4)"/>
                                      </p:to>
                                    </p:set>
                                    <p:anim from="(#ppt_y+0.4)" to="(#ppt_y)" calcmode="lin" valueType="num">
                                      <p:cBhvr>
                                        <p:cTn id="13" dur="1230" accel="100000" fill="hold">
                                          <p:stCondLst>
                                            <p:cond delay="770"/>
                                          </p:stCondLst>
                                        </p:cTn>
                                        <p:tgtEl>
                                          <p:spTgt spid="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latin typeface="Arial" charset="0"/>
                <a:ea typeface="ＭＳ Ｐゴシック" charset="0"/>
                <a:cs typeface="ＭＳ Ｐゴシック" charset="0"/>
              </a:rPr>
              <a:t>Ezekiel 40–48</a:t>
            </a:r>
          </a:p>
        </p:txBody>
      </p:sp>
      <p:sp>
        <p:nvSpPr>
          <p:cNvPr id="4" name="Rectangle 2"/>
          <p:cNvSpPr txBox="1">
            <a:spLocks noChangeArrowheads="1"/>
          </p:cNvSpPr>
          <p:nvPr/>
        </p:nvSpPr>
        <p:spPr bwMode="auto">
          <a:xfrm>
            <a:off x="35496" y="1145539"/>
            <a:ext cx="2681474" cy="4299685"/>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t>God will </a:t>
            </a:r>
            <a:r>
              <a:rPr kumimoji="0" lang="en-US" sz="4800" b="1" i="0" u="none" strike="noStrike" kern="1200" cap="none" spc="-100" normalizeH="0" baseline="0" noProof="0" dirty="0">
                <a:ln>
                  <a:noFill/>
                </a:ln>
                <a:solidFill>
                  <a:srgbClr val="C00000"/>
                </a:solidFill>
                <a:effectLst/>
                <a:uLnTx/>
                <a:uFillTx/>
                <a:latin typeface="Helvetica" pitchFamily="2" charset="0"/>
                <a:ea typeface="ＭＳ Ｐゴシック" charset="0"/>
                <a:cs typeface="Helvetica Neue Black Condensed"/>
              </a:rPr>
              <a:t>live</a:t>
            </a:r>
            <a: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t> with us again</a:t>
            </a:r>
            <a:b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br>
            <a: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t>(40–43) </a:t>
            </a:r>
          </a:p>
        </p:txBody>
      </p:sp>
      <p:sp>
        <p:nvSpPr>
          <p:cNvPr id="7" name="Rectangle 2">
            <a:extLst>
              <a:ext uri="{FF2B5EF4-FFF2-40B4-BE49-F238E27FC236}">
                <a16:creationId xmlns:a16="http://schemas.microsoft.com/office/drawing/2014/main" id="{9E157FA6-2204-C4EF-C821-935BD5C372ED}"/>
              </a:ext>
            </a:extLst>
          </p:cNvPr>
          <p:cNvSpPr txBox="1">
            <a:spLocks noChangeArrowheads="1"/>
          </p:cNvSpPr>
          <p:nvPr/>
        </p:nvSpPr>
        <p:spPr bwMode="auto">
          <a:xfrm>
            <a:off x="14288" y="-3210"/>
            <a:ext cx="9144000" cy="1148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a:ln>
                  <a:noFill/>
                </a:ln>
                <a:solidFill>
                  <a:srgbClr val="FFFFFF"/>
                </a:solidFill>
                <a:effectLst/>
                <a:uLnTx/>
                <a:uFillTx/>
                <a:latin typeface="Arial" charset="0"/>
                <a:ea typeface="ＭＳ Ｐゴシック" charset="0"/>
                <a:cs typeface="ＭＳ Ｐゴシック" charset="0"/>
              </a:rPr>
              <a:t>God's Future Faithfulness</a:t>
            </a:r>
            <a:endParaRPr kumimoji="0" lang="en-US" sz="4400" b="1" i="1"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221641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Rectangle 1026"/>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5955" name="Rectangle 1027"/>
          <p:cNvSpPr>
            <a:spLocks noGrp="1" noChangeArrowheads="1"/>
          </p:cNvSpPr>
          <p:nvPr>
            <p:ph type="ctrTitle"/>
          </p:nvPr>
        </p:nvSpPr>
        <p:spPr>
          <a:xfrm>
            <a:off x="0" y="3962400"/>
            <a:ext cx="9144000" cy="1752600"/>
          </a:xfrm>
        </p:spPr>
        <p:txBody>
          <a:bodyPr/>
          <a:lstStyle/>
          <a:p>
            <a:pPr eaLnBrk="1" hangingPunct="1">
              <a:defRPr/>
            </a:pPr>
            <a:r>
              <a:rPr lang="ru-RU" altLang="ja-JP"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Now the earth was formless and empty, darkness was over the surface of the deep…</a:t>
            </a:r>
            <a:r>
              <a:rPr lang="ru-RU" altLang="ja-JP"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 </a:t>
            </a:r>
          </a:p>
        </p:txBody>
      </p:sp>
      <p:sp>
        <p:nvSpPr>
          <p:cNvPr id="125957" name="Rectangle 1029"/>
          <p:cNvSpPr>
            <a:spLocks noChangeArrowheads="1"/>
          </p:cNvSpPr>
          <p:nvPr/>
        </p:nvSpPr>
        <p:spPr bwMode="auto">
          <a:xfrm>
            <a:off x="0" y="304800"/>
            <a:ext cx="9144000"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…and the Spirit of God was hovering over the waters.</a:t>
            </a:r>
            <a:r>
              <a:rPr kumimoji="0" lang="ru-RU" altLang="ja-JP"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125958" name="Rectangle 1030"/>
          <p:cNvSpPr>
            <a:spLocks noChangeArrowheads="1"/>
          </p:cNvSpPr>
          <p:nvPr/>
        </p:nvSpPr>
        <p:spPr bwMode="auto">
          <a:xfrm>
            <a:off x="3429000" y="6172200"/>
            <a:ext cx="5562600" cy="609600"/>
          </a:xfrm>
          <a:prstGeom prst="rect">
            <a:avLst/>
          </a:prstGeom>
          <a:noFill/>
          <a:ln w="9525">
            <a:noFill/>
            <a:miter lim="800000"/>
            <a:headEnd/>
            <a:tailEnd/>
          </a:ln>
          <a:effectLst>
            <a:outerShdw blurRad="63500" dist="12700" dir="2700000" algn="ctr" rotWithShape="0">
              <a:srgbClr val="000000">
                <a:alpha val="75000"/>
              </a:srgbClr>
            </a:outerShdw>
          </a:effectLst>
        </p:spPr>
        <p:txBody>
          <a:bodyPr/>
          <a:lstStyle/>
          <a:p>
            <a:pPr marL="0" marR="0" lvl="0" indent="0" algn="r" defTabSz="914400" rtl="0" eaLnBrk="1" fontAlgn="base" latinLnBrk="0" hangingPunct="1">
              <a:lnSpc>
                <a:spcPct val="100000"/>
              </a:lnSpc>
              <a:spcBef>
                <a:spcPct val="20000"/>
              </a:spcBef>
              <a:spcAft>
                <a:spcPct val="0"/>
              </a:spcAft>
              <a:buClr>
                <a:srgbClr val="FFCC66"/>
              </a:buClr>
              <a:buSzTx/>
              <a:buFont typeface="Wingdings" charset="0"/>
              <a:buNone/>
              <a:tabLst/>
              <a:defRPr/>
            </a:pPr>
            <a:r>
              <a:rPr kumimoji="0" 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Genesis 1:2 </a:t>
            </a:r>
            <a:r>
              <a:rPr kumimoji="0" lang="en-US" sz="3200" b="1" i="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NIV</a:t>
            </a:r>
            <a:endParaRPr kumimoji="0" 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695135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checkerboard(across)">
                                      <p:cBhvr>
                                        <p:cTn id="7" dur="500"/>
                                        <p:tgtEl>
                                          <p:spTgt spid="1259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25957"/>
                                        </p:tgtEl>
                                        <p:attrNameLst>
                                          <p:attrName>style.visibility</p:attrName>
                                        </p:attrNameLst>
                                      </p:cBhvr>
                                      <p:to>
                                        <p:strVal val="visible"/>
                                      </p:to>
                                    </p:set>
                                    <p:animEffect transition="in" filter="fade">
                                      <p:cBhvr>
                                        <p:cTn id="12" dur="1000"/>
                                        <p:tgtEl>
                                          <p:spTgt spid="125957"/>
                                        </p:tgtEl>
                                      </p:cBhvr>
                                    </p:animEffect>
                                    <p:anim calcmode="lin" valueType="num">
                                      <p:cBhvr>
                                        <p:cTn id="13" dur="1000" fill="hold"/>
                                        <p:tgtEl>
                                          <p:spTgt spid="125957"/>
                                        </p:tgtEl>
                                        <p:attrNameLst>
                                          <p:attrName>ppt_x</p:attrName>
                                        </p:attrNameLst>
                                      </p:cBhvr>
                                      <p:tavLst>
                                        <p:tav tm="0">
                                          <p:val>
                                            <p:strVal val="#ppt_x"/>
                                          </p:val>
                                        </p:tav>
                                        <p:tav tm="100000">
                                          <p:val>
                                            <p:strVal val="#ppt_x"/>
                                          </p:val>
                                        </p:tav>
                                      </p:tavLst>
                                    </p:anim>
                                    <p:anim calcmode="lin" valueType="num">
                                      <p:cBhvr>
                                        <p:cTn id="14" dur="900" decel="100000" fill="hold"/>
                                        <p:tgtEl>
                                          <p:spTgt spid="12595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595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p:bldP spid="12595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40</a:t>
            </a:r>
          </a:p>
        </p:txBody>
      </p:sp>
    </p:spTree>
    <p:extLst>
      <p:ext uri="{BB962C8B-B14F-4D97-AF65-F5344CB8AC3E}">
        <p14:creationId xmlns:p14="http://schemas.microsoft.com/office/powerpoint/2010/main" val="12350124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21" name="Picture 1" descr="OTS 517 Ezekiel's Millennial Temple BKC &amp; Picture.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7013" y="17463"/>
            <a:ext cx="10272713" cy="6507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22" name="Title 1"/>
          <p:cNvSpPr>
            <a:spLocks noGrp="1"/>
          </p:cNvSpPr>
          <p:nvPr>
            <p:ph type="title" idx="4294967295"/>
          </p:nvPr>
        </p:nvSpPr>
        <p:spPr>
          <a:xfrm>
            <a:off x="684213" y="76200"/>
            <a:ext cx="7488237" cy="473075"/>
          </a:xfrm>
          <a:solidFill>
            <a:srgbClr val="FFFFFF"/>
          </a:solidFill>
        </p:spPr>
        <p:txBody>
          <a:bodyPr/>
          <a:lstStyle/>
          <a:p>
            <a:pPr algn="ctr"/>
            <a:r>
              <a:rPr lang="en-US" sz="3200" b="1" i="0" dirty="0">
                <a:solidFill>
                  <a:schemeClr val="bg1"/>
                </a:solidFill>
                <a:latin typeface="Arial" charset="0"/>
                <a:ea typeface="ＭＳ Ｐゴシック" charset="0"/>
                <a:cs typeface="ＭＳ Ｐゴシック" charset="0"/>
              </a:rPr>
              <a:t>Ezekiel</a:t>
            </a:r>
            <a:r>
              <a:rPr lang="uk-UA" sz="3200" b="1" i="0" dirty="0">
                <a:solidFill>
                  <a:schemeClr val="bg1"/>
                </a:solidFill>
                <a:latin typeface="Arial" charset="0"/>
                <a:ea typeface="ＭＳ Ｐゴシック" charset="0"/>
                <a:cs typeface="ＭＳ Ｐゴシック" charset="0"/>
              </a:rPr>
              <a:t>'</a:t>
            </a:r>
            <a:r>
              <a:rPr lang="en-US" sz="3200" b="1" i="0" dirty="0">
                <a:solidFill>
                  <a:schemeClr val="bg1"/>
                </a:solidFill>
                <a:latin typeface="Arial" charset="0"/>
                <a:ea typeface="ＭＳ Ｐゴシック" charset="0"/>
                <a:cs typeface="ＭＳ Ｐゴシック" charset="0"/>
              </a:rPr>
              <a:t>s Millennial Temple</a:t>
            </a:r>
          </a:p>
        </p:txBody>
      </p:sp>
      <p:sp>
        <p:nvSpPr>
          <p:cNvPr id="747523" name="Title 1"/>
          <p:cNvSpPr txBox="1">
            <a:spLocks/>
          </p:cNvSpPr>
          <p:nvPr/>
        </p:nvSpPr>
        <p:spPr bwMode="auto">
          <a:xfrm>
            <a:off x="0" y="6165850"/>
            <a:ext cx="4859338" cy="6921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000000"/>
                </a:solidFill>
                <a:cs typeface="Arial" charset="0"/>
              </a:rPr>
              <a:t>Theo. G. </a:t>
            </a:r>
            <a:r>
              <a:rPr lang="en-US" sz="1400" b="1" dirty="0" err="1">
                <a:solidFill>
                  <a:srgbClr val="000000"/>
                </a:solidFill>
                <a:cs typeface="Arial" charset="0"/>
              </a:rPr>
              <a:t>Soares</a:t>
            </a:r>
            <a:r>
              <a:rPr lang="en-US" sz="1400" b="1" dirty="0">
                <a:solidFill>
                  <a:srgbClr val="000000"/>
                </a:solidFill>
                <a:cs typeface="Arial" charset="0"/>
              </a:rPr>
              <a:t>, </a:t>
            </a:r>
            <a:r>
              <a:rPr lang="ru-RU" sz="1400" b="1" dirty="0">
                <a:solidFill>
                  <a:srgbClr val="000000"/>
                </a:solidFill>
                <a:cs typeface="Arial" charset="0"/>
              </a:rPr>
              <a:t>"</a:t>
            </a:r>
            <a:r>
              <a:rPr lang="en-US" sz="1400" b="1" dirty="0">
                <a:solidFill>
                  <a:srgbClr val="000000"/>
                </a:solidFill>
                <a:cs typeface="Arial" charset="0"/>
              </a:rPr>
              <a:t>Ezekiel</a:t>
            </a:r>
            <a:r>
              <a:rPr lang="uk-UA" sz="1400" b="1" dirty="0">
                <a:solidFill>
                  <a:srgbClr val="000000"/>
                </a:solidFill>
                <a:cs typeface="Arial" charset="0"/>
              </a:rPr>
              <a:t>'</a:t>
            </a:r>
            <a:r>
              <a:rPr lang="en-US" sz="1400" b="1" dirty="0">
                <a:solidFill>
                  <a:srgbClr val="000000"/>
                </a:solidFill>
                <a:cs typeface="Arial" charset="0"/>
              </a:rPr>
              <a:t>s Temple</a:t>
            </a:r>
            <a:r>
              <a:rPr lang="ru-RU" sz="1400" b="1" dirty="0">
                <a:solidFill>
                  <a:srgbClr val="000000"/>
                </a:solidFill>
                <a:cs typeface="Arial" charset="0"/>
              </a:rPr>
              <a:t>"</a:t>
            </a:r>
            <a:r>
              <a:rPr lang="en-US" sz="1400" b="1" dirty="0">
                <a:solidFill>
                  <a:srgbClr val="000000"/>
                </a:solidFill>
                <a:cs typeface="Arial" charset="0"/>
              </a:rPr>
              <a:t> </a:t>
            </a:r>
            <a:br>
              <a:rPr lang="en-US" sz="1400" b="1" dirty="0">
                <a:solidFill>
                  <a:srgbClr val="000000"/>
                </a:solidFill>
                <a:cs typeface="Arial" charset="0"/>
              </a:rPr>
            </a:br>
            <a:r>
              <a:rPr lang="en-US" sz="1400" b="1" i="1" dirty="0">
                <a:solidFill>
                  <a:srgbClr val="000000"/>
                </a:solidFill>
                <a:cs typeface="Arial" charset="0"/>
              </a:rPr>
              <a:t>Biblical World</a:t>
            </a:r>
            <a:r>
              <a:rPr lang="en-US" sz="1400" b="1" dirty="0">
                <a:solidFill>
                  <a:srgbClr val="000000"/>
                </a:solidFill>
                <a:cs typeface="Arial" charset="0"/>
              </a:rPr>
              <a:t> 14 (1899): 94</a:t>
            </a:r>
          </a:p>
        </p:txBody>
      </p:sp>
      <p:sp>
        <p:nvSpPr>
          <p:cNvPr id="747524" name="Text Box 1029"/>
          <p:cNvSpPr txBox="1">
            <a:spLocks noChangeArrowheads="1"/>
          </p:cNvSpPr>
          <p:nvPr/>
        </p:nvSpPr>
        <p:spPr bwMode="auto">
          <a:xfrm>
            <a:off x="81534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ea typeface="新細明體" charset="0"/>
                <a:cs typeface="新細明體" charset="0"/>
              </a:rPr>
              <a:t>517</a:t>
            </a:r>
            <a:endParaRPr lang="en-US" sz="1800">
              <a:solidFill>
                <a:schemeClr val="bg1"/>
              </a:solidFill>
              <a:ea typeface="新細明體" charset="0"/>
              <a:cs typeface="新細明體" charset="0"/>
            </a:endParaRPr>
          </a:p>
        </p:txBody>
      </p:sp>
      <p:sp>
        <p:nvSpPr>
          <p:cNvPr id="747525" name="Title 1"/>
          <p:cNvSpPr txBox="1">
            <a:spLocks/>
          </p:cNvSpPr>
          <p:nvPr/>
        </p:nvSpPr>
        <p:spPr bwMode="auto">
          <a:xfrm>
            <a:off x="4787900" y="6165850"/>
            <a:ext cx="4356100" cy="6921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000000"/>
                </a:solidFill>
                <a:cs typeface="Arial" charset="0"/>
              </a:rPr>
              <a:t>Charles Dyer, </a:t>
            </a:r>
            <a:r>
              <a:rPr lang="ru-RU" sz="1400" b="1" dirty="0">
                <a:solidFill>
                  <a:srgbClr val="000000"/>
                </a:solidFill>
                <a:cs typeface="Arial" charset="0"/>
              </a:rPr>
              <a:t>"</a:t>
            </a:r>
            <a:r>
              <a:rPr lang="en-US" sz="1400" b="1" dirty="0">
                <a:solidFill>
                  <a:srgbClr val="000000"/>
                </a:solidFill>
                <a:cs typeface="Arial" charset="0"/>
              </a:rPr>
              <a:t>Ezekiel,</a:t>
            </a:r>
            <a:r>
              <a:rPr lang="ru-RU" sz="1400" b="1" dirty="0">
                <a:solidFill>
                  <a:srgbClr val="000000"/>
                </a:solidFill>
                <a:cs typeface="Arial" charset="0"/>
              </a:rPr>
              <a:t>"</a:t>
            </a:r>
            <a:r>
              <a:rPr lang="en-US" sz="1400" b="1" dirty="0">
                <a:solidFill>
                  <a:srgbClr val="000000"/>
                </a:solidFill>
                <a:cs typeface="Arial" charset="0"/>
              </a:rPr>
              <a:t> </a:t>
            </a:r>
            <a:br>
              <a:rPr lang="en-US" sz="1400" b="1" dirty="0">
                <a:solidFill>
                  <a:srgbClr val="000000"/>
                </a:solidFill>
                <a:cs typeface="Arial" charset="0"/>
              </a:rPr>
            </a:br>
            <a:r>
              <a:rPr lang="en-US" sz="1400" b="1" dirty="0">
                <a:solidFill>
                  <a:srgbClr val="000000"/>
                </a:solidFill>
                <a:cs typeface="Arial" charset="0"/>
              </a:rPr>
              <a:t>in </a:t>
            </a:r>
            <a:r>
              <a:rPr lang="en-US" sz="1400" b="1" i="1" dirty="0">
                <a:solidFill>
                  <a:srgbClr val="000000"/>
                </a:solidFill>
                <a:cs typeface="Arial" charset="0"/>
              </a:rPr>
              <a:t>The Bible Knowledge Commentary</a:t>
            </a:r>
            <a:r>
              <a:rPr lang="en-US" sz="1400" b="1" dirty="0">
                <a:solidFill>
                  <a:srgbClr val="000000"/>
                </a:solidFill>
                <a:cs typeface="Arial" charset="0"/>
              </a:rPr>
              <a:t>, 1:1303</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5473" name="Picture 5" descr="Pict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9372533" cy="702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5474" name="Rectangle 2"/>
          <p:cNvSpPr>
            <a:spLocks noGrp="1" noChangeArrowheads="1"/>
          </p:cNvSpPr>
          <p:nvPr>
            <p:ph type="title"/>
          </p:nvPr>
        </p:nvSpPr>
        <p:spPr>
          <a:xfrm>
            <a:off x="2771800" y="0"/>
            <a:ext cx="5991200" cy="838200"/>
          </a:xfrm>
        </p:spPr>
        <p:txBody>
          <a:bodyPr/>
          <a:lstStyle/>
          <a:p>
            <a:pPr algn="ctr" eaLnBrk="1" hangingPunct="1"/>
            <a:r>
              <a:rPr lang="en-US" sz="4400" b="1" dirty="0">
                <a:latin typeface="Arial" charset="0"/>
                <a:ea typeface="新細明體" charset="0"/>
              </a:rPr>
              <a:t>The Five Sections</a:t>
            </a:r>
          </a:p>
        </p:txBody>
      </p:sp>
      <p:sp>
        <p:nvSpPr>
          <p:cNvPr id="57350" name="Text Box 6"/>
          <p:cNvSpPr txBox="1">
            <a:spLocks noChangeArrowheads="1"/>
          </p:cNvSpPr>
          <p:nvPr/>
        </p:nvSpPr>
        <p:spPr bwMode="auto">
          <a:xfrm>
            <a:off x="0" y="203200"/>
            <a:ext cx="7650163" cy="161607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CC"/>
                </a:solidFill>
                <a:effectLst/>
                <a:uLnTx/>
                <a:uFillTx/>
                <a:latin typeface="Arial" pitchFamily="-112" charset="0"/>
                <a:ea typeface="新細明體"/>
                <a:cs typeface="+mn-cs"/>
              </a:rPr>
              <a:t>1. Outer Court - 40:17-19</a:t>
            </a:r>
            <a:br>
              <a:rPr kumimoji="0" lang="en-US" sz="2000" b="1" i="0" u="none" strike="noStrike" kern="1200" cap="none" spc="0" normalizeH="0" baseline="0" noProof="0" dirty="0">
                <a:ln>
                  <a:noFill/>
                </a:ln>
                <a:solidFill>
                  <a:srgbClr val="FFFFCC"/>
                </a:solidFill>
                <a:effectLst/>
                <a:uLnTx/>
                <a:uFillTx/>
                <a:latin typeface="Arial" pitchFamily="-112" charset="0"/>
                <a:ea typeface="新細明體"/>
                <a:cs typeface="+mn-cs"/>
              </a:rPr>
            </a:br>
            <a:r>
              <a:rPr kumimoji="0" lang="en-US" sz="2000" b="1" i="0" u="none" strike="noStrike" kern="1200" cap="none" spc="0" normalizeH="0" baseline="0" noProof="0" dirty="0">
                <a:ln>
                  <a:noFill/>
                </a:ln>
                <a:solidFill>
                  <a:srgbClr val="FFFFCC"/>
                </a:solidFill>
                <a:effectLst/>
                <a:uLnTx/>
                <a:uFillTx/>
                <a:latin typeface="Arial" pitchFamily="-112" charset="0"/>
                <a:ea typeface="新細明體"/>
                <a:cs typeface="+mn-cs"/>
              </a:rPr>
              <a:t>2. Inner Court - 40:44-47</a:t>
            </a:r>
            <a:br>
              <a:rPr kumimoji="0" lang="en-US" sz="2000" b="1" i="0" u="none" strike="noStrike" kern="1200" cap="none" spc="0" normalizeH="0" baseline="0" noProof="0" dirty="0">
                <a:ln>
                  <a:noFill/>
                </a:ln>
                <a:solidFill>
                  <a:srgbClr val="FFFFCC"/>
                </a:solidFill>
                <a:effectLst/>
                <a:uLnTx/>
                <a:uFillTx/>
                <a:latin typeface="Arial" pitchFamily="-112" charset="0"/>
                <a:ea typeface="新細明體"/>
                <a:cs typeface="+mn-cs"/>
              </a:rPr>
            </a:br>
            <a:r>
              <a:rPr kumimoji="0" lang="en-US" sz="2000" b="1" i="0" u="none" strike="noStrike" kern="1200" cap="none" spc="0" normalizeH="0" baseline="0" noProof="0" dirty="0">
                <a:ln>
                  <a:noFill/>
                </a:ln>
                <a:solidFill>
                  <a:srgbClr val="FFFFCC"/>
                </a:solidFill>
                <a:effectLst/>
                <a:uLnTx/>
                <a:uFillTx/>
                <a:latin typeface="Arial" pitchFamily="-112" charset="0"/>
                <a:ea typeface="新細明體"/>
                <a:cs typeface="+mn-cs"/>
              </a:rPr>
              <a:t>3. The Temple or Sanctuary - 41:1-26</a:t>
            </a:r>
            <a:br>
              <a:rPr kumimoji="0" lang="en-US" sz="2000" b="1" i="0" u="none" strike="noStrike" kern="1200" cap="none" spc="0" normalizeH="0" baseline="0" noProof="0" dirty="0">
                <a:ln>
                  <a:noFill/>
                </a:ln>
                <a:solidFill>
                  <a:srgbClr val="FFFFCC"/>
                </a:solidFill>
                <a:effectLst/>
                <a:uLnTx/>
                <a:uFillTx/>
                <a:latin typeface="Arial" pitchFamily="-112" charset="0"/>
                <a:ea typeface="新細明體"/>
                <a:cs typeface="+mn-cs"/>
              </a:rPr>
            </a:br>
            <a:r>
              <a:rPr kumimoji="0" lang="en-US" sz="2000" b="1" i="0" u="none" strike="noStrike" kern="1200" cap="none" spc="0" normalizeH="0" baseline="0" noProof="0" dirty="0">
                <a:ln>
                  <a:noFill/>
                </a:ln>
                <a:solidFill>
                  <a:srgbClr val="FFFFCC"/>
                </a:solidFill>
                <a:effectLst/>
                <a:uLnTx/>
                <a:uFillTx/>
                <a:latin typeface="Arial" pitchFamily="-112" charset="0"/>
                <a:ea typeface="新細明體"/>
                <a:cs typeface="+mn-cs"/>
              </a:rPr>
              <a:t>4. Wall around the outside of the temple - 40:5 (42:15-20; 45:2)</a:t>
            </a:r>
            <a:br>
              <a:rPr kumimoji="0" lang="en-US" sz="2000" b="1" i="0" u="none" strike="noStrike" kern="1200" cap="none" spc="0" normalizeH="0" baseline="0" noProof="0" dirty="0">
                <a:ln>
                  <a:noFill/>
                </a:ln>
                <a:solidFill>
                  <a:srgbClr val="FFFFCC"/>
                </a:solidFill>
                <a:effectLst/>
                <a:uLnTx/>
                <a:uFillTx/>
                <a:latin typeface="Arial" pitchFamily="-112" charset="0"/>
                <a:ea typeface="新細明體"/>
                <a:cs typeface="+mn-cs"/>
              </a:rPr>
            </a:br>
            <a:r>
              <a:rPr kumimoji="0" lang="en-US" sz="2000" b="1" i="0" u="none" strike="noStrike" kern="1200" cap="none" spc="0" normalizeH="0" baseline="0" noProof="0" dirty="0">
                <a:ln>
                  <a:noFill/>
                </a:ln>
                <a:solidFill>
                  <a:srgbClr val="FFFFCC"/>
                </a:solidFill>
                <a:effectLst/>
                <a:uLnTx/>
                <a:uFillTx/>
                <a:latin typeface="Arial" pitchFamily="-112" charset="0"/>
                <a:ea typeface="新細明體"/>
                <a:cs typeface="+mn-cs"/>
              </a:rPr>
              <a:t>5. Fifty cubits of open space - 45:2 </a:t>
            </a:r>
          </a:p>
        </p:txBody>
      </p:sp>
      <p:sp>
        <p:nvSpPr>
          <p:cNvPr id="745476" name="Text Box 7"/>
          <p:cNvSpPr txBox="1">
            <a:spLocks noChangeArrowheads="1"/>
          </p:cNvSpPr>
          <p:nvPr/>
        </p:nvSpPr>
        <p:spPr bwMode="auto">
          <a:xfrm>
            <a:off x="0" y="6542088"/>
            <a:ext cx="4106863"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CC"/>
                </a:solidFill>
                <a:effectLst/>
                <a:uLnTx/>
                <a:uFillTx/>
                <a:latin typeface="Arial" charset="0"/>
                <a:ea typeface="新細明體" charset="0"/>
                <a:cs typeface="新細明體" charset="0"/>
              </a:rPr>
              <a:t>www.pauljab.net/temple/ TemplePictures.html</a:t>
            </a:r>
            <a:r>
              <a:rPr kumimoji="0" lang="en-US" sz="1400" b="0" i="0" u="none" strike="noStrike" kern="1200" cap="none" spc="0" normalizeH="0" baseline="0" noProof="0">
                <a:ln>
                  <a:noFill/>
                </a:ln>
                <a:solidFill>
                  <a:srgbClr val="FFFFCC"/>
                </a:solidFill>
                <a:effectLst/>
                <a:uLnTx/>
                <a:uFillTx/>
                <a:latin typeface="Arial" charset="0"/>
                <a:ea typeface="新細明體" charset="0"/>
                <a:cs typeface="新細明體" charset="0"/>
              </a:rPr>
              <a:t> </a:t>
            </a:r>
          </a:p>
        </p:txBody>
      </p:sp>
      <p:sp>
        <p:nvSpPr>
          <p:cNvPr id="745477" name="Text Box 6"/>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新細明體" charset="0"/>
                <a:cs typeface="新細明體" charset="0"/>
              </a:rPr>
              <a:t>517</a:t>
            </a:r>
            <a:endParaRPr kumimoji="0" lang="en-US" sz="2400" b="1" i="0" u="none" strike="noStrike" kern="1200" cap="none" spc="0" normalizeH="0" baseline="0" noProof="0">
              <a:ln>
                <a:noFill/>
              </a:ln>
              <a:solidFill>
                <a:srgbClr val="FFCC66"/>
              </a:solidFill>
              <a:effectLst/>
              <a:uLnTx/>
              <a:uFillTx/>
              <a:latin typeface="Arial" charset="0"/>
              <a:ea typeface="新細明體" charset="0"/>
              <a:cs typeface="新細明體"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697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700"/>
            <a:ext cx="9144000" cy="6199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6978" name="Rectangle 1026"/>
          <p:cNvSpPr>
            <a:spLocks noGrp="1" noChangeArrowheads="1"/>
          </p:cNvSpPr>
          <p:nvPr>
            <p:ph type="title"/>
          </p:nvPr>
        </p:nvSpPr>
        <p:spPr>
          <a:xfrm>
            <a:off x="0" y="6237288"/>
            <a:ext cx="9144000" cy="620712"/>
          </a:xfrm>
        </p:spPr>
        <p:txBody>
          <a:bodyPr anchor="ctr"/>
          <a:lstStyle/>
          <a:p>
            <a:pPr algn="ctr" eaLnBrk="1" hangingPunct="1"/>
            <a:r>
              <a:rPr lang="en-US" sz="3600" b="1" dirty="0">
                <a:solidFill>
                  <a:srgbClr val="FFFFFF"/>
                </a:solidFill>
                <a:latin typeface="Arial" charset="0"/>
                <a:ea typeface="新細明體" charset="0"/>
              </a:rPr>
              <a:t>Rooms Next to the Temple</a:t>
            </a:r>
          </a:p>
        </p:txBody>
      </p:sp>
      <p:sp>
        <p:nvSpPr>
          <p:cNvPr id="6" name="Rectangle 1026"/>
          <p:cNvSpPr txBox="1">
            <a:spLocks noChangeArrowheads="1"/>
          </p:cNvSpPr>
          <p:nvPr/>
        </p:nvSpPr>
        <p:spPr bwMode="auto">
          <a:xfrm>
            <a:off x="107504" y="12700"/>
            <a:ext cx="4032448" cy="6224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ctr"/>
          <a:lst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228600">
                    <a:srgbClr val="000000">
                      <a:alpha val="87000"/>
                    </a:srgbClr>
                  </a:glow>
                </a:effectLst>
                <a:uLnTx/>
                <a:uFillTx/>
                <a:latin typeface="Arial"/>
                <a:ea typeface="新細明體"/>
                <a:cs typeface="Arial"/>
              </a:rPr>
              <a:t>"</a:t>
            </a:r>
            <a:r>
              <a:rPr kumimoji="0" lang="en-US" sz="3200" b="1" i="0" u="none" strike="noStrike" kern="1200" cap="none" spc="0" normalizeH="0" baseline="0" noProof="0" dirty="0">
                <a:ln>
                  <a:noFill/>
                </a:ln>
                <a:solidFill>
                  <a:srgbClr val="FFFFFF"/>
                </a:solidFill>
                <a:effectLst>
                  <a:glow rad="228600">
                    <a:srgbClr val="000000">
                      <a:alpha val="87000"/>
                    </a:srgbClr>
                  </a:glow>
                </a:effectLst>
                <a:uLnTx/>
                <a:uFillTx/>
                <a:latin typeface="Arial"/>
                <a:ea typeface="新細明體"/>
                <a:cs typeface="Arial"/>
              </a:rPr>
              <a:t>The room beside the south inner gate is for the priests in charge of the altar—the descendants of Zadok—for they alone of all the Levites may approach the L</a:t>
            </a:r>
            <a:r>
              <a:rPr kumimoji="0" lang="en-US" sz="2800" b="1" i="0" u="none" strike="noStrike" kern="1200" cap="none" spc="0" normalizeH="0" baseline="0" noProof="0" dirty="0">
                <a:ln>
                  <a:noFill/>
                </a:ln>
                <a:solidFill>
                  <a:srgbClr val="FFFFFF"/>
                </a:solidFill>
                <a:effectLst>
                  <a:glow rad="228600">
                    <a:srgbClr val="000000">
                      <a:alpha val="87000"/>
                    </a:srgbClr>
                  </a:glow>
                </a:effectLst>
                <a:uLnTx/>
                <a:uFillTx/>
                <a:latin typeface="Arial"/>
                <a:ea typeface="新細明體"/>
                <a:cs typeface="Arial"/>
              </a:rPr>
              <a:t>ORD</a:t>
            </a:r>
            <a:r>
              <a:rPr kumimoji="0" lang="en-US" sz="3200" b="1" i="0" u="none" strike="noStrike" kern="1200" cap="none" spc="0" normalizeH="0" baseline="0" noProof="0" dirty="0">
                <a:ln>
                  <a:noFill/>
                </a:ln>
                <a:solidFill>
                  <a:srgbClr val="FFFFFF"/>
                </a:solidFill>
                <a:effectLst>
                  <a:glow rad="228600">
                    <a:srgbClr val="000000">
                      <a:alpha val="87000"/>
                    </a:srgbClr>
                  </a:glow>
                </a:effectLst>
                <a:uLnTx/>
                <a:uFillTx/>
                <a:latin typeface="Arial"/>
                <a:ea typeface="新細明體"/>
                <a:cs typeface="Arial"/>
              </a:rPr>
              <a:t> to minister to him</a:t>
            </a:r>
            <a:r>
              <a:rPr kumimoji="0" lang="ru-RU" sz="3200" b="1" i="0" u="none" strike="noStrike" kern="1200" cap="none" spc="0" normalizeH="0" baseline="0" noProof="0" dirty="0">
                <a:ln>
                  <a:noFill/>
                </a:ln>
                <a:solidFill>
                  <a:srgbClr val="FFFFFF"/>
                </a:solidFill>
                <a:effectLst>
                  <a:glow rad="228600">
                    <a:srgbClr val="000000">
                      <a:alpha val="87000"/>
                    </a:srgbClr>
                  </a:glow>
                </a:effectLst>
                <a:uLnTx/>
                <a:uFillTx/>
                <a:latin typeface="Arial"/>
                <a:ea typeface="新細明體"/>
                <a:cs typeface="Arial"/>
              </a:rPr>
              <a:t>"</a:t>
            </a:r>
            <a:r>
              <a:rPr kumimoji="0" lang="en-US" sz="3200" b="1" i="0" u="none" strike="noStrike" kern="1200" cap="none" spc="0" normalizeH="0" baseline="0" noProof="0" dirty="0">
                <a:ln>
                  <a:noFill/>
                </a:ln>
                <a:solidFill>
                  <a:srgbClr val="FFFFFF"/>
                </a:solidFill>
                <a:effectLst>
                  <a:glow rad="228600">
                    <a:srgbClr val="000000">
                      <a:alpha val="87000"/>
                    </a:srgbClr>
                  </a:glow>
                </a:effectLst>
                <a:uLnTx/>
                <a:uFillTx/>
                <a:latin typeface="Arial"/>
                <a:ea typeface="新細明體"/>
                <a:cs typeface="Arial"/>
              </a:rPr>
              <a:t> </a:t>
            </a:r>
            <a:br>
              <a:rPr kumimoji="0" lang="en-US" sz="3200" b="1" i="0" u="none" strike="noStrike" kern="1200" cap="none" spc="0" normalizeH="0" baseline="0" noProof="0" dirty="0">
                <a:ln>
                  <a:noFill/>
                </a:ln>
                <a:solidFill>
                  <a:srgbClr val="FFFFFF"/>
                </a:solidFill>
                <a:effectLst>
                  <a:glow rad="228600">
                    <a:srgbClr val="000000">
                      <a:alpha val="87000"/>
                    </a:srgbClr>
                  </a:glow>
                </a:effectLst>
                <a:uLnTx/>
                <a:uFillTx/>
                <a:latin typeface="Arial"/>
                <a:ea typeface="新細明體"/>
                <a:cs typeface="Arial"/>
              </a:rPr>
            </a:br>
            <a:r>
              <a:rPr kumimoji="0" lang="en-US" sz="3200" b="1" i="0" u="none" strike="noStrike" kern="1200" cap="none" spc="0" normalizeH="0" baseline="0" noProof="0" dirty="0">
                <a:ln>
                  <a:noFill/>
                </a:ln>
                <a:solidFill>
                  <a:srgbClr val="FFFFFF"/>
                </a:solidFill>
                <a:effectLst>
                  <a:glow rad="228600">
                    <a:srgbClr val="000000">
                      <a:alpha val="87000"/>
                    </a:srgbClr>
                  </a:glow>
                </a:effectLst>
                <a:uLnTx/>
                <a:uFillTx/>
                <a:latin typeface="Arial"/>
                <a:ea typeface="新細明體"/>
                <a:cs typeface="Arial"/>
              </a:rPr>
              <a:t>(Ezek 40:46 </a:t>
            </a:r>
            <a:r>
              <a:rPr kumimoji="0" lang="en-US" sz="2800" b="1" i="0" u="none" strike="noStrike" kern="1200" cap="none" spc="0" normalizeH="0" baseline="0" noProof="0" dirty="0">
                <a:ln>
                  <a:noFill/>
                </a:ln>
                <a:solidFill>
                  <a:srgbClr val="FFFFFF"/>
                </a:solidFill>
                <a:effectLst>
                  <a:glow rad="228600">
                    <a:srgbClr val="000000">
                      <a:alpha val="87000"/>
                    </a:srgbClr>
                  </a:glow>
                </a:effectLst>
                <a:uLnTx/>
                <a:uFillTx/>
                <a:latin typeface="Arial"/>
                <a:ea typeface="新細明體"/>
                <a:cs typeface="Arial"/>
              </a:rPr>
              <a:t>NLT</a:t>
            </a:r>
            <a:r>
              <a:rPr kumimoji="0" lang="en-US" sz="3200" b="1" i="0" u="none" strike="noStrike" kern="1200" cap="none" spc="0" normalizeH="0" baseline="0" noProof="0" dirty="0">
                <a:ln>
                  <a:noFill/>
                </a:ln>
                <a:solidFill>
                  <a:srgbClr val="FFFFFF"/>
                </a:solidFill>
                <a:effectLst>
                  <a:glow rad="228600">
                    <a:srgbClr val="000000">
                      <a:alpha val="87000"/>
                    </a:srgbClr>
                  </a:glow>
                </a:effectLst>
                <a:uLnTx/>
                <a:uFillTx/>
                <a:latin typeface="Arial"/>
                <a:ea typeface="新細明體"/>
                <a:cs typeface="Arial"/>
              </a:rPr>
              <a:t>).</a:t>
            </a:r>
            <a:endParaRPr kumimoji="0" lang="en-US" sz="3200" b="1" i="1" u="none" strike="noStrike" kern="1200" cap="none" spc="0" normalizeH="0" baseline="0" noProof="0" dirty="0">
              <a:ln>
                <a:noFill/>
              </a:ln>
              <a:solidFill>
                <a:srgbClr val="FFFFFF"/>
              </a:solidFill>
              <a:effectLst>
                <a:glow rad="228600">
                  <a:srgbClr val="000000">
                    <a:alpha val="87000"/>
                  </a:srgbClr>
                </a:glow>
              </a:effectLst>
              <a:uLnTx/>
              <a:uFillTx/>
              <a:latin typeface="Arial" charset="0"/>
              <a:ea typeface="新細明體" charset="0"/>
              <a:cs typeface="Arial"/>
            </a:endParaRPr>
          </a:p>
        </p:txBody>
      </p:sp>
    </p:spTree>
    <p:extLst>
      <p:ext uri="{BB962C8B-B14F-4D97-AF65-F5344CB8AC3E}">
        <p14:creationId xmlns:p14="http://schemas.microsoft.com/office/powerpoint/2010/main" val="17463870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5" name="Rectangle 2"/>
          <p:cNvSpPr>
            <a:spLocks noGrp="1" noChangeArrowheads="1"/>
          </p:cNvSpPr>
          <p:nvPr>
            <p:ph type="title"/>
          </p:nvPr>
        </p:nvSpPr>
        <p:spPr>
          <a:xfrm>
            <a:off x="3779838" y="0"/>
            <a:ext cx="5364162" cy="2492375"/>
          </a:xfrm>
          <a:gradFill rotWithShape="1">
            <a:gsLst>
              <a:gs pos="0">
                <a:srgbClr val="333399"/>
              </a:gs>
              <a:gs pos="100000">
                <a:schemeClr val="bg1"/>
              </a:gs>
            </a:gsLst>
            <a:path path="rect">
              <a:fillToRect l="100000" t="100000"/>
            </a:path>
          </a:gradFill>
        </p:spPr>
        <p:txBody>
          <a:bodyPr anchor="ctr"/>
          <a:lstStyle/>
          <a:p>
            <a:pPr algn="l" eaLnBrk="1" hangingPunct="1"/>
            <a:r>
              <a:rPr lang="en-US" sz="3200" b="1">
                <a:solidFill>
                  <a:srgbClr val="FFFFFF"/>
                </a:solidFill>
                <a:latin typeface="Arial" charset="0"/>
                <a:ea typeface="新細明體" charset="0"/>
              </a:rPr>
              <a:t>The Eastern Gate (40:7-16)</a:t>
            </a:r>
            <a:endParaRPr lang="en-US" sz="3200" b="1">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4787900" y="6165850"/>
            <a:ext cx="4356100" cy="69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Charles Dyer, </a:t>
            </a:r>
            <a:r>
              <a:rPr lang="ru-RU" sz="1400" b="1" dirty="0">
                <a:solidFill>
                  <a:srgbClr val="FFFFFF"/>
                </a:solidFill>
                <a:cs typeface="Arial" charset="0"/>
              </a:rPr>
              <a:t>"</a:t>
            </a:r>
            <a:r>
              <a:rPr lang="en-US" sz="1400" b="1" dirty="0">
                <a:solidFill>
                  <a:srgbClr val="FFFFFF"/>
                </a:solidFill>
                <a:cs typeface="Arial" charset="0"/>
              </a:rPr>
              <a:t>Ezekiel,</a:t>
            </a:r>
            <a:r>
              <a:rPr lang="ru-RU" sz="1400" b="1" dirty="0">
                <a:solidFill>
                  <a:srgbClr val="FFFFFF"/>
                </a:solidFill>
                <a:cs typeface="Arial" charset="0"/>
              </a:rPr>
              <a:t>"</a:t>
            </a:r>
            <a:r>
              <a:rPr lang="en-US" sz="1400" b="1" dirty="0">
                <a:solidFill>
                  <a:srgbClr val="FFFFFF"/>
                </a:solidFill>
                <a:cs typeface="Arial" charset="0"/>
              </a:rPr>
              <a:t> </a:t>
            </a:r>
            <a:br>
              <a:rPr lang="en-US" sz="1400" b="1" dirty="0">
                <a:solidFill>
                  <a:srgbClr val="FFFFFF"/>
                </a:solidFill>
                <a:cs typeface="Arial" charset="0"/>
              </a:rPr>
            </a:br>
            <a:r>
              <a:rPr lang="en-US" sz="1400" b="1" dirty="0">
                <a:solidFill>
                  <a:srgbClr val="FFFFFF"/>
                </a:solidFill>
                <a:cs typeface="Arial" charset="0"/>
              </a:rPr>
              <a:t>in </a:t>
            </a:r>
            <a:r>
              <a:rPr lang="en-US" sz="1400" b="1" i="1" dirty="0">
                <a:solidFill>
                  <a:srgbClr val="FFFFFF"/>
                </a:solidFill>
                <a:cs typeface="Arial" charset="0"/>
              </a:rPr>
              <a:t>The Bible Knowledge Commentary</a:t>
            </a:r>
            <a:r>
              <a:rPr lang="en-US" sz="1400" b="1" dirty="0">
                <a:solidFill>
                  <a:srgbClr val="FFFFFF"/>
                </a:solidFill>
                <a:cs typeface="Arial" charset="0"/>
              </a:rPr>
              <a:t>, 1:1305</a:t>
            </a:r>
          </a:p>
        </p:txBody>
      </p:sp>
      <p:pic>
        <p:nvPicPr>
          <p:cNvPr id="748548" name="Picture 1" descr="OTS 519 Ezekiel's Millennial Gate BKC.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3171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845882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The Outer East Gate (40:3-12)</a:t>
            </a:r>
            <a:endParaRPr lang="en-US" sz="40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Wayne ODonnell • </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 </a:t>
            </a:r>
            <a:r>
              <a:rPr kumimoji="0" lang="mr-IN"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40–48</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Tour of Ezekiel</a:t>
            </a:r>
            <a:r>
              <a:rPr kumimoji="0" lang="uk-UA"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 http://bible.ag/en/enezekieltranscript.htm</a:t>
            </a:r>
          </a:p>
        </p:txBody>
      </p:sp>
      <p:sp>
        <p:nvSpPr>
          <p:cNvPr id="6" name="Title 1"/>
          <p:cNvSpPr txBox="1">
            <a:spLocks/>
          </p:cNvSpPr>
          <p:nvPr/>
        </p:nvSpPr>
        <p:spPr bwMode="auto">
          <a:xfrm>
            <a:off x="0" y="5229200"/>
            <a:ext cx="9144000" cy="1080120"/>
          </a:xfrm>
          <a:prstGeom prst="rect">
            <a:avLst/>
          </a:prstGeom>
          <a:solidFill>
            <a:schemeClr val="tx1"/>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An angel with a measuring rod and a flax cord by the border wall outside the outer east gate</a:t>
            </a:r>
          </a:p>
        </p:txBody>
      </p:sp>
    </p:spTree>
    <p:extLst>
      <p:ext uri="{BB962C8B-B14F-4D97-AF65-F5344CB8AC3E}">
        <p14:creationId xmlns:p14="http://schemas.microsoft.com/office/powerpoint/2010/main" val="3648204654"/>
      </p:ext>
    </p:extLst>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0"/>
            <a:ext cx="8604448" cy="1412775"/>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Threshold of the Outer East Gate </a:t>
            </a:r>
            <a:br>
              <a:rPr lang="en-US" sz="4000" b="1" dirty="0">
                <a:solidFill>
                  <a:srgbClr val="FFFFFF"/>
                </a:solidFill>
                <a:effectLst>
                  <a:glow rad="228600">
                    <a:schemeClr val="tx1"/>
                  </a:glow>
                </a:effectLst>
                <a:latin typeface="Arial" charset="0"/>
                <a:ea typeface="新細明體" charset="0"/>
              </a:rPr>
            </a:br>
            <a:r>
              <a:rPr lang="en-US" sz="4000" b="1" dirty="0">
                <a:solidFill>
                  <a:srgbClr val="FFFFFF"/>
                </a:solidFill>
                <a:effectLst>
                  <a:glow rad="228600">
                    <a:schemeClr val="tx1"/>
                  </a:glow>
                </a:effectLst>
                <a:latin typeface="Arial" charset="0"/>
                <a:ea typeface="新細明體" charset="0"/>
              </a:rPr>
              <a:t>(Ezekiel 40:6)</a:t>
            </a:r>
            <a:endParaRPr lang="en-US" sz="40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Wayne ODonnell • </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 </a:t>
            </a:r>
            <a:r>
              <a:rPr kumimoji="0" lang="mr-IN"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40–48</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Tour of Ezekiel</a:t>
            </a:r>
            <a:r>
              <a:rPr kumimoji="0" lang="uk-UA"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 http://bible.ag/en/enezekieltranscript.htm</a:t>
            </a:r>
          </a:p>
        </p:txBody>
      </p:sp>
      <p:sp>
        <p:nvSpPr>
          <p:cNvPr id="6" name="Title 1"/>
          <p:cNvSpPr txBox="1">
            <a:spLocks/>
          </p:cNvSpPr>
          <p:nvPr/>
        </p:nvSpPr>
        <p:spPr bwMode="auto">
          <a:xfrm>
            <a:off x="6422156" y="692696"/>
            <a:ext cx="2686348" cy="5688632"/>
          </a:xfrm>
          <a:prstGeom prst="rect">
            <a:avLst/>
          </a:prstGeom>
          <a:solidFill>
            <a:schemeClr val="tx1"/>
          </a:solidFill>
          <a:ln>
            <a:noFill/>
          </a:ln>
        </p:spPr>
        <p:txBody>
          <a:bodyPr lIns="92075" tIns="46038" rIns="92075" bIns="46038" anchor="ctr"/>
          <a:lstStyle>
            <a:defPPr>
              <a:defRPr lang="en-US"/>
            </a:defPPr>
            <a:lvl1pPr algn="ctr">
              <a:defRPr sz="3200" b="1">
                <a:solidFill>
                  <a:srgbClr val="FFFFFF"/>
                </a:solidFill>
                <a:cs typeface="Arial"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Outside the temple, approaching from the east, and facing west, 7 stairs lead up to the gate, but not all are visible at the bottom of the picture.</a:t>
            </a:r>
          </a:p>
        </p:txBody>
      </p:sp>
    </p:spTree>
    <p:extLst>
      <p:ext uri="{BB962C8B-B14F-4D97-AF65-F5344CB8AC3E}">
        <p14:creationId xmlns:p14="http://schemas.microsoft.com/office/powerpoint/2010/main" val="2805139557"/>
      </p:ext>
    </p:extLst>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2917"/>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The Guardrooms (40:7)</a:t>
            </a:r>
            <a:endParaRPr lang="en-US" sz="40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Wayne ODonnell • </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 </a:t>
            </a:r>
            <a:r>
              <a:rPr kumimoji="0" lang="mr-IN"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40–48</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Tour of Ezekiel</a:t>
            </a:r>
            <a:r>
              <a:rPr kumimoji="0" lang="uk-UA"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 http://bible.ag/en/enezekieltranscript.htm</a:t>
            </a:r>
          </a:p>
        </p:txBody>
      </p:sp>
      <p:sp>
        <p:nvSpPr>
          <p:cNvPr id="6" name="Title 1"/>
          <p:cNvSpPr txBox="1">
            <a:spLocks/>
          </p:cNvSpPr>
          <p:nvPr/>
        </p:nvSpPr>
        <p:spPr bwMode="auto">
          <a:xfrm>
            <a:off x="-23278" y="7173416"/>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Text</a:t>
            </a:r>
          </a:p>
        </p:txBody>
      </p:sp>
    </p:spTree>
    <p:extLst>
      <p:ext uri="{BB962C8B-B14F-4D97-AF65-F5344CB8AC3E}">
        <p14:creationId xmlns:p14="http://schemas.microsoft.com/office/powerpoint/2010/main" val="2066391717"/>
      </p:ext>
    </p:extLst>
  </p:cSld>
  <p:clrMapOvr>
    <a:masterClrMapping/>
  </p:clrMapOvr>
  <p:transition spd="med">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8244408" cy="692695"/>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The Inner Threshold (40:7-9)</a:t>
            </a:r>
            <a:endParaRPr lang="en-US" sz="40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Wayne ODonnell • </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 </a:t>
            </a:r>
            <a:r>
              <a:rPr kumimoji="0" lang="mr-IN"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40–48</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Tour of Ezekiel</a:t>
            </a:r>
            <a:r>
              <a:rPr kumimoji="0" lang="uk-UA"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 http://bible.ag/en/enezekieltranscript.htm</a:t>
            </a:r>
          </a:p>
        </p:txBody>
      </p:sp>
      <p:sp>
        <p:nvSpPr>
          <p:cNvPr id="6" name="Title 1"/>
          <p:cNvSpPr txBox="1">
            <a:spLocks/>
          </p:cNvSpPr>
          <p:nvPr/>
        </p:nvSpPr>
        <p:spPr bwMode="auto">
          <a:xfrm>
            <a:off x="0" y="5013176"/>
            <a:ext cx="9144000" cy="1296144"/>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rPr>
              <a:t>The inner threshold, porch, and one of the two posts on the temple compound side of the outer east gate</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58310115"/>
      </p:ext>
    </p:extLst>
  </p:cSld>
  <p:clrMapOvr>
    <a:masterClrMapping/>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97817"/>
            <a:ext cx="9144000" cy="5883511"/>
          </a:xfrm>
          <a:prstGeom prst="rect">
            <a:avLst/>
          </a:prstGeom>
        </p:spPr>
      </p:pic>
      <p:sp>
        <p:nvSpPr>
          <p:cNvPr id="748545" name="Rectangle 2"/>
          <p:cNvSpPr>
            <a:spLocks noGrp="1" noChangeArrowheads="1"/>
          </p:cNvSpPr>
          <p:nvPr>
            <p:ph type="title"/>
          </p:nvPr>
        </p:nvSpPr>
        <p:spPr>
          <a:xfrm>
            <a:off x="0" y="-27384"/>
            <a:ext cx="8316416" cy="720080"/>
          </a:xfrm>
          <a:solidFill>
            <a:schemeClr val="tx1"/>
          </a:solidFill>
        </p:spPr>
        <p:txBody>
          <a:bodyPr anchor="ctr"/>
          <a:lstStyle/>
          <a:p>
            <a:pPr eaLnBrk="1" hangingPunct="1"/>
            <a:r>
              <a:rPr lang="en-US" sz="3600" b="1" dirty="0">
                <a:solidFill>
                  <a:srgbClr val="FFFFFF"/>
                </a:solidFill>
                <a:effectLst>
                  <a:glow rad="228600">
                    <a:schemeClr val="tx1"/>
                  </a:glow>
                </a:effectLst>
                <a:latin typeface="Arial" charset="0"/>
                <a:ea typeface="新細明體" charset="0"/>
              </a:rPr>
              <a:t>Five Problems with Non-Literal Views</a:t>
            </a:r>
            <a:endParaRPr lang="en-US" sz="36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8178"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新細明體" charset="0"/>
                <a:cs typeface="新細明體" charset="0"/>
              </a:rPr>
              <a:t>522</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Wayne ODonnell • </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 </a:t>
            </a:r>
            <a:r>
              <a:rPr kumimoji="0" lang="mr-IN"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40–48</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Tour of Ezekiel</a:t>
            </a:r>
            <a:r>
              <a:rPr kumimoji="0" lang="uk-UA"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 http://bible.ag/en/enezekieltranscript.htm</a:t>
            </a:r>
          </a:p>
        </p:txBody>
      </p:sp>
      <p:sp>
        <p:nvSpPr>
          <p:cNvPr id="8" name="Rectangle 2"/>
          <p:cNvSpPr txBox="1">
            <a:spLocks noChangeArrowheads="1"/>
          </p:cNvSpPr>
          <p:nvPr/>
        </p:nvSpPr>
        <p:spPr bwMode="auto">
          <a:xfrm>
            <a:off x="0" y="764704"/>
            <a:ext cx="9144000" cy="55446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00"/>
                </a:solidFill>
                <a:effectLst>
                  <a:glow rad="228600">
                    <a:srgbClr val="000000"/>
                  </a:glow>
                </a:effectLst>
                <a:uLnTx/>
                <a:uFillTx/>
                <a:latin typeface="Arial" charset="0"/>
                <a:ea typeface="新細明體" charset="0"/>
                <a:cs typeface="Arial"/>
              </a:rPr>
              <a:t>Difficulty</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 Symbolism is impossible to determine without indicators in the text</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00"/>
                </a:solidFill>
                <a:effectLst>
                  <a:glow rad="228600">
                    <a:srgbClr val="000000"/>
                  </a:glow>
                </a:effectLst>
                <a:uLnTx/>
                <a:uFillTx/>
                <a:latin typeface="Arial" charset="0"/>
                <a:ea typeface="新細明體" charset="0"/>
                <a:cs typeface="Arial"/>
              </a:rPr>
              <a:t>Inconsistency</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 Seeing 6x6 as church stability means 5x6 is church instability</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00"/>
                </a:solidFill>
                <a:effectLst>
                  <a:glow rad="228600">
                    <a:srgbClr val="000000"/>
                  </a:glow>
                </a:effectLst>
                <a:uLnTx/>
                <a:uFillTx/>
                <a:latin typeface="Arial" charset="0"/>
                <a:ea typeface="新細明體" charset="0"/>
                <a:cs typeface="Arial"/>
              </a:rPr>
              <a:t>Inefficiency</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 Why say the church is stable over and over?</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00"/>
                </a:solidFill>
                <a:effectLst>
                  <a:glow rad="228600">
                    <a:srgbClr val="000000"/>
                  </a:glow>
                </a:effectLst>
                <a:uLnTx/>
                <a:uFillTx/>
                <a:latin typeface="Arial" charset="0"/>
                <a:ea typeface="新細明體" charset="0"/>
                <a:cs typeface="Arial"/>
              </a:rPr>
              <a:t>Uncertainty</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 Does </a:t>
            </a:r>
            <a:r>
              <a:rPr kumimoji="0" lang="ru-RU"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many chambers</a:t>
            </a:r>
            <a:r>
              <a:rPr kumimoji="0" lang="ru-RU"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 mean </a:t>
            </a:r>
            <a:r>
              <a:rPr kumimoji="0" lang="ru-RU"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many mansions</a:t>
            </a:r>
            <a:r>
              <a:rPr kumimoji="0" lang="ru-RU"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 (John 14:1) or churches?</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00"/>
                </a:solidFill>
                <a:effectLst>
                  <a:glow rad="228600">
                    <a:srgbClr val="000000"/>
                  </a:glow>
                </a:effectLst>
                <a:uLnTx/>
                <a:uFillTx/>
                <a:latin typeface="Arial" charset="0"/>
                <a:ea typeface="新細明體" charset="0"/>
                <a:cs typeface="Arial"/>
              </a:rPr>
              <a:t>Partiality</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 If </a:t>
            </a:r>
            <a:r>
              <a:rPr kumimoji="0" lang="ru-RU"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5 cubits</a:t>
            </a:r>
            <a:r>
              <a:rPr kumimoji="0" lang="ru-RU"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 = </a:t>
            </a:r>
            <a:r>
              <a:rPr kumimoji="0" lang="ru-RU"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5 covenants</a:t>
            </a:r>
            <a:r>
              <a:rPr kumimoji="0" lang="ru-RU"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 then why not 6 separate 6x6 chambers equals Antichrist (cf. Rev. 13:18)?</a:t>
            </a:r>
          </a:p>
        </p:txBody>
      </p:sp>
    </p:spTree>
    <p:extLst>
      <p:ext uri="{BB962C8B-B14F-4D97-AF65-F5344CB8AC3E}">
        <p14:creationId xmlns:p14="http://schemas.microsoft.com/office/powerpoint/2010/main" val="256234572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01920" y="368300"/>
            <a:ext cx="6633006" cy="66063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544" y="0"/>
            <a:ext cx="5472212" cy="6858000"/>
          </a:xfrm>
          <a:effectLst>
            <a:outerShdw blurRad="63500" dist="35921" dir="2700000" algn="ctr" rotWithShape="0">
              <a:schemeClr val="tx2">
                <a:alpha val="74998"/>
              </a:schemeClr>
            </a:outerShdw>
          </a:effectLst>
        </p:spPr>
        <p:txBody>
          <a:bodyPr anchor="t"/>
          <a:lstStyle/>
          <a:p>
            <a:pPr algn="l">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When the cool evening breezes were blowing, the man and his wife heard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God walking about in the garden. So they hid from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God among the trees.  </a:t>
            </a:r>
            <a:r>
              <a:rPr lang="en-US" sz="3600" b="1" baseline="30000" dirty="0">
                <a:effectLst>
                  <a:glow rad="127000">
                    <a:schemeClr val="tx1"/>
                  </a:glow>
                </a:effectLst>
                <a:latin typeface="Arial" charset="0"/>
                <a:ea typeface="ＭＳ Ｐゴシック" charset="0"/>
                <a:cs typeface="ＭＳ Ｐゴシック" charset="0"/>
              </a:rPr>
              <a:t>9</a:t>
            </a:r>
            <a:r>
              <a:rPr lang="en-US" sz="3600" b="1" dirty="0">
                <a:effectLst>
                  <a:glow rad="127000">
                    <a:schemeClr val="tx1"/>
                  </a:glow>
                </a:effectLst>
                <a:latin typeface="Arial" charset="0"/>
                <a:ea typeface="ＭＳ Ｐゴシック" charset="0"/>
                <a:cs typeface="ＭＳ Ｐゴシック" charset="0"/>
              </a:rPr>
              <a:t>Then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God called to the man, </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Where are you?</a:t>
            </a:r>
            <a:r>
              <a:rPr lang="uk-UA" sz="3600" b="1" dirty="0">
                <a:effectLst>
                  <a:glow rad="127000">
                    <a:schemeClr val="tx1"/>
                  </a:glow>
                </a:effectLst>
                <a:latin typeface="Arial" charset="0"/>
                <a:ea typeface="ＭＳ Ｐゴシック" charset="0"/>
                <a:cs typeface="ＭＳ Ｐゴシック" charset="0"/>
              </a:rPr>
              <a: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(Gen 3:8-9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42497739"/>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48680"/>
            <a:ext cx="9144000" cy="5884545"/>
          </a:xfrm>
          <a:prstGeom prst="rect">
            <a:avLst/>
          </a:prstGeom>
        </p:spPr>
      </p:pic>
      <p:sp>
        <p:nvSpPr>
          <p:cNvPr id="748545" name="Rectangle 2"/>
          <p:cNvSpPr>
            <a:spLocks noGrp="1" noChangeArrowheads="1"/>
          </p:cNvSpPr>
          <p:nvPr>
            <p:ph type="title"/>
          </p:nvPr>
        </p:nvSpPr>
        <p:spPr>
          <a:xfrm>
            <a:off x="0" y="-144016"/>
            <a:ext cx="8748464" cy="836712"/>
          </a:xfrm>
          <a:noFill/>
        </p:spPr>
        <p:txBody>
          <a:bodyPr anchor="ctr"/>
          <a:lstStyle/>
          <a:p>
            <a:pPr eaLnBrk="1" hangingPunct="1"/>
            <a:r>
              <a:rPr lang="en-US" sz="3200" b="1">
                <a:solidFill>
                  <a:srgbClr val="FFFFFF"/>
                </a:solidFill>
                <a:effectLst>
                  <a:glow rad="228600">
                    <a:schemeClr val="tx1"/>
                  </a:glow>
                </a:effectLst>
                <a:latin typeface="Arial" charset="0"/>
                <a:ea typeface="新細明體" charset="0"/>
              </a:rPr>
              <a:t>Each Gate is the Same (Ezekiel 40:13-15)</a:t>
            </a:r>
            <a:endParaRPr lang="en-US" sz="3200" b="1" i="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Tree>
    <p:extLst>
      <p:ext uri="{BB962C8B-B14F-4D97-AF65-F5344CB8AC3E}">
        <p14:creationId xmlns:p14="http://schemas.microsoft.com/office/powerpoint/2010/main" val="3651468586"/>
      </p:ext>
    </p:extLst>
  </p:cSld>
  <p:clrMapOvr>
    <a:masterClrMapping/>
  </p:clrMapOvr>
  <p:transition spd="med">
    <p:randomBar dir="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03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The Outer East Gate (40:13-16)</a:t>
            </a:r>
            <a:endParaRPr lang="en-US" sz="40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Narrow windows all around inside the outer east gate</a:t>
            </a:r>
          </a:p>
        </p:txBody>
      </p:sp>
    </p:spTree>
    <p:extLst>
      <p:ext uri="{BB962C8B-B14F-4D97-AF65-F5344CB8AC3E}">
        <p14:creationId xmlns:p14="http://schemas.microsoft.com/office/powerpoint/2010/main" val="2788023924"/>
      </p:ext>
    </p:extLst>
  </p:cSld>
  <p:clrMapOvr>
    <a:masterClrMapping/>
  </p:clrMapOvr>
  <p:transition spd="med">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4624"/>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a:solidFill>
                  <a:srgbClr val="FFFFFF"/>
                </a:solidFill>
                <a:effectLst>
                  <a:glow rad="228600">
                    <a:schemeClr val="tx1"/>
                  </a:glow>
                </a:effectLst>
                <a:latin typeface="Arial" charset="0"/>
                <a:ea typeface="新細明體" charset="0"/>
              </a:rPr>
              <a:t>Porch of Outer Court (40:17-27)</a:t>
            </a:r>
            <a:endParaRPr lang="en-US" sz="4000" b="1" i="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4869160"/>
            <a:ext cx="9144000" cy="1440160"/>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The porch of the outer east gate with its palm tree ornaments and some of the 30 chambers on the lower pavement</a:t>
            </a:r>
          </a:p>
        </p:txBody>
      </p:sp>
    </p:spTree>
    <p:extLst>
      <p:ext uri="{BB962C8B-B14F-4D97-AF65-F5344CB8AC3E}">
        <p14:creationId xmlns:p14="http://schemas.microsoft.com/office/powerpoint/2010/main" val="1730518588"/>
      </p:ext>
    </p:extLst>
  </p:cSld>
  <p:clrMapOvr>
    <a:masterClrMapping/>
  </p:clrMapOvr>
  <p:transition spd="med">
    <p:randomBar dir="ver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5" y="0"/>
            <a:ext cx="9144000" cy="5842000"/>
          </a:xfrm>
          <a:prstGeom prst="rect">
            <a:avLst/>
          </a:prstGeom>
        </p:spPr>
      </p:pic>
      <p:sp>
        <p:nvSpPr>
          <p:cNvPr id="748545" name="Rectangle 2"/>
          <p:cNvSpPr>
            <a:spLocks noGrp="1" noChangeArrowheads="1"/>
          </p:cNvSpPr>
          <p:nvPr>
            <p:ph type="title"/>
          </p:nvPr>
        </p:nvSpPr>
        <p:spPr>
          <a:xfrm>
            <a:off x="0" y="1"/>
            <a:ext cx="9144000" cy="548679"/>
          </a:xfrm>
          <a:noFill/>
        </p:spPr>
        <p:txBody>
          <a:bodyPr anchor="ctr"/>
          <a:lstStyle/>
          <a:p>
            <a:pPr eaLnBrk="1" hangingPunct="1"/>
            <a:r>
              <a:rPr lang="en-US" sz="4000" b="1">
                <a:solidFill>
                  <a:srgbClr val="FFFFFF"/>
                </a:solidFill>
                <a:effectLst>
                  <a:glow rad="228600">
                    <a:schemeClr val="tx1"/>
                  </a:glow>
                </a:effectLst>
                <a:latin typeface="Arial" charset="0"/>
                <a:ea typeface="新細明體" charset="0"/>
              </a:rPr>
              <a:t>Temple</a:t>
            </a:r>
            <a:endParaRPr lang="en-US" sz="4000" b="1" i="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013176"/>
            <a:ext cx="9144000" cy="1296144"/>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The 100-cubit wide outer court with palm tree ornaments on the porches of the outer and inner gates facing each other</a:t>
            </a:r>
          </a:p>
        </p:txBody>
      </p:sp>
    </p:spTree>
    <p:extLst>
      <p:ext uri="{BB962C8B-B14F-4D97-AF65-F5344CB8AC3E}">
        <p14:creationId xmlns:p14="http://schemas.microsoft.com/office/powerpoint/2010/main" val="3757558649"/>
      </p:ext>
    </p:extLst>
  </p:cSld>
  <p:clrMapOvr>
    <a:masterClrMapping/>
  </p:clrMapOvr>
  <p:transition spd="med">
    <p:randomBar dir="ver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96" y="-27384"/>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a:solidFill>
                  <a:srgbClr val="FFFFFF"/>
                </a:solidFill>
                <a:effectLst>
                  <a:glow rad="228600">
                    <a:schemeClr val="tx1"/>
                  </a:glow>
                </a:effectLst>
                <a:latin typeface="Arial" charset="0"/>
                <a:ea typeface="新細明體" charset="0"/>
              </a:rPr>
              <a:t>The Inner Court (40:28-49)</a:t>
            </a:r>
            <a:endParaRPr lang="en-US" sz="4000" b="1" i="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The tables on the outer court side </a:t>
            </a:r>
            <a:br>
              <a:rPr lang="en-US" sz="3200" b="1" dirty="0">
                <a:solidFill>
                  <a:srgbClr val="FFFFFF"/>
                </a:solidFill>
                <a:cs typeface="Arial" charset="0"/>
              </a:rPr>
            </a:br>
            <a:r>
              <a:rPr lang="en-US" sz="3200" b="1" dirty="0">
                <a:solidFill>
                  <a:srgbClr val="FFFFFF"/>
                </a:solidFill>
                <a:cs typeface="Arial" charset="0"/>
              </a:rPr>
              <a:t>of the inner north gate</a:t>
            </a:r>
          </a:p>
        </p:txBody>
      </p:sp>
    </p:spTree>
    <p:extLst>
      <p:ext uri="{BB962C8B-B14F-4D97-AF65-F5344CB8AC3E}">
        <p14:creationId xmlns:p14="http://schemas.microsoft.com/office/powerpoint/2010/main" val="545038741"/>
      </p:ext>
    </p:extLst>
  </p:cSld>
  <p:clrMapOvr>
    <a:masterClrMapping/>
  </p:clrMapOvr>
  <p:transition spd="med">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a:solidFill>
                  <a:srgbClr val="FFFFFF"/>
                </a:solidFill>
                <a:effectLst>
                  <a:glow rad="228600">
                    <a:schemeClr val="tx1"/>
                  </a:glow>
                </a:effectLst>
                <a:latin typeface="Arial" charset="0"/>
                <a:ea typeface="新細明體" charset="0"/>
              </a:rPr>
              <a:t>Singer Chambers (40:44-46)</a:t>
            </a:r>
            <a:endParaRPr lang="en-US" sz="4000" b="1" i="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4509120"/>
            <a:ext cx="9144000" cy="1872208"/>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Chambers of the singers in the inner court, one on the north with its door facing south (top left corner) and one on the south with its door facing north (top right corner)</a:t>
            </a:r>
          </a:p>
        </p:txBody>
      </p:sp>
      <p:sp>
        <p:nvSpPr>
          <p:cNvPr id="3" name="Oval 2"/>
          <p:cNvSpPr>
            <a:spLocks noChangeAspect="1"/>
          </p:cNvSpPr>
          <p:nvPr/>
        </p:nvSpPr>
        <p:spPr bwMode="auto">
          <a:xfrm>
            <a:off x="1691680" y="1556792"/>
            <a:ext cx="1008112" cy="1008103"/>
          </a:xfrm>
          <a:prstGeom prst="ellipse">
            <a:avLst/>
          </a:prstGeom>
          <a:noFill/>
          <a:ln w="76200" cap="flat" cmpd="sng" algn="ctr">
            <a:solidFill>
              <a:srgbClr val="FFFF00"/>
            </a:solidFill>
            <a:prstDash val="solid"/>
            <a:round/>
            <a:headEnd type="none" w="med" len="med"/>
            <a:tailEnd type="none" w="med" len="med"/>
          </a:ln>
          <a:effectLst>
            <a:outerShdw blurRad="50800" dist="88900" dir="2700000" algn="tl" rotWithShape="0">
              <a:srgbClr val="000000"/>
            </a:outerShdw>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8" name="Oval 7"/>
          <p:cNvSpPr>
            <a:spLocks noChangeAspect="1"/>
          </p:cNvSpPr>
          <p:nvPr/>
        </p:nvSpPr>
        <p:spPr bwMode="auto">
          <a:xfrm>
            <a:off x="6516216" y="1556792"/>
            <a:ext cx="1008112" cy="1008103"/>
          </a:xfrm>
          <a:prstGeom prst="ellipse">
            <a:avLst/>
          </a:prstGeom>
          <a:noFill/>
          <a:ln w="76200" cap="flat" cmpd="sng" algn="ctr">
            <a:solidFill>
              <a:srgbClr val="FFFF00"/>
            </a:solidFill>
            <a:prstDash val="solid"/>
            <a:round/>
            <a:headEnd type="none" w="med" len="med"/>
            <a:tailEnd type="none" w="med" len="med"/>
          </a:ln>
          <a:effectLst>
            <a:outerShdw blurRad="50800" dist="88900" dir="2700000" algn="tl" rotWithShape="0">
              <a:srgbClr val="000000"/>
            </a:outerShdw>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Tree>
    <p:extLst>
      <p:ext uri="{BB962C8B-B14F-4D97-AF65-F5344CB8AC3E}">
        <p14:creationId xmlns:p14="http://schemas.microsoft.com/office/powerpoint/2010/main" val="1803505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677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a:solidFill>
                  <a:srgbClr val="FFFFFF"/>
                </a:solidFill>
                <a:effectLst>
                  <a:glow rad="228600">
                    <a:schemeClr val="tx1"/>
                  </a:glow>
                </a:effectLst>
                <a:latin typeface="Arial" charset="0"/>
                <a:ea typeface="新細明體" charset="0"/>
              </a:rPr>
              <a:t>Inner Court &amp; Altar (40:47)</a:t>
            </a:r>
            <a:endParaRPr lang="en-US" sz="4000" b="1" i="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157192"/>
            <a:ext cx="9144000" cy="1152128"/>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The 100 x 100 cubit inner court altar at the center and the temple at the top of the picture</a:t>
            </a:r>
          </a:p>
        </p:txBody>
      </p:sp>
    </p:spTree>
    <p:extLst>
      <p:ext uri="{BB962C8B-B14F-4D97-AF65-F5344CB8AC3E}">
        <p14:creationId xmlns:p14="http://schemas.microsoft.com/office/powerpoint/2010/main" val="2866271350"/>
      </p:ext>
    </p:extLst>
  </p:cSld>
  <p:clrMapOvr>
    <a:masterClrMapping/>
  </p:clrMapOvr>
  <p:transition spd="med">
    <p:randomBar dir="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340B15-6A08-0DB1-1C05-5CC023DD7225}"/>
              </a:ext>
            </a:extLst>
          </p:cNvPr>
          <p:cNvSpPr/>
          <p:nvPr/>
        </p:nvSpPr>
        <p:spPr bwMode="auto">
          <a:xfrm>
            <a:off x="1336308" y="-2429"/>
            <a:ext cx="6188019" cy="6480917"/>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36" name="Rectangle 35">
            <a:extLst>
              <a:ext uri="{FF2B5EF4-FFF2-40B4-BE49-F238E27FC236}">
                <a16:creationId xmlns:a16="http://schemas.microsoft.com/office/drawing/2014/main" id="{94DC67C7-41D4-0BA8-3AA4-80BD4A78C12C}"/>
              </a:ext>
            </a:extLst>
          </p:cNvPr>
          <p:cNvSpPr/>
          <p:nvPr/>
        </p:nvSpPr>
        <p:spPr bwMode="auto">
          <a:xfrm>
            <a:off x="1609443" y="816346"/>
            <a:ext cx="5688631" cy="5662141"/>
          </a:xfrm>
          <a:prstGeom prst="rect">
            <a:avLst/>
          </a:prstGeom>
          <a:solidFill>
            <a:srgbClr val="FFFF00"/>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37" name="Rectangle 36">
            <a:extLst>
              <a:ext uri="{FF2B5EF4-FFF2-40B4-BE49-F238E27FC236}">
                <a16:creationId xmlns:a16="http://schemas.microsoft.com/office/drawing/2014/main" id="{47285A28-E821-D9EA-8E4E-48DC86428BE2}"/>
              </a:ext>
            </a:extLst>
          </p:cNvPr>
          <p:cNvSpPr/>
          <p:nvPr/>
        </p:nvSpPr>
        <p:spPr bwMode="auto">
          <a:xfrm>
            <a:off x="2085866" y="1288990"/>
            <a:ext cx="4657961" cy="4712826"/>
          </a:xfrm>
          <a:prstGeom prst="rect">
            <a:avLst/>
          </a:prstGeom>
          <a:solidFill>
            <a:schemeClr val="accent1">
              <a:lumMod val="60000"/>
              <a:lumOff val="40000"/>
            </a:schemeClr>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41" name="Rectangle 40">
            <a:extLst>
              <a:ext uri="{FF2B5EF4-FFF2-40B4-BE49-F238E27FC236}">
                <a16:creationId xmlns:a16="http://schemas.microsoft.com/office/drawing/2014/main" id="{325EB48B-B0CE-C097-ED1D-B87C12DA6DB9}"/>
              </a:ext>
            </a:extLst>
          </p:cNvPr>
          <p:cNvSpPr/>
          <p:nvPr/>
        </p:nvSpPr>
        <p:spPr bwMode="auto">
          <a:xfrm>
            <a:off x="4321995" y="1302031"/>
            <a:ext cx="250005" cy="443634"/>
          </a:xfrm>
          <a:prstGeom prst="rect">
            <a:avLst/>
          </a:prstGeom>
          <a:solidFill>
            <a:srgbClr val="E9BAFC"/>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sp>
        <p:nvSpPr>
          <p:cNvPr id="42" name="Rectangle 41">
            <a:extLst>
              <a:ext uri="{FF2B5EF4-FFF2-40B4-BE49-F238E27FC236}">
                <a16:creationId xmlns:a16="http://schemas.microsoft.com/office/drawing/2014/main" id="{24201BA8-BA98-D059-76CE-19792C5C2640}"/>
              </a:ext>
            </a:extLst>
          </p:cNvPr>
          <p:cNvSpPr/>
          <p:nvPr/>
        </p:nvSpPr>
        <p:spPr bwMode="auto">
          <a:xfrm>
            <a:off x="4314311" y="5558985"/>
            <a:ext cx="250005" cy="443634"/>
          </a:xfrm>
          <a:prstGeom prst="rect">
            <a:avLst/>
          </a:prstGeom>
          <a:solidFill>
            <a:srgbClr val="E9BAFC"/>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sp>
        <p:nvSpPr>
          <p:cNvPr id="46" name="Rectangle 45">
            <a:extLst>
              <a:ext uri="{FF2B5EF4-FFF2-40B4-BE49-F238E27FC236}">
                <a16:creationId xmlns:a16="http://schemas.microsoft.com/office/drawing/2014/main" id="{81C10D62-8724-97F1-44DC-B72B4AB093A7}"/>
              </a:ext>
            </a:extLst>
          </p:cNvPr>
          <p:cNvSpPr/>
          <p:nvPr/>
        </p:nvSpPr>
        <p:spPr bwMode="auto">
          <a:xfrm rot="16200000">
            <a:off x="6397007" y="3438556"/>
            <a:ext cx="250005" cy="443634"/>
          </a:xfrm>
          <a:prstGeom prst="rect">
            <a:avLst/>
          </a:prstGeom>
          <a:solidFill>
            <a:srgbClr val="E9BAFC"/>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sp>
        <p:nvSpPr>
          <p:cNvPr id="38" name="Rectangle 37">
            <a:extLst>
              <a:ext uri="{FF2B5EF4-FFF2-40B4-BE49-F238E27FC236}">
                <a16:creationId xmlns:a16="http://schemas.microsoft.com/office/drawing/2014/main" id="{1DF319E4-4879-D90B-C890-03A806E2FF41}"/>
              </a:ext>
            </a:extLst>
          </p:cNvPr>
          <p:cNvSpPr/>
          <p:nvPr/>
        </p:nvSpPr>
        <p:spPr bwMode="auto">
          <a:xfrm>
            <a:off x="2093650" y="1748471"/>
            <a:ext cx="4199824" cy="3807497"/>
          </a:xfrm>
          <a:prstGeom prst="rect">
            <a:avLst/>
          </a:prstGeom>
          <a:solidFill>
            <a:srgbClr val="FFC000"/>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39" name="Rectangle 38">
            <a:extLst>
              <a:ext uri="{FF2B5EF4-FFF2-40B4-BE49-F238E27FC236}">
                <a16:creationId xmlns:a16="http://schemas.microsoft.com/office/drawing/2014/main" id="{04E82D64-548C-80A2-1809-C1C666E7B29C}"/>
              </a:ext>
            </a:extLst>
          </p:cNvPr>
          <p:cNvSpPr/>
          <p:nvPr/>
        </p:nvSpPr>
        <p:spPr bwMode="auto">
          <a:xfrm>
            <a:off x="2093651" y="2740871"/>
            <a:ext cx="3210016" cy="1848892"/>
          </a:xfrm>
          <a:prstGeom prst="rect">
            <a:avLst/>
          </a:prstGeom>
          <a:solidFill>
            <a:schemeClr val="accent2">
              <a:lumMod val="20000"/>
              <a:lumOff val="80000"/>
            </a:schemeClr>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44" name="Rectangle 43">
            <a:extLst>
              <a:ext uri="{FF2B5EF4-FFF2-40B4-BE49-F238E27FC236}">
                <a16:creationId xmlns:a16="http://schemas.microsoft.com/office/drawing/2014/main" id="{A2A32D58-9C59-4A31-523B-98B4C2720896}"/>
              </a:ext>
            </a:extLst>
          </p:cNvPr>
          <p:cNvSpPr/>
          <p:nvPr/>
        </p:nvSpPr>
        <p:spPr bwMode="auto">
          <a:xfrm>
            <a:off x="4314311" y="2733912"/>
            <a:ext cx="250005" cy="479064"/>
          </a:xfrm>
          <a:prstGeom prst="rect">
            <a:avLst/>
          </a:prstGeom>
          <a:solidFill>
            <a:srgbClr val="E9BAFC"/>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sp>
        <p:nvSpPr>
          <p:cNvPr id="43" name="Rectangle 42">
            <a:extLst>
              <a:ext uri="{FF2B5EF4-FFF2-40B4-BE49-F238E27FC236}">
                <a16:creationId xmlns:a16="http://schemas.microsoft.com/office/drawing/2014/main" id="{E1A7BCFC-C615-4038-AA6D-F401DA2D9669}"/>
              </a:ext>
            </a:extLst>
          </p:cNvPr>
          <p:cNvSpPr/>
          <p:nvPr/>
        </p:nvSpPr>
        <p:spPr bwMode="auto">
          <a:xfrm>
            <a:off x="4314311" y="4149080"/>
            <a:ext cx="250005" cy="443634"/>
          </a:xfrm>
          <a:prstGeom prst="rect">
            <a:avLst/>
          </a:prstGeom>
          <a:solidFill>
            <a:srgbClr val="E9BAFC"/>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sp>
        <p:nvSpPr>
          <p:cNvPr id="45" name="Rectangle 44">
            <a:extLst>
              <a:ext uri="{FF2B5EF4-FFF2-40B4-BE49-F238E27FC236}">
                <a16:creationId xmlns:a16="http://schemas.microsoft.com/office/drawing/2014/main" id="{CBD809E8-B390-A513-9767-36D616B2DBFB}"/>
              </a:ext>
            </a:extLst>
          </p:cNvPr>
          <p:cNvSpPr/>
          <p:nvPr/>
        </p:nvSpPr>
        <p:spPr bwMode="auto">
          <a:xfrm rot="16200000">
            <a:off x="4956847" y="3430873"/>
            <a:ext cx="250005" cy="443634"/>
          </a:xfrm>
          <a:prstGeom prst="rect">
            <a:avLst/>
          </a:prstGeom>
          <a:solidFill>
            <a:srgbClr val="E9BAFC"/>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sp>
        <p:nvSpPr>
          <p:cNvPr id="40" name="Rectangle 39">
            <a:extLst>
              <a:ext uri="{FF2B5EF4-FFF2-40B4-BE49-F238E27FC236}">
                <a16:creationId xmlns:a16="http://schemas.microsoft.com/office/drawing/2014/main" id="{FBCEADF7-D1A6-FCFB-5A8B-D7069D7FD935}"/>
              </a:ext>
            </a:extLst>
          </p:cNvPr>
          <p:cNvSpPr/>
          <p:nvPr/>
        </p:nvSpPr>
        <p:spPr bwMode="auto">
          <a:xfrm>
            <a:off x="2085382" y="3199261"/>
            <a:ext cx="1796644" cy="945890"/>
          </a:xfrm>
          <a:prstGeom prst="rect">
            <a:avLst/>
          </a:prstGeom>
          <a:solidFill>
            <a:schemeClr val="accent2">
              <a:lumMod val="75000"/>
            </a:schemeClr>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sp>
        <p:nvSpPr>
          <p:cNvPr id="748545" name="Rectangle 2"/>
          <p:cNvSpPr>
            <a:spLocks noGrp="1" noChangeArrowheads="1"/>
          </p:cNvSpPr>
          <p:nvPr>
            <p:ph type="title"/>
          </p:nvPr>
        </p:nvSpPr>
        <p:spPr>
          <a:xfrm>
            <a:off x="0" y="1"/>
            <a:ext cx="9144000" cy="836712"/>
          </a:xfrm>
          <a:noFill/>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Ezekiel's Temple Compound</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b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500x500 cubits with 50-cubit border</a:t>
            </a: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3" name="Title 1">
            <a:extLst>
              <a:ext uri="{FF2B5EF4-FFF2-40B4-BE49-F238E27FC236}">
                <a16:creationId xmlns:a16="http://schemas.microsoft.com/office/drawing/2014/main" id="{75CF0BC4-9CAA-354C-CFBC-5C9A567739A9}"/>
              </a:ext>
            </a:extLst>
          </p:cNvPr>
          <p:cNvSpPr txBox="1">
            <a:spLocks/>
          </p:cNvSpPr>
          <p:nvPr/>
        </p:nvSpPr>
        <p:spPr bwMode="auto">
          <a:xfrm>
            <a:off x="4786382" y="2348879"/>
            <a:ext cx="1507093" cy="2880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200+100+200=500</a:t>
            </a:r>
          </a:p>
        </p:txBody>
      </p:sp>
      <p:sp>
        <p:nvSpPr>
          <p:cNvPr id="5" name="Title 1">
            <a:extLst>
              <a:ext uri="{FF2B5EF4-FFF2-40B4-BE49-F238E27FC236}">
                <a16:creationId xmlns:a16="http://schemas.microsoft.com/office/drawing/2014/main" id="{3D3740D0-44ED-0F8D-C7B9-FDF50E1F9C0D}"/>
              </a:ext>
            </a:extLst>
          </p:cNvPr>
          <p:cNvSpPr txBox="1">
            <a:spLocks/>
          </p:cNvSpPr>
          <p:nvPr/>
        </p:nvSpPr>
        <p:spPr bwMode="auto">
          <a:xfrm>
            <a:off x="2128803" y="5513309"/>
            <a:ext cx="1507093"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cs typeface="Arial" charset="0"/>
              </a:rPr>
              <a:t>lower pavement</a:t>
            </a:r>
          </a:p>
        </p:txBody>
      </p:sp>
      <p:sp>
        <p:nvSpPr>
          <p:cNvPr id="7" name="Title 1">
            <a:extLst>
              <a:ext uri="{FF2B5EF4-FFF2-40B4-BE49-F238E27FC236}">
                <a16:creationId xmlns:a16="http://schemas.microsoft.com/office/drawing/2014/main" id="{7E8A957C-C747-3824-CCB0-9552B6D9BC57}"/>
              </a:ext>
            </a:extLst>
          </p:cNvPr>
          <p:cNvSpPr txBox="1">
            <a:spLocks/>
          </p:cNvSpPr>
          <p:nvPr/>
        </p:nvSpPr>
        <p:spPr bwMode="auto">
          <a:xfrm>
            <a:off x="6228184" y="3816424"/>
            <a:ext cx="586138"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east outer gate</a:t>
            </a:r>
          </a:p>
        </p:txBody>
      </p:sp>
      <p:sp>
        <p:nvSpPr>
          <p:cNvPr id="8" name="Title 1">
            <a:extLst>
              <a:ext uri="{FF2B5EF4-FFF2-40B4-BE49-F238E27FC236}">
                <a16:creationId xmlns:a16="http://schemas.microsoft.com/office/drawing/2014/main" id="{65FB5C89-A5FD-ED63-E8CA-C943263F686F}"/>
              </a:ext>
            </a:extLst>
          </p:cNvPr>
          <p:cNvSpPr txBox="1">
            <a:spLocks/>
          </p:cNvSpPr>
          <p:nvPr/>
        </p:nvSpPr>
        <p:spPr bwMode="auto">
          <a:xfrm>
            <a:off x="4514746" y="5513309"/>
            <a:ext cx="801633"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all gates</a:t>
            </a:r>
            <a:br>
              <a:rPr lang="en-US" sz="1200" dirty="0">
                <a:cs typeface="Arial" charset="0"/>
              </a:rPr>
            </a:br>
            <a:r>
              <a:rPr lang="en-US" sz="1200" dirty="0">
                <a:cs typeface="Arial" charset="0"/>
              </a:rPr>
              <a:t>25x50</a:t>
            </a:r>
          </a:p>
        </p:txBody>
      </p:sp>
      <p:sp>
        <p:nvSpPr>
          <p:cNvPr id="9" name="Title 1">
            <a:extLst>
              <a:ext uri="{FF2B5EF4-FFF2-40B4-BE49-F238E27FC236}">
                <a16:creationId xmlns:a16="http://schemas.microsoft.com/office/drawing/2014/main" id="{F251FD5A-3D73-C8B6-FBDE-04BFB5ADAF22}"/>
              </a:ext>
            </a:extLst>
          </p:cNvPr>
          <p:cNvSpPr txBox="1">
            <a:spLocks/>
          </p:cNvSpPr>
          <p:nvPr/>
        </p:nvSpPr>
        <p:spPr bwMode="auto">
          <a:xfrm>
            <a:off x="2128803" y="2799238"/>
            <a:ext cx="1507093"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cs typeface="Arial" charset="0"/>
              </a:rPr>
              <a:t>upper pavement</a:t>
            </a:r>
          </a:p>
        </p:txBody>
      </p:sp>
      <p:sp>
        <p:nvSpPr>
          <p:cNvPr id="10" name="Title 1">
            <a:extLst>
              <a:ext uri="{FF2B5EF4-FFF2-40B4-BE49-F238E27FC236}">
                <a16:creationId xmlns:a16="http://schemas.microsoft.com/office/drawing/2014/main" id="{5713E29C-A274-BDA8-1A8F-73D505E4F452}"/>
              </a:ext>
            </a:extLst>
          </p:cNvPr>
          <p:cNvSpPr txBox="1">
            <a:spLocks/>
          </p:cNvSpPr>
          <p:nvPr/>
        </p:nvSpPr>
        <p:spPr bwMode="auto">
          <a:xfrm>
            <a:off x="3333087" y="2708258"/>
            <a:ext cx="1130532"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north inner gate</a:t>
            </a:r>
          </a:p>
        </p:txBody>
      </p:sp>
      <p:sp>
        <p:nvSpPr>
          <p:cNvPr id="11" name="Title 1">
            <a:extLst>
              <a:ext uri="{FF2B5EF4-FFF2-40B4-BE49-F238E27FC236}">
                <a16:creationId xmlns:a16="http://schemas.microsoft.com/office/drawing/2014/main" id="{7FE22F06-9028-3DD9-FD2B-0A7857E998AE}"/>
              </a:ext>
            </a:extLst>
          </p:cNvPr>
          <p:cNvSpPr txBox="1">
            <a:spLocks/>
          </p:cNvSpPr>
          <p:nvPr/>
        </p:nvSpPr>
        <p:spPr bwMode="auto">
          <a:xfrm>
            <a:off x="3449496" y="4124731"/>
            <a:ext cx="937167"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south inner gate</a:t>
            </a:r>
          </a:p>
        </p:txBody>
      </p:sp>
      <p:sp>
        <p:nvSpPr>
          <p:cNvPr id="12" name="Title 1">
            <a:extLst>
              <a:ext uri="{FF2B5EF4-FFF2-40B4-BE49-F238E27FC236}">
                <a16:creationId xmlns:a16="http://schemas.microsoft.com/office/drawing/2014/main" id="{BF9A962D-5869-7851-6D57-FA4D7463D8C4}"/>
              </a:ext>
            </a:extLst>
          </p:cNvPr>
          <p:cNvSpPr txBox="1">
            <a:spLocks/>
          </p:cNvSpPr>
          <p:nvPr/>
        </p:nvSpPr>
        <p:spPr bwMode="auto">
          <a:xfrm>
            <a:off x="3347864" y="5513309"/>
            <a:ext cx="1011519"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south outer gate</a:t>
            </a:r>
          </a:p>
        </p:txBody>
      </p:sp>
      <p:sp>
        <p:nvSpPr>
          <p:cNvPr id="13" name="Title 1">
            <a:extLst>
              <a:ext uri="{FF2B5EF4-FFF2-40B4-BE49-F238E27FC236}">
                <a16:creationId xmlns:a16="http://schemas.microsoft.com/office/drawing/2014/main" id="{1315C9B4-CF6D-860E-599D-CA2D90591F00}"/>
              </a:ext>
            </a:extLst>
          </p:cNvPr>
          <p:cNvSpPr txBox="1">
            <a:spLocks/>
          </p:cNvSpPr>
          <p:nvPr/>
        </p:nvSpPr>
        <p:spPr bwMode="auto">
          <a:xfrm>
            <a:off x="4788024" y="3816424"/>
            <a:ext cx="579347"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east inner gate</a:t>
            </a:r>
          </a:p>
        </p:txBody>
      </p:sp>
      <p:sp>
        <p:nvSpPr>
          <p:cNvPr id="14" name="Title 1">
            <a:extLst>
              <a:ext uri="{FF2B5EF4-FFF2-40B4-BE49-F238E27FC236}">
                <a16:creationId xmlns:a16="http://schemas.microsoft.com/office/drawing/2014/main" id="{D60FE1C8-0B93-691A-2935-64C118D4122F}"/>
              </a:ext>
            </a:extLst>
          </p:cNvPr>
          <p:cNvSpPr txBox="1">
            <a:spLocks/>
          </p:cNvSpPr>
          <p:nvPr/>
        </p:nvSpPr>
        <p:spPr bwMode="auto">
          <a:xfrm>
            <a:off x="3428732" y="1264137"/>
            <a:ext cx="999252"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north inner gate</a:t>
            </a:r>
          </a:p>
        </p:txBody>
      </p:sp>
      <p:sp>
        <p:nvSpPr>
          <p:cNvPr id="15" name="Title 1">
            <a:extLst>
              <a:ext uri="{FF2B5EF4-FFF2-40B4-BE49-F238E27FC236}">
                <a16:creationId xmlns:a16="http://schemas.microsoft.com/office/drawing/2014/main" id="{774A4359-1EF2-EBCF-3FC0-182990DCF5B9}"/>
              </a:ext>
            </a:extLst>
          </p:cNvPr>
          <p:cNvSpPr txBox="1">
            <a:spLocks/>
          </p:cNvSpPr>
          <p:nvPr/>
        </p:nvSpPr>
        <p:spPr bwMode="auto">
          <a:xfrm>
            <a:off x="2128803" y="839142"/>
            <a:ext cx="1507093" cy="402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cs typeface="Arial" charset="0"/>
              </a:rPr>
              <a:t>border 50</a:t>
            </a:r>
          </a:p>
        </p:txBody>
      </p:sp>
      <p:sp>
        <p:nvSpPr>
          <p:cNvPr id="16" name="Title 1">
            <a:extLst>
              <a:ext uri="{FF2B5EF4-FFF2-40B4-BE49-F238E27FC236}">
                <a16:creationId xmlns:a16="http://schemas.microsoft.com/office/drawing/2014/main" id="{5B3CD206-20CA-8A62-8B72-83C03D27F97E}"/>
              </a:ext>
            </a:extLst>
          </p:cNvPr>
          <p:cNvSpPr txBox="1">
            <a:spLocks/>
          </p:cNvSpPr>
          <p:nvPr/>
        </p:nvSpPr>
        <p:spPr bwMode="auto">
          <a:xfrm>
            <a:off x="2128803" y="1243744"/>
            <a:ext cx="1507093"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cs typeface="Arial" charset="0"/>
              </a:rPr>
              <a:t>lower pavement</a:t>
            </a:r>
          </a:p>
        </p:txBody>
      </p:sp>
      <p:sp>
        <p:nvSpPr>
          <p:cNvPr id="17" name="Title 1">
            <a:extLst>
              <a:ext uri="{FF2B5EF4-FFF2-40B4-BE49-F238E27FC236}">
                <a16:creationId xmlns:a16="http://schemas.microsoft.com/office/drawing/2014/main" id="{F509B411-8E53-96E0-1966-E256678875EC}"/>
              </a:ext>
            </a:extLst>
          </p:cNvPr>
          <p:cNvSpPr txBox="1">
            <a:spLocks/>
          </p:cNvSpPr>
          <p:nvPr/>
        </p:nvSpPr>
        <p:spPr bwMode="auto">
          <a:xfrm>
            <a:off x="2128803" y="4142460"/>
            <a:ext cx="1507093"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cs typeface="Arial" charset="0"/>
              </a:rPr>
              <a:t>upper pavement</a:t>
            </a:r>
          </a:p>
        </p:txBody>
      </p:sp>
      <p:sp>
        <p:nvSpPr>
          <p:cNvPr id="18" name="Title 1">
            <a:extLst>
              <a:ext uri="{FF2B5EF4-FFF2-40B4-BE49-F238E27FC236}">
                <a16:creationId xmlns:a16="http://schemas.microsoft.com/office/drawing/2014/main" id="{6A5A5058-7401-FA15-3F95-C1F2ECD3AE03}"/>
              </a:ext>
            </a:extLst>
          </p:cNvPr>
          <p:cNvSpPr txBox="1">
            <a:spLocks/>
          </p:cNvSpPr>
          <p:nvPr/>
        </p:nvSpPr>
        <p:spPr bwMode="auto">
          <a:xfrm>
            <a:off x="2128803" y="2097316"/>
            <a:ext cx="1253986"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cs typeface="Arial" charset="0"/>
              </a:rPr>
              <a:t>outer court</a:t>
            </a:r>
          </a:p>
        </p:txBody>
      </p:sp>
      <p:sp>
        <p:nvSpPr>
          <p:cNvPr id="19" name="Title 1">
            <a:extLst>
              <a:ext uri="{FF2B5EF4-FFF2-40B4-BE49-F238E27FC236}">
                <a16:creationId xmlns:a16="http://schemas.microsoft.com/office/drawing/2014/main" id="{A289363D-7221-C5C3-010D-45E9859EA331}"/>
              </a:ext>
            </a:extLst>
          </p:cNvPr>
          <p:cNvSpPr txBox="1">
            <a:spLocks/>
          </p:cNvSpPr>
          <p:nvPr/>
        </p:nvSpPr>
        <p:spPr bwMode="auto">
          <a:xfrm>
            <a:off x="2128803" y="4878353"/>
            <a:ext cx="1253986"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cs typeface="Arial" charset="0"/>
              </a:rPr>
              <a:t>outer court</a:t>
            </a:r>
          </a:p>
        </p:txBody>
      </p:sp>
      <p:sp>
        <p:nvSpPr>
          <p:cNvPr id="21" name="Title 1">
            <a:extLst>
              <a:ext uri="{FF2B5EF4-FFF2-40B4-BE49-F238E27FC236}">
                <a16:creationId xmlns:a16="http://schemas.microsoft.com/office/drawing/2014/main" id="{492B66DF-2B1A-9CDB-5CC7-6776399964F2}"/>
              </a:ext>
            </a:extLst>
          </p:cNvPr>
          <p:cNvSpPr txBox="1">
            <a:spLocks/>
          </p:cNvSpPr>
          <p:nvPr/>
        </p:nvSpPr>
        <p:spPr bwMode="auto">
          <a:xfrm>
            <a:off x="2123728" y="3675024"/>
            <a:ext cx="1800200"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solidFill>
                  <a:schemeClr val="bg1"/>
                </a:solidFill>
                <a:cs typeface="Arial" charset="0"/>
              </a:rPr>
              <a:t>temple, separate place,</a:t>
            </a:r>
            <a:br>
              <a:rPr lang="en-US" sz="1200" dirty="0">
                <a:solidFill>
                  <a:schemeClr val="bg1"/>
                </a:solidFill>
                <a:cs typeface="Arial" charset="0"/>
              </a:rPr>
            </a:br>
            <a:r>
              <a:rPr lang="en-US" sz="1200" dirty="0">
                <a:solidFill>
                  <a:schemeClr val="bg1"/>
                </a:solidFill>
                <a:cs typeface="Arial" charset="0"/>
              </a:rPr>
              <a:t>&amp; west building</a:t>
            </a:r>
          </a:p>
        </p:txBody>
      </p:sp>
      <p:sp>
        <p:nvSpPr>
          <p:cNvPr id="22" name="Title 1">
            <a:extLst>
              <a:ext uri="{FF2B5EF4-FFF2-40B4-BE49-F238E27FC236}">
                <a16:creationId xmlns:a16="http://schemas.microsoft.com/office/drawing/2014/main" id="{188ADC59-9442-AD4D-76F8-D9CFFFD961C9}"/>
              </a:ext>
            </a:extLst>
          </p:cNvPr>
          <p:cNvSpPr txBox="1">
            <a:spLocks/>
          </p:cNvSpPr>
          <p:nvPr/>
        </p:nvSpPr>
        <p:spPr bwMode="auto">
          <a:xfrm>
            <a:off x="2128803" y="6048068"/>
            <a:ext cx="1507093" cy="402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cs typeface="Arial" charset="0"/>
              </a:rPr>
              <a:t>border 50</a:t>
            </a:r>
          </a:p>
        </p:txBody>
      </p:sp>
      <p:sp>
        <p:nvSpPr>
          <p:cNvPr id="23" name="Title 1">
            <a:extLst>
              <a:ext uri="{FF2B5EF4-FFF2-40B4-BE49-F238E27FC236}">
                <a16:creationId xmlns:a16="http://schemas.microsoft.com/office/drawing/2014/main" id="{07FE193E-E2FA-411B-3121-CA1E7AE58D30}"/>
              </a:ext>
            </a:extLst>
          </p:cNvPr>
          <p:cNvSpPr txBox="1">
            <a:spLocks/>
          </p:cNvSpPr>
          <p:nvPr/>
        </p:nvSpPr>
        <p:spPr bwMode="auto">
          <a:xfrm rot="16200000">
            <a:off x="1127167" y="3343442"/>
            <a:ext cx="1507093" cy="2880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200+100+200=500</a:t>
            </a:r>
          </a:p>
        </p:txBody>
      </p:sp>
      <p:sp>
        <p:nvSpPr>
          <p:cNvPr id="24" name="Title 1">
            <a:extLst>
              <a:ext uri="{FF2B5EF4-FFF2-40B4-BE49-F238E27FC236}">
                <a16:creationId xmlns:a16="http://schemas.microsoft.com/office/drawing/2014/main" id="{08B0AE57-B140-56E2-68AE-E1D072505559}"/>
              </a:ext>
            </a:extLst>
          </p:cNvPr>
          <p:cNvSpPr txBox="1">
            <a:spLocks/>
          </p:cNvSpPr>
          <p:nvPr/>
        </p:nvSpPr>
        <p:spPr bwMode="auto">
          <a:xfrm>
            <a:off x="4180467" y="2067521"/>
            <a:ext cx="535549"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100</a:t>
            </a:r>
          </a:p>
        </p:txBody>
      </p:sp>
      <p:sp>
        <p:nvSpPr>
          <p:cNvPr id="25" name="Title 1">
            <a:extLst>
              <a:ext uri="{FF2B5EF4-FFF2-40B4-BE49-F238E27FC236}">
                <a16:creationId xmlns:a16="http://schemas.microsoft.com/office/drawing/2014/main" id="{8F24A72C-17DD-4C8B-40B6-C4CB6B91C6D1}"/>
              </a:ext>
            </a:extLst>
          </p:cNvPr>
          <p:cNvSpPr txBox="1">
            <a:spLocks/>
          </p:cNvSpPr>
          <p:nvPr/>
        </p:nvSpPr>
        <p:spPr bwMode="auto">
          <a:xfrm>
            <a:off x="5567832" y="3494702"/>
            <a:ext cx="535549"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100</a:t>
            </a:r>
          </a:p>
        </p:txBody>
      </p:sp>
      <p:sp>
        <p:nvSpPr>
          <p:cNvPr id="27" name="Title 1">
            <a:extLst>
              <a:ext uri="{FF2B5EF4-FFF2-40B4-BE49-F238E27FC236}">
                <a16:creationId xmlns:a16="http://schemas.microsoft.com/office/drawing/2014/main" id="{E2C28A52-531F-242A-645E-1B217BF251CE}"/>
              </a:ext>
            </a:extLst>
          </p:cNvPr>
          <p:cNvSpPr txBox="1">
            <a:spLocks/>
          </p:cNvSpPr>
          <p:nvPr/>
        </p:nvSpPr>
        <p:spPr bwMode="auto">
          <a:xfrm>
            <a:off x="2757566" y="3369923"/>
            <a:ext cx="535549"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solidFill>
                  <a:schemeClr val="bg1"/>
                </a:solidFill>
                <a:cs typeface="Arial" charset="0"/>
              </a:rPr>
              <a:t>200</a:t>
            </a:r>
          </a:p>
        </p:txBody>
      </p:sp>
      <p:sp>
        <p:nvSpPr>
          <p:cNvPr id="28" name="Title 1">
            <a:extLst>
              <a:ext uri="{FF2B5EF4-FFF2-40B4-BE49-F238E27FC236}">
                <a16:creationId xmlns:a16="http://schemas.microsoft.com/office/drawing/2014/main" id="{33DE7870-E617-32C1-902A-4F31FE0DE0D1}"/>
              </a:ext>
            </a:extLst>
          </p:cNvPr>
          <p:cNvSpPr txBox="1">
            <a:spLocks/>
          </p:cNvSpPr>
          <p:nvPr/>
        </p:nvSpPr>
        <p:spPr bwMode="auto">
          <a:xfrm>
            <a:off x="4167854" y="4911620"/>
            <a:ext cx="535549"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100</a:t>
            </a:r>
          </a:p>
        </p:txBody>
      </p:sp>
      <p:sp>
        <p:nvSpPr>
          <p:cNvPr id="29" name="Title 1">
            <a:extLst>
              <a:ext uri="{FF2B5EF4-FFF2-40B4-BE49-F238E27FC236}">
                <a16:creationId xmlns:a16="http://schemas.microsoft.com/office/drawing/2014/main" id="{3776EA19-1E7F-4CF0-EEEF-5DE788EFAF72}"/>
              </a:ext>
            </a:extLst>
          </p:cNvPr>
          <p:cNvSpPr txBox="1">
            <a:spLocks/>
          </p:cNvSpPr>
          <p:nvPr/>
        </p:nvSpPr>
        <p:spPr bwMode="auto">
          <a:xfrm>
            <a:off x="4252474" y="5589240"/>
            <a:ext cx="391534"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50</a:t>
            </a:r>
          </a:p>
        </p:txBody>
      </p:sp>
      <p:sp>
        <p:nvSpPr>
          <p:cNvPr id="30" name="Title 1">
            <a:extLst>
              <a:ext uri="{FF2B5EF4-FFF2-40B4-BE49-F238E27FC236}">
                <a16:creationId xmlns:a16="http://schemas.microsoft.com/office/drawing/2014/main" id="{295BCF03-45DC-A67A-A399-A78C7ACF9E54}"/>
              </a:ext>
            </a:extLst>
          </p:cNvPr>
          <p:cNvSpPr txBox="1">
            <a:spLocks/>
          </p:cNvSpPr>
          <p:nvPr/>
        </p:nvSpPr>
        <p:spPr bwMode="auto">
          <a:xfrm>
            <a:off x="4261747" y="4221088"/>
            <a:ext cx="382261"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50</a:t>
            </a:r>
          </a:p>
        </p:txBody>
      </p:sp>
      <p:sp>
        <p:nvSpPr>
          <p:cNvPr id="31" name="Title 1">
            <a:extLst>
              <a:ext uri="{FF2B5EF4-FFF2-40B4-BE49-F238E27FC236}">
                <a16:creationId xmlns:a16="http://schemas.microsoft.com/office/drawing/2014/main" id="{7A808DA5-7FE8-FD8B-6CB9-85C835A4866D}"/>
              </a:ext>
            </a:extLst>
          </p:cNvPr>
          <p:cNvSpPr txBox="1">
            <a:spLocks/>
          </p:cNvSpPr>
          <p:nvPr/>
        </p:nvSpPr>
        <p:spPr bwMode="auto">
          <a:xfrm>
            <a:off x="4242828" y="2776967"/>
            <a:ext cx="382261"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50</a:t>
            </a:r>
          </a:p>
        </p:txBody>
      </p:sp>
      <p:sp>
        <p:nvSpPr>
          <p:cNvPr id="32" name="Title 1">
            <a:extLst>
              <a:ext uri="{FF2B5EF4-FFF2-40B4-BE49-F238E27FC236}">
                <a16:creationId xmlns:a16="http://schemas.microsoft.com/office/drawing/2014/main" id="{627186C6-DD7C-B2FC-8E3F-38316F181E18}"/>
              </a:ext>
            </a:extLst>
          </p:cNvPr>
          <p:cNvSpPr txBox="1">
            <a:spLocks/>
          </p:cNvSpPr>
          <p:nvPr/>
        </p:nvSpPr>
        <p:spPr bwMode="auto">
          <a:xfrm>
            <a:off x="4230216" y="1370683"/>
            <a:ext cx="382261"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50</a:t>
            </a:r>
          </a:p>
        </p:txBody>
      </p:sp>
      <p:sp>
        <p:nvSpPr>
          <p:cNvPr id="33" name="Title 1">
            <a:extLst>
              <a:ext uri="{FF2B5EF4-FFF2-40B4-BE49-F238E27FC236}">
                <a16:creationId xmlns:a16="http://schemas.microsoft.com/office/drawing/2014/main" id="{E55789EF-37DE-E9BE-3369-00386BA1BD5B}"/>
              </a:ext>
            </a:extLst>
          </p:cNvPr>
          <p:cNvSpPr txBox="1">
            <a:spLocks/>
          </p:cNvSpPr>
          <p:nvPr/>
        </p:nvSpPr>
        <p:spPr bwMode="auto">
          <a:xfrm>
            <a:off x="4909819" y="3494702"/>
            <a:ext cx="382261"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50</a:t>
            </a:r>
          </a:p>
        </p:txBody>
      </p:sp>
      <p:sp>
        <p:nvSpPr>
          <p:cNvPr id="34" name="Title 1">
            <a:extLst>
              <a:ext uri="{FF2B5EF4-FFF2-40B4-BE49-F238E27FC236}">
                <a16:creationId xmlns:a16="http://schemas.microsoft.com/office/drawing/2014/main" id="{C1E42340-175C-3895-B28E-E372CBB4DC4B}"/>
              </a:ext>
            </a:extLst>
          </p:cNvPr>
          <p:cNvSpPr txBox="1">
            <a:spLocks/>
          </p:cNvSpPr>
          <p:nvPr/>
        </p:nvSpPr>
        <p:spPr bwMode="auto">
          <a:xfrm>
            <a:off x="6349979" y="3494702"/>
            <a:ext cx="382261"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50</a:t>
            </a:r>
          </a:p>
        </p:txBody>
      </p:sp>
      <p:sp>
        <p:nvSpPr>
          <p:cNvPr id="49" name="Rectangle 48">
            <a:extLst>
              <a:ext uri="{FF2B5EF4-FFF2-40B4-BE49-F238E27FC236}">
                <a16:creationId xmlns:a16="http://schemas.microsoft.com/office/drawing/2014/main" id="{9A149642-F2C6-EC07-CFBF-3E28467041D2}"/>
              </a:ext>
            </a:extLst>
          </p:cNvPr>
          <p:cNvSpPr/>
          <p:nvPr/>
        </p:nvSpPr>
        <p:spPr bwMode="auto">
          <a:xfrm>
            <a:off x="3882026" y="3191577"/>
            <a:ext cx="998924" cy="945890"/>
          </a:xfrm>
          <a:prstGeom prst="rect">
            <a:avLst/>
          </a:prstGeom>
          <a:solidFill>
            <a:schemeClr val="bg1"/>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sp>
        <p:nvSpPr>
          <p:cNvPr id="20" name="Title 1">
            <a:extLst>
              <a:ext uri="{FF2B5EF4-FFF2-40B4-BE49-F238E27FC236}">
                <a16:creationId xmlns:a16="http://schemas.microsoft.com/office/drawing/2014/main" id="{25E6A376-82F1-7E65-D363-E5EAAA9B8E97}"/>
              </a:ext>
            </a:extLst>
          </p:cNvPr>
          <p:cNvSpPr txBox="1">
            <a:spLocks/>
          </p:cNvSpPr>
          <p:nvPr/>
        </p:nvSpPr>
        <p:spPr bwMode="auto">
          <a:xfrm>
            <a:off x="3746240" y="3675024"/>
            <a:ext cx="1253986"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inner court</a:t>
            </a:r>
          </a:p>
        </p:txBody>
      </p:sp>
      <p:sp>
        <p:nvSpPr>
          <p:cNvPr id="26" name="Title 1">
            <a:extLst>
              <a:ext uri="{FF2B5EF4-FFF2-40B4-BE49-F238E27FC236}">
                <a16:creationId xmlns:a16="http://schemas.microsoft.com/office/drawing/2014/main" id="{B32E1A50-28D4-A22D-4858-744BDB2F3E7D}"/>
              </a:ext>
            </a:extLst>
          </p:cNvPr>
          <p:cNvSpPr txBox="1">
            <a:spLocks/>
          </p:cNvSpPr>
          <p:nvPr/>
        </p:nvSpPr>
        <p:spPr bwMode="auto">
          <a:xfrm>
            <a:off x="4115945" y="3369923"/>
            <a:ext cx="535549"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100</a:t>
            </a:r>
          </a:p>
        </p:txBody>
      </p:sp>
      <p:grpSp>
        <p:nvGrpSpPr>
          <p:cNvPr id="57" name="Group 56">
            <a:extLst>
              <a:ext uri="{FF2B5EF4-FFF2-40B4-BE49-F238E27FC236}">
                <a16:creationId xmlns:a16="http://schemas.microsoft.com/office/drawing/2014/main" id="{98957153-20C1-763B-6F72-93DA6D105D8B}"/>
              </a:ext>
            </a:extLst>
          </p:cNvPr>
          <p:cNvGrpSpPr/>
          <p:nvPr/>
        </p:nvGrpSpPr>
        <p:grpSpPr>
          <a:xfrm>
            <a:off x="2823647" y="2623975"/>
            <a:ext cx="3920180" cy="1669121"/>
            <a:chOff x="2823647" y="2653443"/>
            <a:chExt cx="3920180" cy="1669121"/>
          </a:xfrm>
        </p:grpSpPr>
        <p:sp>
          <p:nvSpPr>
            <p:cNvPr id="55" name="Arc 54">
              <a:extLst>
                <a:ext uri="{FF2B5EF4-FFF2-40B4-BE49-F238E27FC236}">
                  <a16:creationId xmlns:a16="http://schemas.microsoft.com/office/drawing/2014/main" id="{500FA65E-BB96-4FF4-7F94-B8DD0CAF193B}"/>
                </a:ext>
              </a:extLst>
            </p:cNvPr>
            <p:cNvSpPr/>
            <p:nvPr/>
          </p:nvSpPr>
          <p:spPr bwMode="auto">
            <a:xfrm>
              <a:off x="2885544" y="2653443"/>
              <a:ext cx="3794214" cy="1668030"/>
            </a:xfrm>
            <a:prstGeom prst="arc">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56" name="Arc 55">
              <a:extLst>
                <a:ext uri="{FF2B5EF4-FFF2-40B4-BE49-F238E27FC236}">
                  <a16:creationId xmlns:a16="http://schemas.microsoft.com/office/drawing/2014/main" id="{7ECC7584-21C9-5541-B154-00EFF658CFE4}"/>
                </a:ext>
              </a:extLst>
            </p:cNvPr>
            <p:cNvSpPr/>
            <p:nvPr/>
          </p:nvSpPr>
          <p:spPr bwMode="auto">
            <a:xfrm flipH="1">
              <a:off x="2823647" y="2654534"/>
              <a:ext cx="3920180" cy="1668030"/>
            </a:xfrm>
            <a:prstGeom prst="arc">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grpSp>
      <p:grpSp>
        <p:nvGrpSpPr>
          <p:cNvPr id="58" name="Group 57">
            <a:extLst>
              <a:ext uri="{FF2B5EF4-FFF2-40B4-BE49-F238E27FC236}">
                <a16:creationId xmlns:a16="http://schemas.microsoft.com/office/drawing/2014/main" id="{A4B79E5B-BF5A-7D8A-A76D-F5033540D241}"/>
              </a:ext>
            </a:extLst>
          </p:cNvPr>
          <p:cNvGrpSpPr/>
          <p:nvPr/>
        </p:nvGrpSpPr>
        <p:grpSpPr>
          <a:xfrm rot="16200000">
            <a:off x="133603" y="2781088"/>
            <a:ext cx="4748668" cy="1669121"/>
            <a:chOff x="2823647" y="2653443"/>
            <a:chExt cx="3920180" cy="1669121"/>
          </a:xfrm>
        </p:grpSpPr>
        <p:sp>
          <p:nvSpPr>
            <p:cNvPr id="59" name="Arc 58">
              <a:extLst>
                <a:ext uri="{FF2B5EF4-FFF2-40B4-BE49-F238E27FC236}">
                  <a16:creationId xmlns:a16="http://schemas.microsoft.com/office/drawing/2014/main" id="{8C033DF1-4D81-538A-DC39-4ED11B058E38}"/>
                </a:ext>
              </a:extLst>
            </p:cNvPr>
            <p:cNvSpPr/>
            <p:nvPr/>
          </p:nvSpPr>
          <p:spPr bwMode="auto">
            <a:xfrm>
              <a:off x="2885544" y="2653443"/>
              <a:ext cx="3794214" cy="1668030"/>
            </a:xfrm>
            <a:prstGeom prst="arc">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60" name="Arc 59">
              <a:extLst>
                <a:ext uri="{FF2B5EF4-FFF2-40B4-BE49-F238E27FC236}">
                  <a16:creationId xmlns:a16="http://schemas.microsoft.com/office/drawing/2014/main" id="{1D889ADE-3743-4D0A-6837-FAF5EA1DDDE9}"/>
                </a:ext>
              </a:extLst>
            </p:cNvPr>
            <p:cNvSpPr/>
            <p:nvPr/>
          </p:nvSpPr>
          <p:spPr bwMode="auto">
            <a:xfrm flipH="1">
              <a:off x="2823647" y="2654534"/>
              <a:ext cx="3920180" cy="1668030"/>
            </a:xfrm>
            <a:prstGeom prst="arc">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grpSp>
      <p:pic>
        <p:nvPicPr>
          <p:cNvPr id="1028" name="Picture 4" descr="Compass icon isolated on transparent background 19660050 PNG">
            <a:extLst>
              <a:ext uri="{FF2B5EF4-FFF2-40B4-BE49-F238E27FC236}">
                <a16:creationId xmlns:a16="http://schemas.microsoft.com/office/drawing/2014/main" id="{EB9E329C-34DA-001B-ABCE-978E8F514A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9508" y="5013176"/>
            <a:ext cx="1875316" cy="1301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607118"/>
      </p:ext>
    </p:extLst>
  </p:cSld>
  <p:clrMapOvr>
    <a:masterClrMapping/>
  </p:clrMapOvr>
  <p:transition spd="med">
    <p:randomBar dir="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6"/>
            <a:ext cx="9144000" cy="6370324"/>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The Temple Porch (40:48-49)</a:t>
            </a:r>
            <a:endParaRPr lang="en-US" sz="40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Tree>
    <p:extLst>
      <p:ext uri="{BB962C8B-B14F-4D97-AF65-F5344CB8AC3E}">
        <p14:creationId xmlns:p14="http://schemas.microsoft.com/office/powerpoint/2010/main" val="3330230734"/>
      </p:ext>
    </p:extLst>
  </p:cSld>
  <p:clrMapOvr>
    <a:masterClrMapping/>
  </p:clrMapOvr>
  <p:transition spd="med">
    <p:randomBar dir="ver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41</a:t>
            </a:r>
          </a:p>
        </p:txBody>
      </p:sp>
    </p:spTree>
    <p:extLst>
      <p:ext uri="{BB962C8B-B14F-4D97-AF65-F5344CB8AC3E}">
        <p14:creationId xmlns:p14="http://schemas.microsoft.com/office/powerpoint/2010/main" val="2576257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57"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9250" y="1270000"/>
            <a:ext cx="6438900" cy="4564063"/>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99331"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Times" pitchFamily="-112" charset="0"/>
                <a:ea typeface="ＭＳ Ｐゴシック" charset="0"/>
                <a:cs typeface="ＭＳ Ｐゴシック" charset="0"/>
              </a:rPr>
              <a:t>7</a:t>
            </a:r>
          </a:p>
        </p:txBody>
      </p:sp>
      <p:sp>
        <p:nvSpPr>
          <p:cNvPr id="99332"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08" charset="0"/>
              <a:ea typeface="ＭＳ Ｐゴシック" charset="0"/>
              <a:cs typeface="ＭＳ Ｐゴシック" charset="0"/>
            </a:endParaRPr>
          </a:p>
        </p:txBody>
      </p:sp>
      <p:grpSp>
        <p:nvGrpSpPr>
          <p:cNvPr id="582660" name="Group 5"/>
          <p:cNvGrpSpPr>
            <a:grpSpLocks/>
          </p:cNvGrpSpPr>
          <p:nvPr/>
        </p:nvGrpSpPr>
        <p:grpSpPr bwMode="auto">
          <a:xfrm>
            <a:off x="1689100" y="2019300"/>
            <a:ext cx="5749925" cy="3244850"/>
            <a:chOff x="1064" y="1272"/>
            <a:chExt cx="3622" cy="2044"/>
          </a:xfrm>
        </p:grpSpPr>
        <p:sp>
          <p:nvSpPr>
            <p:cNvPr id="582685" name="Rectangle 6"/>
            <p:cNvSpPr>
              <a:spLocks noChangeArrowheads="1"/>
            </p:cNvSpPr>
            <p:nvPr/>
          </p:nvSpPr>
          <p:spPr bwMode="auto">
            <a:xfrm rot="1785869">
              <a:off x="2696" y="1304"/>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86" name="Rectangle 7"/>
            <p:cNvSpPr>
              <a:spLocks noChangeArrowheads="1"/>
            </p:cNvSpPr>
            <p:nvPr/>
          </p:nvSpPr>
          <p:spPr bwMode="auto">
            <a:xfrm rot="-1804197">
              <a:off x="2528" y="1272"/>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87" name="Rectangle 8"/>
            <p:cNvSpPr>
              <a:spLocks noChangeArrowheads="1"/>
            </p:cNvSpPr>
            <p:nvPr/>
          </p:nvSpPr>
          <p:spPr bwMode="auto">
            <a:xfrm rot="8101981">
              <a:off x="1064" y="1842"/>
              <a:ext cx="1443"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88" name="Rectangle 9"/>
            <p:cNvSpPr>
              <a:spLocks noChangeArrowheads="1"/>
            </p:cNvSpPr>
            <p:nvPr/>
          </p:nvSpPr>
          <p:spPr bwMode="auto">
            <a:xfrm rot="85205">
              <a:off x="3528" y="1520"/>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89" name="Rectangle 10"/>
            <p:cNvSpPr>
              <a:spLocks noChangeArrowheads="1"/>
            </p:cNvSpPr>
            <p:nvPr/>
          </p:nvSpPr>
          <p:spPr bwMode="auto">
            <a:xfrm rot="85205">
              <a:off x="1736" y="1488"/>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90" name="Rectangle 11"/>
            <p:cNvSpPr>
              <a:spLocks noChangeArrowheads="1"/>
            </p:cNvSpPr>
            <p:nvPr/>
          </p:nvSpPr>
          <p:spPr bwMode="auto">
            <a:xfrm rot="-10688880">
              <a:off x="1222" y="3090"/>
              <a:ext cx="3464"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91" name="Rectangle 12"/>
            <p:cNvSpPr>
              <a:spLocks noChangeArrowheads="1"/>
            </p:cNvSpPr>
            <p:nvPr/>
          </p:nvSpPr>
          <p:spPr bwMode="auto">
            <a:xfrm rot="3349979">
              <a:off x="3496" y="1970"/>
              <a:ext cx="1443"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grpSp>
      <p:sp>
        <p:nvSpPr>
          <p:cNvPr id="99341" name="Oval 13"/>
          <p:cNvSpPr>
            <a:spLocks noChangeArrowheads="1"/>
          </p:cNvSpPr>
          <p:nvPr/>
        </p:nvSpPr>
        <p:spPr bwMode="auto">
          <a:xfrm>
            <a:off x="1812925" y="5030788"/>
            <a:ext cx="5883275" cy="800100"/>
          </a:xfrm>
          <a:prstGeom prst="ellipse">
            <a:avLst/>
          </a:prstGeom>
          <a:noFill/>
          <a:ln w="57150">
            <a:solidFill>
              <a:srgbClr val="EEFF4B"/>
            </a:solidFill>
            <a:round/>
            <a:headEnd/>
            <a:tailEnd/>
          </a:ln>
          <a:effectLst>
            <a:outerShdw blurRad="63500" dist="99190" dir="2388334"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cs typeface="ＭＳ Ｐゴシック" charset="0"/>
            </a:endParaRPr>
          </a:p>
        </p:txBody>
      </p:sp>
      <p:sp>
        <p:nvSpPr>
          <p:cNvPr id="99343" name="Rectangle 15"/>
          <p:cNvSpPr>
            <a:spLocks noChangeArrowheads="1"/>
          </p:cNvSpPr>
          <p:nvPr/>
        </p:nvSpPr>
        <p:spPr bwMode="auto">
          <a:xfrm>
            <a:off x="1739900" y="5137150"/>
            <a:ext cx="6191250" cy="454025"/>
          </a:xfrm>
          <a:prstGeom prst="rect">
            <a:avLst/>
          </a:prstGeom>
          <a:noFill/>
          <a:ln w="12700">
            <a:noFill/>
            <a:miter lim="800000"/>
            <a:headEnd/>
            <a:tailEnd/>
          </a:ln>
          <a:effectLst>
            <a:outerShdw blurRad="63500" dist="29783" dir="1514402"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D34A"/>
                </a:solidFill>
                <a:effectLst/>
                <a:uLnTx/>
                <a:uFillTx/>
                <a:latin typeface="Comic Sans MS" pitchFamily="-112" charset="0"/>
                <a:ea typeface="ＭＳ Ｐゴシック" charset="0"/>
                <a:cs typeface="ＭＳ Ｐゴシック" charset="0"/>
              </a:rPr>
              <a:t>    </a:t>
            </a:r>
            <a:r>
              <a:rPr kumimoji="0" lang="en-US" sz="2400" b="1" i="0" u="none" strike="noStrike" kern="1200" cap="none" spc="0" normalizeH="0" baseline="0" noProof="0">
                <a:ln>
                  <a:noFill/>
                </a:ln>
                <a:solidFill>
                  <a:srgbClr val="FFD34A"/>
                </a:solidFill>
                <a:effectLst/>
                <a:uLnTx/>
                <a:uFillTx/>
                <a:latin typeface="Comic Sans MS" pitchFamily="-112" charset="0"/>
                <a:ea typeface="ＭＳ Ｐゴシック" charset="0"/>
                <a:cs typeface="ＭＳ Ｐゴシック" charset="0"/>
              </a:rPr>
              <a:t>The Tabernacle in the Wilderness</a:t>
            </a:r>
          </a:p>
        </p:txBody>
      </p:sp>
      <p:sp>
        <p:nvSpPr>
          <p:cNvPr id="99344" name="Text Box 16"/>
          <p:cNvSpPr txBox="1">
            <a:spLocks noChangeArrowheads="1"/>
          </p:cNvSpPr>
          <p:nvPr/>
        </p:nvSpPr>
        <p:spPr bwMode="auto">
          <a:xfrm>
            <a:off x="1295400" y="1371600"/>
            <a:ext cx="7086600"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D34A"/>
                </a:solidFill>
                <a:effectLst/>
                <a:uLnTx/>
                <a:uFillTx/>
                <a:latin typeface="Comic Sans MS" charset="0"/>
                <a:ea typeface="ＭＳ Ｐゴシック" charset="0"/>
              </a:rPr>
              <a:t>God sets up a place for Him to dwell as King</a:t>
            </a:r>
            <a:endParaRPr kumimoji="0" lang="en-US" sz="4000" b="1" i="0" u="none" strike="noStrike" kern="1200" cap="none" spc="0" normalizeH="0" baseline="0" noProof="0">
              <a:ln>
                <a:noFill/>
              </a:ln>
              <a:solidFill>
                <a:srgbClr val="FFD34A"/>
              </a:solidFill>
              <a:effectLst/>
              <a:uLnTx/>
              <a:uFillTx/>
              <a:latin typeface="Comic Sans MS" charset="0"/>
              <a:ea typeface="ＭＳ Ｐゴシック" charset="0"/>
            </a:endParaRPr>
          </a:p>
        </p:txBody>
      </p:sp>
      <p:sp>
        <p:nvSpPr>
          <p:cNvPr id="582664"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65" name="Rectangle 18"/>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40</a:t>
            </a:r>
          </a:p>
        </p:txBody>
      </p:sp>
      <p:sp>
        <p:nvSpPr>
          <p:cNvPr id="582666"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67"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68"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69"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70"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71"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72"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73"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74" name="Rectangle 27"/>
          <p:cNvSpPr>
            <a:spLocks noChangeArrowheads="1"/>
          </p:cNvSpPr>
          <p:nvPr/>
        </p:nvSpPr>
        <p:spPr bwMode="auto">
          <a:xfrm>
            <a:off x="8007350" y="3429000"/>
            <a:ext cx="593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Chicago" charset="0"/>
                <a:ea typeface="ＭＳ Ｐゴシック" charset="0"/>
                <a:cs typeface="ＭＳ Ｐゴシック" charset="0"/>
              </a:rPr>
              <a:t>MOSES</a:t>
            </a:r>
          </a:p>
        </p:txBody>
      </p:sp>
      <p:sp>
        <p:nvSpPr>
          <p:cNvPr id="582675" name="Rectangle 28"/>
          <p:cNvSpPr>
            <a:spLocks noChangeArrowheads="1"/>
          </p:cNvSpPr>
          <p:nvPr/>
        </p:nvSpPr>
        <p:spPr bwMode="auto">
          <a:xfrm>
            <a:off x="8156575" y="3841750"/>
            <a:ext cx="4540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Sinai</a:t>
            </a:r>
          </a:p>
        </p:txBody>
      </p:sp>
      <p:sp>
        <p:nvSpPr>
          <p:cNvPr id="582676" name="Rectangle 29"/>
          <p:cNvSpPr>
            <a:spLocks noChangeArrowheads="1"/>
          </p:cNvSpPr>
          <p:nvPr/>
        </p:nvSpPr>
        <p:spPr bwMode="auto">
          <a:xfrm>
            <a:off x="8075613" y="4025900"/>
            <a:ext cx="644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M - C - C</a:t>
            </a:r>
          </a:p>
        </p:txBody>
      </p:sp>
      <p:sp>
        <p:nvSpPr>
          <p:cNvPr id="582677" name="Rectangle 30"/>
          <p:cNvSpPr>
            <a:spLocks noChangeArrowheads="1"/>
          </p:cNvSpPr>
          <p:nvPr/>
        </p:nvSpPr>
        <p:spPr bwMode="auto">
          <a:xfrm>
            <a:off x="7912100" y="4197350"/>
            <a:ext cx="10128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Kadesh Barnea</a:t>
            </a:r>
          </a:p>
        </p:txBody>
      </p:sp>
      <p:sp>
        <p:nvSpPr>
          <p:cNvPr id="582678" name="Line 31"/>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79" name="Rectangle 32"/>
          <p:cNvSpPr>
            <a:spLocks noChangeArrowheads="1"/>
          </p:cNvSpPr>
          <p:nvPr/>
        </p:nvSpPr>
        <p:spPr bwMode="auto">
          <a:xfrm>
            <a:off x="8120063" y="3670300"/>
            <a:ext cx="593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Exodus</a:t>
            </a:r>
          </a:p>
        </p:txBody>
      </p:sp>
      <p:sp>
        <p:nvSpPr>
          <p:cNvPr id="582680" name="Text Box 33"/>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582681" name="Text Box 34"/>
          <p:cNvSpPr txBox="1">
            <a:spLocks noChangeArrowheads="1"/>
          </p:cNvSpPr>
          <p:nvPr/>
        </p:nvSpPr>
        <p:spPr bwMode="auto">
          <a:xfrm>
            <a:off x="8585200" y="640715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ＭＳ Ｐゴシック" charset="0"/>
              </a:rPr>
              <a:t>2</a:t>
            </a:r>
          </a:p>
        </p:txBody>
      </p:sp>
      <p:sp>
        <p:nvSpPr>
          <p:cNvPr id="99363" name="Rectangle 35"/>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16</a:t>
            </a:r>
          </a:p>
        </p:txBody>
      </p:sp>
      <p:sp>
        <p:nvSpPr>
          <p:cNvPr id="582683" name="Text Box 3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26-29</a:t>
            </a:r>
          </a:p>
        </p:txBody>
      </p:sp>
      <p:sp>
        <p:nvSpPr>
          <p:cNvPr id="99365" name="Rectangle 37"/>
          <p:cNvSpPr>
            <a:spLocks noGrp="1" noChangeArrowheads="1"/>
          </p:cNvSpPr>
          <p:nvPr>
            <p:ph type="title" idx="4294967295"/>
          </p:nvPr>
        </p:nvSpPr>
        <p:spPr bwMode="auto">
          <a:xfrm>
            <a:off x="838200" y="495300"/>
            <a:ext cx="7772400" cy="800100"/>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000" b="1">
                <a:solidFill>
                  <a:srgbClr val="66FF66"/>
                </a:solidFill>
                <a:effectLst/>
                <a:latin typeface="Comic Sans MS" pitchFamily="-112" charset="0"/>
                <a:ea typeface="ＭＳ Ｐゴシック" pitchFamily="-112" charset="-128"/>
                <a:cs typeface="ＭＳ Ｐゴシック" pitchFamily="-112" charset="-128"/>
              </a:rPr>
              <a:t>The Tabernacle</a:t>
            </a:r>
          </a:p>
        </p:txBody>
      </p:sp>
    </p:spTree>
    <p:extLst>
      <p:ext uri="{BB962C8B-B14F-4D97-AF65-F5344CB8AC3E}">
        <p14:creationId xmlns:p14="http://schemas.microsoft.com/office/powerpoint/2010/main" val="1113766735"/>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
                                  </p:stCondLst>
                                  <p:childTnLst>
                                    <p:set>
                                      <p:cBhvr>
                                        <p:cTn id="6" dur="1" fill="hold">
                                          <p:stCondLst>
                                            <p:cond delay="0"/>
                                          </p:stCondLst>
                                        </p:cTn>
                                        <p:tgtEl>
                                          <p:spTgt spid="99343"/>
                                        </p:tgtEl>
                                        <p:attrNameLst>
                                          <p:attrName>style.visibility</p:attrName>
                                        </p:attrNameLst>
                                      </p:cBhvr>
                                      <p:to>
                                        <p:strVal val="visible"/>
                                      </p:to>
                                    </p:set>
                                    <p:animEffect transition="in" filter="dissolve">
                                      <p:cBhvr>
                                        <p:cTn id="7" dur="500"/>
                                        <p:tgtEl>
                                          <p:spTgt spid="99343"/>
                                        </p:tgtEl>
                                      </p:cBhvr>
                                    </p:animEffect>
                                  </p:childTnLst>
                                </p:cTn>
                              </p:par>
                            </p:childTnLst>
                          </p:cTn>
                        </p:par>
                        <p:par>
                          <p:cTn id="8" fill="hold" nodeType="afterGroup">
                            <p:stCondLst>
                              <p:cond delay="600"/>
                            </p:stCondLst>
                            <p:childTnLst>
                              <p:par>
                                <p:cTn id="9" presetID="23" presetClass="entr" presetSubtype="528" fill="hold" grpId="0" nodeType="afterEffect">
                                  <p:stCondLst>
                                    <p:cond delay="0"/>
                                  </p:stCondLst>
                                  <p:childTnLst>
                                    <p:set>
                                      <p:cBhvr>
                                        <p:cTn id="10" dur="1" fill="hold">
                                          <p:stCondLst>
                                            <p:cond delay="0"/>
                                          </p:stCondLst>
                                        </p:cTn>
                                        <p:tgtEl>
                                          <p:spTgt spid="99341"/>
                                        </p:tgtEl>
                                        <p:attrNameLst>
                                          <p:attrName>style.visibility</p:attrName>
                                        </p:attrNameLst>
                                      </p:cBhvr>
                                      <p:to>
                                        <p:strVal val="visible"/>
                                      </p:to>
                                    </p:set>
                                    <p:anim calcmode="lin" valueType="num">
                                      <p:cBhvr>
                                        <p:cTn id="11" dur="500" fill="hold"/>
                                        <p:tgtEl>
                                          <p:spTgt spid="99341"/>
                                        </p:tgtEl>
                                        <p:attrNameLst>
                                          <p:attrName>ppt_w</p:attrName>
                                        </p:attrNameLst>
                                      </p:cBhvr>
                                      <p:tavLst>
                                        <p:tav tm="0">
                                          <p:val>
                                            <p:fltVal val="0"/>
                                          </p:val>
                                        </p:tav>
                                        <p:tav tm="100000">
                                          <p:val>
                                            <p:strVal val="#ppt_w"/>
                                          </p:val>
                                        </p:tav>
                                      </p:tavLst>
                                    </p:anim>
                                    <p:anim calcmode="lin" valueType="num">
                                      <p:cBhvr>
                                        <p:cTn id="12" dur="500" fill="hold"/>
                                        <p:tgtEl>
                                          <p:spTgt spid="99341"/>
                                        </p:tgtEl>
                                        <p:attrNameLst>
                                          <p:attrName>ppt_h</p:attrName>
                                        </p:attrNameLst>
                                      </p:cBhvr>
                                      <p:tavLst>
                                        <p:tav tm="0">
                                          <p:val>
                                            <p:fltVal val="0"/>
                                          </p:val>
                                        </p:tav>
                                        <p:tav tm="100000">
                                          <p:val>
                                            <p:strVal val="#ppt_h"/>
                                          </p:val>
                                        </p:tav>
                                      </p:tavLst>
                                    </p:anim>
                                    <p:anim calcmode="lin" valueType="num">
                                      <p:cBhvr>
                                        <p:cTn id="13" dur="500" fill="hold"/>
                                        <p:tgtEl>
                                          <p:spTgt spid="99341"/>
                                        </p:tgtEl>
                                        <p:attrNameLst>
                                          <p:attrName>ppt_x</p:attrName>
                                        </p:attrNameLst>
                                      </p:cBhvr>
                                      <p:tavLst>
                                        <p:tav tm="0">
                                          <p:val>
                                            <p:fltVal val="0.5"/>
                                          </p:val>
                                        </p:tav>
                                        <p:tav tm="100000">
                                          <p:val>
                                            <p:strVal val="#ppt_x"/>
                                          </p:val>
                                        </p:tav>
                                      </p:tavLst>
                                    </p:anim>
                                    <p:anim calcmode="lin" valueType="num">
                                      <p:cBhvr>
                                        <p:cTn id="14" dur="500" fill="hold"/>
                                        <p:tgtEl>
                                          <p:spTgt spid="99341"/>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99344"/>
                                        </p:tgtEl>
                                        <p:attrNameLst>
                                          <p:attrName>style.visibility</p:attrName>
                                        </p:attrNameLst>
                                      </p:cBhvr>
                                      <p:to>
                                        <p:strVal val="visible"/>
                                      </p:to>
                                    </p:set>
                                    <p:anim calcmode="lin" valueType="num">
                                      <p:cBhvr>
                                        <p:cTn id="19" dur="500" fill="hold"/>
                                        <p:tgtEl>
                                          <p:spTgt spid="99344"/>
                                        </p:tgtEl>
                                        <p:attrNameLst>
                                          <p:attrName>ppt_w</p:attrName>
                                        </p:attrNameLst>
                                      </p:cBhvr>
                                      <p:tavLst>
                                        <p:tav tm="0">
                                          <p:val>
                                            <p:fltVal val="0"/>
                                          </p:val>
                                        </p:tav>
                                        <p:tav tm="100000">
                                          <p:val>
                                            <p:strVal val="#ppt_w"/>
                                          </p:val>
                                        </p:tav>
                                      </p:tavLst>
                                    </p:anim>
                                    <p:anim calcmode="lin" valueType="num">
                                      <p:cBhvr>
                                        <p:cTn id="20" dur="500" fill="hold"/>
                                        <p:tgtEl>
                                          <p:spTgt spid="99344"/>
                                        </p:tgtEl>
                                        <p:attrNameLst>
                                          <p:attrName>ppt_h</p:attrName>
                                        </p:attrNameLst>
                                      </p:cBhvr>
                                      <p:tavLst>
                                        <p:tav tm="0">
                                          <p:val>
                                            <p:fltVal val="0"/>
                                          </p:val>
                                        </p:tav>
                                        <p:tav tm="100000">
                                          <p:val>
                                            <p:strVal val="#ppt_h"/>
                                          </p:val>
                                        </p:tav>
                                      </p:tavLst>
                                    </p:anim>
                                    <p:anim calcmode="lin" valueType="num">
                                      <p:cBhvr>
                                        <p:cTn id="21" dur="500" fill="hold"/>
                                        <p:tgtEl>
                                          <p:spTgt spid="99344"/>
                                        </p:tgtEl>
                                        <p:attrNameLst>
                                          <p:attrName>ppt_x</p:attrName>
                                        </p:attrNameLst>
                                      </p:cBhvr>
                                      <p:tavLst>
                                        <p:tav tm="0">
                                          <p:val>
                                            <p:fltVal val="0.5"/>
                                          </p:val>
                                        </p:tav>
                                        <p:tav tm="100000">
                                          <p:val>
                                            <p:strVal val="#ppt_x"/>
                                          </p:val>
                                        </p:tav>
                                      </p:tavLst>
                                    </p:anim>
                                    <p:anim calcmode="lin" valueType="num">
                                      <p:cBhvr>
                                        <p:cTn id="22" dur="500" fill="hold"/>
                                        <p:tgtEl>
                                          <p:spTgt spid="993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41" grpId="0" animBg="1"/>
      <p:bldP spid="99343" grpId="0" autoUpdateAnimBg="0"/>
      <p:bldP spid="99344"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Looking Out (41:1-2, 21)</a:t>
            </a:r>
            <a:endParaRPr lang="en-US" sz="40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Inside the holy place looking out towards the temple porch</a:t>
            </a:r>
          </a:p>
        </p:txBody>
      </p:sp>
    </p:spTree>
    <p:extLst>
      <p:ext uri="{BB962C8B-B14F-4D97-AF65-F5344CB8AC3E}">
        <p14:creationId xmlns:p14="http://schemas.microsoft.com/office/powerpoint/2010/main" val="166620254"/>
      </p:ext>
    </p:extLst>
  </p:cSld>
  <p:clrMapOvr>
    <a:masterClrMapping/>
  </p:clrMapOvr>
  <p:transition spd="med">
    <p:randomBar dir="ver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677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The Holy Place (41:2b)</a:t>
            </a:r>
            <a:endParaRPr lang="en-US" sz="40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661248"/>
            <a:ext cx="9144000" cy="64807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The 20x40 cubit temple room from above</a:t>
            </a:r>
          </a:p>
        </p:txBody>
      </p:sp>
    </p:spTree>
    <p:extLst>
      <p:ext uri="{BB962C8B-B14F-4D97-AF65-F5344CB8AC3E}">
        <p14:creationId xmlns:p14="http://schemas.microsoft.com/office/powerpoint/2010/main" val="127141598"/>
      </p:ext>
    </p:extLst>
  </p:cSld>
  <p:clrMapOvr>
    <a:masterClrMapping/>
  </p:clrMapOvr>
  <p:transition spd="med">
    <p:randomBar dir="ver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Holy to Most Holy Place (41:3)</a:t>
            </a:r>
            <a:endParaRPr lang="en-US" sz="40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In the holy place of the temple, looking towards the door to the most holy place</a:t>
            </a:r>
          </a:p>
        </p:txBody>
      </p:sp>
    </p:spTree>
    <p:extLst>
      <p:ext uri="{BB962C8B-B14F-4D97-AF65-F5344CB8AC3E}">
        <p14:creationId xmlns:p14="http://schemas.microsoft.com/office/powerpoint/2010/main" val="268381240"/>
      </p:ext>
    </p:extLst>
  </p:cSld>
  <p:clrMapOvr>
    <a:masterClrMapping/>
  </p:clrMapOvr>
  <p:transition spd="med">
    <p:randomBar dir="ver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016"/>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The Most Holy Place (41:4)</a:t>
            </a:r>
            <a:endParaRPr lang="en-US" sz="40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a:extLst>
              <a:ext uri="{FF2B5EF4-FFF2-40B4-BE49-F238E27FC236}">
                <a16:creationId xmlns:a16="http://schemas.microsoft.com/office/drawing/2014/main" id="{4C26DEAA-031C-1CF1-9BEA-E45F2A286F78}"/>
              </a:ext>
            </a:extLst>
          </p:cNvPr>
          <p:cNvSpPr txBox="1">
            <a:spLocks/>
          </p:cNvSpPr>
          <p:nvPr/>
        </p:nvSpPr>
        <p:spPr bwMode="auto">
          <a:xfrm>
            <a:off x="0" y="5661248"/>
            <a:ext cx="9144000" cy="64807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The 20x20 cubit sacred room from above</a:t>
            </a:r>
          </a:p>
        </p:txBody>
      </p:sp>
    </p:spTree>
    <p:extLst>
      <p:ext uri="{BB962C8B-B14F-4D97-AF65-F5344CB8AC3E}">
        <p14:creationId xmlns:p14="http://schemas.microsoft.com/office/powerpoint/2010/main" val="751898036"/>
      </p:ext>
    </p:extLst>
  </p:cSld>
  <p:clrMapOvr>
    <a:masterClrMapping/>
  </p:clrMapOvr>
  <p:transition spd="med">
    <p:randomBar dir="vert"/>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82600"/>
            <a:ext cx="9144000" cy="5883511"/>
          </a:xfrm>
          <a:prstGeom prst="rect">
            <a:avLst/>
          </a:prstGeom>
        </p:spPr>
      </p:pic>
      <p:sp>
        <p:nvSpPr>
          <p:cNvPr id="748545" name="Rectangle 2"/>
          <p:cNvSpPr>
            <a:spLocks noGrp="1" noChangeArrowheads="1"/>
          </p:cNvSpPr>
          <p:nvPr>
            <p:ph type="title"/>
          </p:nvPr>
        </p:nvSpPr>
        <p:spPr>
          <a:xfrm>
            <a:off x="0" y="1"/>
            <a:ext cx="9144000" cy="1052735"/>
          </a:xfrm>
          <a:solidFill>
            <a:schemeClr val="tx1"/>
          </a:solidFill>
        </p:spPr>
        <p:txBody>
          <a:bodyPr anchor="ctr"/>
          <a:lstStyle/>
          <a:p>
            <a:pPr algn="ctr" eaLnBrk="1" hangingPunct="1"/>
            <a:r>
              <a:rPr lang="en-US" sz="3200" b="1" i="0" dirty="0">
                <a:solidFill>
                  <a:srgbClr val="FFFFFF"/>
                </a:solidFill>
                <a:effectLst>
                  <a:glow rad="228600">
                    <a:schemeClr val="tx1"/>
                  </a:glow>
                </a:effectLst>
                <a:latin typeface="Arial" charset="0"/>
                <a:ea typeface="新細明體" charset="0"/>
              </a:rPr>
              <a:t>The Southwest Front Corner </a:t>
            </a:r>
            <a:br>
              <a:rPr lang="en-US" sz="3200" b="1" i="0" dirty="0">
                <a:solidFill>
                  <a:srgbClr val="FFFFFF"/>
                </a:solidFill>
                <a:effectLst>
                  <a:glow rad="228600">
                    <a:schemeClr val="tx1"/>
                  </a:glow>
                </a:effectLst>
                <a:latin typeface="Arial" charset="0"/>
                <a:ea typeface="新細明體" charset="0"/>
              </a:rPr>
            </a:br>
            <a:r>
              <a:rPr lang="en-US" sz="3200" b="1" i="0" dirty="0">
                <a:solidFill>
                  <a:srgbClr val="FFFFFF"/>
                </a:solidFill>
                <a:effectLst>
                  <a:glow rad="228600">
                    <a:schemeClr val="tx1"/>
                  </a:glow>
                </a:effectLst>
                <a:latin typeface="Arial" charset="0"/>
                <a:ea typeface="新細明體" charset="0"/>
              </a:rPr>
              <a:t>(41:5-7, 8-11)</a:t>
            </a:r>
            <a:endParaRPr lang="en-US" sz="32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Tree>
  </p:cSld>
  <p:clrMapOvr>
    <a:overrideClrMapping bg1="lt1" tx1="dk1" bg2="lt2" tx2="dk2" accent1="accent1" accent2="accent2" accent3="accent3" accent4="accent4" accent5="accent5" accent6="accent6" hlink="hlink" folHlink="folHlink"/>
  </p:clrMapOvr>
  <p:transition spd="med">
    <p:randomBar dir="ver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7384"/>
            <a:ext cx="9144000" cy="5884718"/>
          </a:xfrm>
          <a:prstGeom prst="rect">
            <a:avLst/>
          </a:prstGeom>
        </p:spPr>
      </p:pic>
      <p:sp>
        <p:nvSpPr>
          <p:cNvPr id="748545" name="Rectangle 2"/>
          <p:cNvSpPr>
            <a:spLocks noGrp="1" noChangeArrowheads="1"/>
          </p:cNvSpPr>
          <p:nvPr>
            <p:ph type="title"/>
          </p:nvPr>
        </p:nvSpPr>
        <p:spPr>
          <a:xfrm>
            <a:off x="0" y="1"/>
            <a:ext cx="8460432" cy="836712"/>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Temple Area on the West (41:12)</a:t>
            </a:r>
            <a:endParaRPr lang="en-US" sz="40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The text does not explain the purpose of the West Building</a:t>
            </a:r>
          </a:p>
        </p:txBody>
      </p:sp>
    </p:spTree>
    <p:extLst>
      <p:ext uri="{BB962C8B-B14F-4D97-AF65-F5344CB8AC3E}">
        <p14:creationId xmlns:p14="http://schemas.microsoft.com/office/powerpoint/2010/main" val="1193744386"/>
      </p:ext>
    </p:extLst>
  </p:cSld>
  <p:clrMapOvr>
    <a:masterClrMapping/>
  </p:clrMapOvr>
  <p:transition spd="med">
    <p:randomBar dir="ver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2656"/>
            <a:ext cx="9144000" cy="5882640"/>
          </a:xfrm>
          <a:prstGeom prst="rect">
            <a:avLst/>
          </a:prstGeom>
        </p:spPr>
      </p:pic>
      <p:sp>
        <p:nvSpPr>
          <p:cNvPr id="748545" name="Rectangle 2"/>
          <p:cNvSpPr>
            <a:spLocks noGrp="1" noChangeArrowheads="1"/>
          </p:cNvSpPr>
          <p:nvPr>
            <p:ph type="title"/>
          </p:nvPr>
        </p:nvSpPr>
        <p:spPr>
          <a:xfrm>
            <a:off x="0" y="1"/>
            <a:ext cx="9144000" cy="836712"/>
          </a:xfrm>
          <a:solidFill>
            <a:schemeClr val="tx1"/>
          </a:solid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Temple Area on the West (41:12)</a:t>
            </a:r>
            <a:endParaRPr lang="en-US" sz="4000" b="1" i="0" dirty="0">
              <a:effectLst>
                <a:glow rad="228600">
                  <a:schemeClr val="tx1"/>
                </a:glow>
              </a:effectLst>
              <a:latin typeface="Arial" charset="0"/>
              <a:ea typeface="新細明體"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544616"/>
            <a:ext cx="9144000" cy="83671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The text does not explain the purpose of the West Building</a:t>
            </a:r>
          </a:p>
        </p:txBody>
      </p:sp>
    </p:spTree>
    <p:extLst>
      <p:ext uri="{BB962C8B-B14F-4D97-AF65-F5344CB8AC3E}">
        <p14:creationId xmlns:p14="http://schemas.microsoft.com/office/powerpoint/2010/main" val="1568506857"/>
      </p:ext>
    </p:extLst>
  </p:cSld>
  <p:clrMapOvr>
    <a:masterClrMapping/>
  </p:clrMapOvr>
  <p:transition spd="med">
    <p:randomBar dir="ver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42</a:t>
            </a:r>
          </a:p>
        </p:txBody>
      </p:sp>
    </p:spTree>
    <p:extLst>
      <p:ext uri="{BB962C8B-B14F-4D97-AF65-F5344CB8AC3E}">
        <p14:creationId xmlns:p14="http://schemas.microsoft.com/office/powerpoint/2010/main" val="36294340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436"/>
            <a:ext cx="9144000" cy="5884718"/>
          </a:xfrm>
          <a:prstGeom prst="rect">
            <a:avLst/>
          </a:prstGeom>
        </p:spPr>
      </p:pic>
      <p:sp>
        <p:nvSpPr>
          <p:cNvPr id="748545" name="Rectangle 2"/>
          <p:cNvSpPr>
            <a:spLocks noGrp="1" noChangeArrowheads="1"/>
          </p:cNvSpPr>
          <p:nvPr>
            <p:ph type="title"/>
          </p:nvPr>
        </p:nvSpPr>
        <p:spPr>
          <a:xfrm>
            <a:off x="0" y="0"/>
            <a:ext cx="9144000" cy="1124743"/>
          </a:xfrm>
          <a:noFill/>
        </p:spPr>
        <p:txBody>
          <a:bodyPr anchor="ctr"/>
          <a:lstStyle/>
          <a:p>
            <a:pPr eaLnBrk="1" hangingPunct="1"/>
            <a:r>
              <a:rPr lang="en-US" sz="3200" b="1">
                <a:solidFill>
                  <a:srgbClr val="FFFFFF"/>
                </a:solidFill>
                <a:effectLst>
                  <a:glow rad="228600">
                    <a:schemeClr val="tx1"/>
                  </a:glow>
                </a:effectLst>
                <a:latin typeface="Arial" charset="0"/>
                <a:ea typeface="新細明體" charset="0"/>
              </a:rPr>
              <a:t>3-Tiered Priest Chambers &amp; Overall Dimensions (42:7-8, 13-14)</a:t>
            </a:r>
            <a:endParaRPr lang="en-US" sz="3200" b="1" i="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229200"/>
            <a:ext cx="9144000" cy="122413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a:solidFill>
                  <a:srgbClr val="FFFFFF"/>
                </a:solidFill>
                <a:cs typeface="Arial" charset="0"/>
              </a:rPr>
              <a:t>A 50-cubit 3-tiered building and a 100-cubit 3-tiered building of priests</a:t>
            </a:r>
            <a:r>
              <a:rPr lang="uk-UA" sz="2000" b="1" dirty="0">
                <a:solidFill>
                  <a:srgbClr val="FFFFFF"/>
                </a:solidFill>
                <a:cs typeface="Arial" charset="0"/>
              </a:rPr>
              <a:t>'</a:t>
            </a:r>
            <a:r>
              <a:rPr lang="en-US" sz="2000" b="1" dirty="0">
                <a:solidFill>
                  <a:srgbClr val="FFFFFF"/>
                </a:solidFill>
                <a:cs typeface="Arial" charset="0"/>
              </a:rPr>
              <a:t> chambers facing each other with a walkway between them. These in the picture are the northern ones on the west side of the inner north gate between the outer court and the separate place of the temple.</a:t>
            </a:r>
          </a:p>
        </p:txBody>
      </p:sp>
    </p:spTree>
    <p:extLst>
      <p:ext uri="{BB962C8B-B14F-4D97-AF65-F5344CB8AC3E}">
        <p14:creationId xmlns:p14="http://schemas.microsoft.com/office/powerpoint/2010/main" val="3036023435"/>
      </p:ext>
    </p:extLst>
  </p:cSld>
  <p:clrMapOvr>
    <a:masterClrMapping/>
  </p:clrMapOvr>
  <p:transition spd="med">
    <p:randomBar dir="ver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21" name="Picture 1" descr="OTS 517 Ezekiel's Millennial Temple BKC &amp; Picture.png"/>
          <p:cNvPicPr>
            <a:picLocks noChangeAspect="1"/>
          </p:cNvPicPr>
          <p:nvPr/>
        </p:nvPicPr>
        <p:blipFill rotWithShape="1">
          <a:blip r:embed="rId2">
            <a:extLst>
              <a:ext uri="{28A0092B-C50C-407E-A947-70E740481C1C}">
                <a14:useLocalDpi xmlns:a14="http://schemas.microsoft.com/office/drawing/2010/main"/>
              </a:ext>
            </a:extLst>
          </a:blip>
          <a:srcRect l="2210" r="8778"/>
          <a:stretch/>
        </p:blipFill>
        <p:spPr bwMode="auto">
          <a:xfrm>
            <a:off x="0" y="17463"/>
            <a:ext cx="9144000" cy="6507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22" name="Title 1"/>
          <p:cNvSpPr>
            <a:spLocks noGrp="1"/>
          </p:cNvSpPr>
          <p:nvPr>
            <p:ph type="title" idx="4294967295"/>
          </p:nvPr>
        </p:nvSpPr>
        <p:spPr>
          <a:xfrm>
            <a:off x="684213" y="76200"/>
            <a:ext cx="7488237" cy="473075"/>
          </a:xfrm>
          <a:solidFill>
            <a:srgbClr val="FFFFFF"/>
          </a:solidFill>
        </p:spPr>
        <p:txBody>
          <a:bodyPr/>
          <a:lstStyle/>
          <a:p>
            <a:pPr algn="ctr"/>
            <a:r>
              <a:rPr lang="en-US" sz="2800" b="1" i="0" dirty="0">
                <a:solidFill>
                  <a:schemeClr val="bg1"/>
                </a:solidFill>
                <a:latin typeface="Arial" charset="0"/>
                <a:ea typeface="ＭＳ Ｐゴシック" charset="0"/>
                <a:cs typeface="ＭＳ Ｐゴシック" charset="0"/>
              </a:rPr>
              <a:t>Ezekiel</a:t>
            </a:r>
            <a:r>
              <a:rPr lang="uk-UA" sz="2800" b="1" i="0" dirty="0">
                <a:solidFill>
                  <a:schemeClr val="bg1"/>
                </a:solidFill>
                <a:latin typeface="Arial" charset="0"/>
                <a:ea typeface="ＭＳ Ｐゴシック" charset="0"/>
                <a:cs typeface="ＭＳ Ｐゴシック" charset="0"/>
              </a:rPr>
              <a:t>'</a:t>
            </a:r>
            <a:r>
              <a:rPr lang="en-US" sz="2800" b="1" i="0" dirty="0">
                <a:solidFill>
                  <a:schemeClr val="bg1"/>
                </a:solidFill>
                <a:latin typeface="Arial" charset="0"/>
                <a:ea typeface="ＭＳ Ｐゴシック" charset="0"/>
                <a:cs typeface="ＭＳ Ｐゴシック" charset="0"/>
              </a:rPr>
              <a:t>s Millennial Temple (42:15-20)</a:t>
            </a:r>
          </a:p>
        </p:txBody>
      </p:sp>
      <p:sp>
        <p:nvSpPr>
          <p:cNvPr id="747523" name="Title 1"/>
          <p:cNvSpPr txBox="1">
            <a:spLocks/>
          </p:cNvSpPr>
          <p:nvPr/>
        </p:nvSpPr>
        <p:spPr bwMode="auto">
          <a:xfrm>
            <a:off x="0" y="6165850"/>
            <a:ext cx="4859338" cy="6921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Theo. G. </a:t>
            </a:r>
            <a:r>
              <a:rPr kumimoji="0" lang="en-US" sz="14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Soares</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ru-RU"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Ezekiel</a:t>
            </a:r>
            <a:r>
              <a:rPr kumimoji="0" lang="uk-UA"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 Temple</a:t>
            </a:r>
            <a:r>
              <a:rPr kumimoji="0" lang="ru-RU"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b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14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Biblical World</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14 (1899): 94</a:t>
            </a:r>
          </a:p>
        </p:txBody>
      </p:sp>
      <p:sp>
        <p:nvSpPr>
          <p:cNvPr id="747524" name="Text Box 1029"/>
          <p:cNvSpPr txBox="1">
            <a:spLocks noChangeArrowheads="1"/>
          </p:cNvSpPr>
          <p:nvPr/>
        </p:nvSpPr>
        <p:spPr bwMode="auto">
          <a:xfrm>
            <a:off x="8423828" y="76562"/>
            <a:ext cx="61266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新細明體" charset="0"/>
                <a:cs typeface="新細明體" charset="0"/>
              </a:rPr>
              <a:t>517</a:t>
            </a:r>
            <a:endParaRPr kumimoji="0" lang="en-US" sz="1800" b="0" i="0" u="none" strike="noStrike" kern="1200" cap="none" spc="0" normalizeH="0" baseline="0" noProof="0" dirty="0">
              <a:ln>
                <a:noFill/>
              </a:ln>
              <a:solidFill>
                <a:srgbClr val="000000"/>
              </a:solidFill>
              <a:effectLst/>
              <a:uLnTx/>
              <a:uFillTx/>
              <a:latin typeface="Arial" charset="0"/>
              <a:ea typeface="新細明體" charset="0"/>
              <a:cs typeface="新細明體" charset="0"/>
            </a:endParaRPr>
          </a:p>
        </p:txBody>
      </p:sp>
      <p:sp>
        <p:nvSpPr>
          <p:cNvPr id="747525" name="Title 1"/>
          <p:cNvSpPr txBox="1">
            <a:spLocks/>
          </p:cNvSpPr>
          <p:nvPr/>
        </p:nvSpPr>
        <p:spPr bwMode="auto">
          <a:xfrm>
            <a:off x="4787900" y="6165850"/>
            <a:ext cx="4356100" cy="6921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Charles Dyer, </a:t>
            </a:r>
            <a:r>
              <a:rPr kumimoji="0" lang="ru-RU"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Ezekiel,</a:t>
            </a:r>
            <a:r>
              <a:rPr kumimoji="0" lang="ru-RU"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b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in </a:t>
            </a:r>
            <a:r>
              <a:rPr kumimoji="0" lang="en-US" sz="14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The Bible Knowledge Commentary</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1:1303</a:t>
            </a:r>
          </a:p>
        </p:txBody>
      </p:sp>
    </p:spTree>
    <p:extLst>
      <p:ext uri="{BB962C8B-B14F-4D97-AF65-F5344CB8AC3E}">
        <p14:creationId xmlns:p14="http://schemas.microsoft.com/office/powerpoint/2010/main" val="1415775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40755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Glory in Solomon's Temple</a:t>
            </a:r>
          </a:p>
        </p:txBody>
      </p:sp>
      <p:pic>
        <p:nvPicPr>
          <p:cNvPr id="4098" name="Picture 2" descr="The Glory of God Filled the Temple | Smoodock's Blog">
            <a:extLst>
              <a:ext uri="{FF2B5EF4-FFF2-40B4-BE49-F238E27FC236}">
                <a16:creationId xmlns:a16="http://schemas.microsoft.com/office/drawing/2014/main" id="{A0E659E6-E056-4081-D950-2ED8D5085F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04" y="1412776"/>
            <a:ext cx="9174704"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6658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43</a:t>
            </a:r>
          </a:p>
        </p:txBody>
      </p:sp>
    </p:spTree>
    <p:extLst>
      <p:ext uri="{BB962C8B-B14F-4D97-AF65-F5344CB8AC3E}">
        <p14:creationId xmlns:p14="http://schemas.microsoft.com/office/powerpoint/2010/main" val="17369204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02"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44624"/>
            <a:ext cx="9124950" cy="6738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4" descr="Pict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771748">
            <a:off x="3266646" y="1771021"/>
            <a:ext cx="2362200" cy="233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Cloud 32"/>
          <p:cNvSpPr/>
          <p:nvPr/>
        </p:nvSpPr>
        <p:spPr bwMode="auto">
          <a:xfrm>
            <a:off x="7524328" y="3068960"/>
            <a:ext cx="457200" cy="381000"/>
          </a:xfrm>
          <a:prstGeom prst="cloud">
            <a:avLst/>
          </a:prstGeom>
          <a:solidFill>
            <a:srgbClr val="FFFFFF"/>
          </a:solidFill>
          <a:ln w="57150" cap="flat" cmpd="sng" algn="ctr">
            <a:solidFill>
              <a:schemeClr val="bg2"/>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itchFamily="-108" charset="0"/>
              <a:ea typeface="ＭＳ Ｐゴシック" charset="0"/>
            </a:endParaRPr>
          </a:p>
        </p:txBody>
      </p:sp>
      <p:sp>
        <p:nvSpPr>
          <p:cNvPr id="614404" name="Title 5"/>
          <p:cNvSpPr>
            <a:spLocks noGrp="1"/>
          </p:cNvSpPr>
          <p:nvPr>
            <p:ph type="title" idx="4294967295"/>
          </p:nvPr>
        </p:nvSpPr>
        <p:spPr>
          <a:xfrm>
            <a:off x="0" y="0"/>
            <a:ext cx="2971800" cy="1981200"/>
          </a:xfrm>
          <a:solidFill>
            <a:srgbClr val="0B0B16"/>
          </a:solidFill>
        </p:spPr>
        <p:txBody>
          <a:bodyPr/>
          <a:lstStyle/>
          <a:p>
            <a:r>
              <a:rPr lang="en-US" b="1" dirty="0">
                <a:solidFill>
                  <a:srgbClr val="FFFFFF"/>
                </a:solidFill>
                <a:latin typeface="Arial" charset="0"/>
                <a:ea typeface="ＭＳ Ｐゴシック" charset="0"/>
                <a:cs typeface="Arial" charset="0"/>
              </a:rPr>
              <a:t>The Glory Returns</a:t>
            </a:r>
          </a:p>
        </p:txBody>
      </p:sp>
      <p:sp>
        <p:nvSpPr>
          <p:cNvPr id="614405" name="Text Box 5"/>
          <p:cNvSpPr txBox="1">
            <a:spLocks noChangeArrowheads="1"/>
          </p:cNvSpPr>
          <p:nvPr/>
        </p:nvSpPr>
        <p:spPr bwMode="auto">
          <a:xfrm>
            <a:off x="8445500" y="0"/>
            <a:ext cx="698500" cy="461963"/>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502</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14406" name="Text Box 5"/>
          <p:cNvSpPr txBox="1">
            <a:spLocks noChangeArrowheads="1"/>
          </p:cNvSpPr>
          <p:nvPr/>
        </p:nvSpPr>
        <p:spPr bwMode="auto">
          <a:xfrm>
            <a:off x="4355976" y="164296"/>
            <a:ext cx="3042821" cy="769441"/>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 43 </a:t>
            </a:r>
            <a:endParaRPr kumimoji="0" lang="en-US" sz="4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9" name="Text Box 5"/>
          <p:cNvSpPr txBox="1">
            <a:spLocks noChangeArrowheads="1"/>
          </p:cNvSpPr>
          <p:nvPr/>
        </p:nvSpPr>
        <p:spPr bwMode="auto">
          <a:xfrm>
            <a:off x="8464330" y="519063"/>
            <a:ext cx="698178"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656</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0940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3.33333E-6 -0.06967 L -0.10209 0.03241 C -0.12344 0.05486 -0.15486 0.06806 -0.18854 0.06806 C -0.22639 0.06806 -0.25643 0.05486 -0.27778 0.03241 L -0.37934 -0.06967 " pathEditMode="relative" rAng="0" ptsTypes="FffFF">
                                      <p:cBhvr>
                                        <p:cTn id="6" dur="2000" fill="hold"/>
                                        <p:tgtEl>
                                          <p:spTgt spid="33"/>
                                        </p:tgtEl>
                                        <p:attrNameLst>
                                          <p:attrName>ppt_x</p:attrName>
                                          <p:attrName>ppt_y</p:attrName>
                                        </p:attrNameLst>
                                      </p:cBhvr>
                                      <p:rCtr x="-18976" y="68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004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28600" y="0"/>
            <a:ext cx="5105400" cy="1125538"/>
          </a:xfrm>
        </p:spPr>
        <p:txBody>
          <a:bodyPr/>
          <a:lstStyle/>
          <a:p>
            <a:pPr algn="l">
              <a:defRPr/>
            </a:pP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The Eastern Gate (Ezekiel 43:1 </a:t>
            </a:r>
            <a:r>
              <a:rPr lang="en-US" sz="32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NLT</a:t>
            </a: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a:t>
            </a:r>
          </a:p>
        </p:txBody>
      </p:sp>
      <p:sp>
        <p:nvSpPr>
          <p:cNvPr id="765955" name="Title 2"/>
          <p:cNvSpPr txBox="1">
            <a:spLocks/>
          </p:cNvSpPr>
          <p:nvPr/>
        </p:nvSpPr>
        <p:spPr bwMode="auto">
          <a:xfrm>
            <a:off x="0" y="3861048"/>
            <a:ext cx="9144000" cy="2852936"/>
          </a:xfrm>
          <a:prstGeom prst="rect">
            <a:avLst/>
          </a:prstGeom>
          <a:noFill/>
          <a:ln>
            <a:noFill/>
          </a:ln>
        </p:spPr>
        <p:txBody>
          <a:bodyPr lIns="90000" tIns="46800" rIns="90000" bIns="46800"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After this, the man brought me back around to the east gateway</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a:t>
            </a:r>
            <a:r>
              <a:rPr kumimoji="0" lang="ru-RU" altLang="ja-JP"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869295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65955"/>
                                        </p:tgtEl>
                                        <p:attrNameLst>
                                          <p:attrName>style.visibility</p:attrName>
                                        </p:attrNameLst>
                                      </p:cBhvr>
                                      <p:to>
                                        <p:strVal val="visible"/>
                                      </p:to>
                                    </p:set>
                                    <p:animEffect transition="in" filter="blinds(horizontal)">
                                      <p:cBhvr>
                                        <p:cTn id="7" dur="500"/>
                                        <p:tgtEl>
                                          <p:spTgt spid="76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9025"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6988"/>
            <a:ext cx="9180513" cy="6950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7063482"/>
            <a:ext cx="9144000" cy="981075"/>
          </a:xfrm>
        </p:spPr>
        <p:txBody>
          <a:bodyPr/>
          <a:lstStyle/>
          <a:p>
            <a:pPr>
              <a:defRPr/>
            </a:pP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God</a:t>
            </a:r>
            <a:r>
              <a:rPr lang="uk-UA"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a:t>
            </a: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s Glory Will Return (43:1-2)!</a:t>
            </a:r>
          </a:p>
        </p:txBody>
      </p:sp>
      <p:sp>
        <p:nvSpPr>
          <p:cNvPr id="4" name="Title 2">
            <a:extLst>
              <a:ext uri="{FF2B5EF4-FFF2-40B4-BE49-F238E27FC236}">
                <a16:creationId xmlns:a16="http://schemas.microsoft.com/office/drawing/2014/main" id="{4A490425-C43E-FAD2-50FB-457F3C165DEF}"/>
              </a:ext>
            </a:extLst>
          </p:cNvPr>
          <p:cNvSpPr txBox="1">
            <a:spLocks/>
          </p:cNvSpPr>
          <p:nvPr/>
        </p:nvSpPr>
        <p:spPr bwMode="auto">
          <a:xfrm>
            <a:off x="4553743" y="-1222723"/>
            <a:ext cx="4482753" cy="1125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a:lstStyle>
          <a:p>
            <a:pPr marL="0" marR="0" lvl="0" indent="0" algn="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en-US" sz="3600" b="1" i="0" u="none" strike="noStrike" kern="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charset="0"/>
                <a:ea typeface="ＭＳ Ｐゴシック" charset="0"/>
                <a:cs typeface="Arial" charset="0"/>
              </a:rPr>
              <a:t>The Eastern Gate (Ezekiel 43:2-3 </a:t>
            </a:r>
            <a:r>
              <a:rPr kumimoji="0" lang="en-US" sz="3200" b="1" i="0" u="none" strike="noStrike" kern="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charset="0"/>
                <a:ea typeface="ＭＳ Ｐゴシック" charset="0"/>
                <a:cs typeface="Arial" charset="0"/>
              </a:rPr>
              <a:t>NLT</a:t>
            </a:r>
            <a:r>
              <a:rPr kumimoji="0" lang="en-US" sz="3600" b="1" i="0" u="none" strike="noStrike" kern="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charset="0"/>
                <a:ea typeface="ＭＳ Ｐゴシック" charset="0"/>
                <a:cs typeface="Arial" charset="0"/>
              </a:rPr>
              <a:t>)</a:t>
            </a:r>
          </a:p>
        </p:txBody>
      </p:sp>
      <p:sp>
        <p:nvSpPr>
          <p:cNvPr id="5" name="Title 2">
            <a:extLst>
              <a:ext uri="{FF2B5EF4-FFF2-40B4-BE49-F238E27FC236}">
                <a16:creationId xmlns:a16="http://schemas.microsoft.com/office/drawing/2014/main" id="{79E2CEC5-4C43-C08D-C471-2C6D50FB46AF}"/>
              </a:ext>
            </a:extLst>
          </p:cNvPr>
          <p:cNvSpPr txBox="1">
            <a:spLocks/>
          </p:cNvSpPr>
          <p:nvPr/>
        </p:nvSpPr>
        <p:spPr bwMode="auto">
          <a:xfrm>
            <a:off x="0" y="-26988"/>
            <a:ext cx="5334000" cy="6950076"/>
          </a:xfrm>
          <a:prstGeom prst="rect">
            <a:avLst/>
          </a:prstGeom>
          <a:noFill/>
          <a:ln>
            <a:noFill/>
          </a:ln>
        </p:spPr>
        <p:txBody>
          <a:bodyPr lIns="90000" tIns="46800" rIns="90000" bIns="46800"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Suddenly, the glory of the God of Israel appeared from the east. The sound of his coming was like the roar of rushing waters, and the whole landscape shone with his glory.  </a:t>
            </a:r>
            <a:br>
              <a:rPr kumimoji="0" lang="en-SG"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br>
            <a:r>
              <a:rPr kumimoji="0" lang="en-SG" sz="3200" b="1" i="0" u="none" strike="noStrike" kern="1200" cap="none" spc="0" normalizeH="0" baseline="30000" noProof="0" dirty="0">
                <a:ln>
                  <a:noFill/>
                </a:ln>
                <a:solidFill>
                  <a:srgbClr val="FFFFFF"/>
                </a:solidFill>
                <a:effectLst>
                  <a:glow rad="228600">
                    <a:srgbClr val="000000"/>
                  </a:glow>
                </a:effectLst>
                <a:uLnTx/>
                <a:uFillTx/>
                <a:latin typeface="Arial" charset="0"/>
                <a:ea typeface="ＭＳ Ｐゴシック" charset="0"/>
              </a:rPr>
              <a:t>3 </a:t>
            </a: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This vision was just like the others I had seen, first by the Kebar River and then when he came to destroy Jerusalem. I fell face down on the ground.</a:t>
            </a:r>
            <a:r>
              <a:rPr kumimoji="0" lang="ru-RU" altLang="ja-JP"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2305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004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28600" y="0"/>
            <a:ext cx="5105400" cy="1125538"/>
          </a:xfrm>
        </p:spPr>
        <p:txBody>
          <a:bodyPr/>
          <a:lstStyle/>
          <a:p>
            <a:pPr algn="l">
              <a:defRPr/>
            </a:pP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The Eastern Gate (Ezekiel 43:4 </a:t>
            </a:r>
            <a:r>
              <a:rPr lang="en-US" sz="32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NLT</a:t>
            </a: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a:t>
            </a:r>
          </a:p>
        </p:txBody>
      </p:sp>
      <p:sp>
        <p:nvSpPr>
          <p:cNvPr id="765955" name="Title 2"/>
          <p:cNvSpPr txBox="1">
            <a:spLocks/>
          </p:cNvSpPr>
          <p:nvPr/>
        </p:nvSpPr>
        <p:spPr bwMode="auto">
          <a:xfrm>
            <a:off x="0" y="3861048"/>
            <a:ext cx="9144000" cy="2852936"/>
          </a:xfrm>
          <a:prstGeom prst="rect">
            <a:avLst/>
          </a:prstGeom>
          <a:noFill/>
          <a:ln>
            <a:noFill/>
          </a:ln>
        </p:spPr>
        <p:txBody>
          <a:bodyPr lIns="90000" tIns="46800" rIns="90000" bIns="46800"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And the glory of the L</a:t>
            </a:r>
            <a:r>
              <a:rPr kumimoji="0" lang="en-SG"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ORD</a:t>
            </a: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 came into the Temple through the east gateway</a:t>
            </a:r>
            <a:r>
              <a:rPr kumimoji="0" lang="en-US" altLang="ja-JP"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ru-RU" altLang="ja-JP"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
        <p:nvSpPr>
          <p:cNvPr id="2" name="Curved Left Arrow 1">
            <a:extLst>
              <a:ext uri="{FF2B5EF4-FFF2-40B4-BE49-F238E27FC236}">
                <a16:creationId xmlns:a16="http://schemas.microsoft.com/office/drawing/2014/main" id="{AD8EACC5-107B-C4C9-6A96-433038E7B95C}"/>
              </a:ext>
            </a:extLst>
          </p:cNvPr>
          <p:cNvSpPr/>
          <p:nvPr/>
        </p:nvSpPr>
        <p:spPr bwMode="auto">
          <a:xfrm rot="3234323">
            <a:off x="6666408" y="87863"/>
            <a:ext cx="3078539" cy="6544872"/>
          </a:xfrm>
          <a:prstGeom prst="curvedLeftArrow">
            <a:avLst/>
          </a:prstGeom>
          <a:gradFill flip="none" rotWithShape="1">
            <a:gsLst>
              <a:gs pos="0">
                <a:srgbClr val="00B8FF">
                  <a:tint val="66000"/>
                  <a:satMod val="160000"/>
                </a:srgbClr>
              </a:gs>
              <a:gs pos="50000">
                <a:srgbClr val="00B8FF">
                  <a:tint val="44500"/>
                  <a:satMod val="160000"/>
                </a:srgbClr>
              </a:gs>
              <a:gs pos="100000">
                <a:srgbClr val="00B8FF">
                  <a:tint val="23500"/>
                  <a:satMod val="160000"/>
                </a:srgbClr>
              </a:gs>
            </a:gsLst>
            <a:lin ang="2700000" scaled="1"/>
            <a:tileRect/>
          </a:gra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Tree>
    <p:extLst>
      <p:ext uri="{BB962C8B-B14F-4D97-AF65-F5344CB8AC3E}">
        <p14:creationId xmlns:p14="http://schemas.microsoft.com/office/powerpoint/2010/main" val="15029616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65955"/>
                                        </p:tgtEl>
                                        <p:attrNameLst>
                                          <p:attrName>style.visibility</p:attrName>
                                        </p:attrNameLst>
                                      </p:cBhvr>
                                      <p:to>
                                        <p:strVal val="visible"/>
                                      </p:to>
                                    </p:set>
                                    <p:animEffect transition="in" filter="blinds(horizontal)">
                                      <p:cBhvr>
                                        <p:cTn id="7" dur="500"/>
                                        <p:tgtEl>
                                          <p:spTgt spid="76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9825"/>
            <a:ext cx="9144000" cy="5883511"/>
          </a:xfrm>
          <a:prstGeom prst="rect">
            <a:avLst/>
          </a:prstGeom>
        </p:spPr>
      </p:pic>
      <p:sp>
        <p:nvSpPr>
          <p:cNvPr id="748545" name="Rectangle 2"/>
          <p:cNvSpPr>
            <a:spLocks noGrp="1" noChangeArrowheads="1"/>
          </p:cNvSpPr>
          <p:nvPr>
            <p:ph type="title"/>
          </p:nvPr>
        </p:nvSpPr>
        <p:spPr>
          <a:xfrm>
            <a:off x="0" y="1"/>
            <a:ext cx="9144000" cy="548679"/>
          </a:xfrm>
          <a:noFill/>
        </p:spPr>
        <p:txBody>
          <a:bodyPr anchor="ctr"/>
          <a:lstStyle/>
          <a:p>
            <a:pPr eaLnBrk="1" hangingPunct="1"/>
            <a:r>
              <a:rPr lang="en-US" sz="3200" b="1">
                <a:solidFill>
                  <a:srgbClr val="FFFFFF"/>
                </a:solidFill>
                <a:effectLst>
                  <a:glow rad="228600">
                    <a:schemeClr val="tx1"/>
                  </a:glow>
                </a:effectLst>
                <a:latin typeface="Arial" charset="0"/>
                <a:ea typeface="新細明體" charset="0"/>
              </a:rPr>
              <a:t>God</a:t>
            </a:r>
            <a:r>
              <a:rPr lang="uk-UA" sz="3200" b="1">
                <a:solidFill>
                  <a:srgbClr val="FFFFFF"/>
                </a:solidFill>
                <a:effectLst>
                  <a:glow rad="228600">
                    <a:schemeClr val="tx1"/>
                  </a:glow>
                </a:effectLst>
                <a:latin typeface="Arial" charset="0"/>
                <a:ea typeface="新細明體" charset="0"/>
              </a:rPr>
              <a:t>'</a:t>
            </a:r>
            <a:r>
              <a:rPr lang="en-US" sz="3200" b="1">
                <a:solidFill>
                  <a:srgbClr val="FFFFFF"/>
                </a:solidFill>
                <a:effectLst>
                  <a:glow rad="228600">
                    <a:schemeClr val="tx1"/>
                  </a:glow>
                </a:effectLst>
                <a:latin typeface="Arial" charset="0"/>
                <a:ea typeface="新細明體" charset="0"/>
              </a:rPr>
              <a:t>s Presence (43:5-6)</a:t>
            </a:r>
            <a:endParaRPr lang="en-US" sz="3200" b="1" i="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Tree>
    <p:extLst>
      <p:ext uri="{BB962C8B-B14F-4D97-AF65-F5344CB8AC3E}">
        <p14:creationId xmlns:p14="http://schemas.microsoft.com/office/powerpoint/2010/main" val="1700821003"/>
      </p:ext>
    </p:extLst>
  </p:cSld>
  <p:clrMapOvr>
    <a:masterClrMapping/>
  </p:clrMapOvr>
  <p:transition spd="med">
    <p:randomBar dir="ver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1313"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13" y="0"/>
            <a:ext cx="3951287"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1315"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781316" name="Text Box 5"/>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66"/>
                </a:solidFill>
                <a:effectLst/>
                <a:uLnTx/>
                <a:uFillTx/>
                <a:latin typeface="Arial" charset="0"/>
                <a:ea typeface="ＭＳ Ｐゴシック" charset="0"/>
                <a:cs typeface="Arial" charset="0"/>
              </a:rPr>
              <a:t>656</a:t>
            </a:r>
            <a:endParaRPr kumimoji="0" lang="en-US" sz="2400" b="0" i="0" u="none" strike="noStrike" kern="1200" cap="none" spc="0" normalizeH="0" baseline="0" noProof="0" dirty="0">
              <a:ln>
                <a:noFill/>
              </a:ln>
              <a:solidFill>
                <a:srgbClr val="000066"/>
              </a:solidFill>
              <a:effectLst/>
              <a:uLnTx/>
              <a:uFillTx/>
              <a:latin typeface="Arial" charset="0"/>
              <a:ea typeface="ＭＳ Ｐゴシック" charset="0"/>
              <a:cs typeface="Arial" charset="0"/>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0200" y="3200400"/>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pic>
        <p:nvPicPr>
          <p:cNvPr id="217099" name="Picture 11" descr="j017846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53000" y="2133600"/>
            <a:ext cx="31242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781342" name="Picture 14" descr="j018255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1343" name="Picture 15" descr="j0285300"/>
            <p:cNvPicPr>
              <a:picLocks noChangeAspect="1" noChangeArrowheads="1" noCrop="1"/>
            </p:cNvPicPr>
            <p:nvPr/>
          </p:nvPicPr>
          <p:blipFill>
            <a:blip r:embed="rId9">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grpSp>
        <p:nvGrpSpPr>
          <p:cNvPr id="3" name="Group 18"/>
          <p:cNvGrpSpPr>
            <a:grpSpLocks/>
          </p:cNvGrpSpPr>
          <p:nvPr/>
        </p:nvGrpSpPr>
        <p:grpSpPr bwMode="auto">
          <a:xfrm>
            <a:off x="76200" y="4038600"/>
            <a:ext cx="4846638" cy="838200"/>
            <a:chOff x="48" y="2544"/>
            <a:chExt cx="3053" cy="528"/>
          </a:xfrm>
        </p:grpSpPr>
        <p:sp>
          <p:nvSpPr>
            <p:cNvPr id="781340"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781341" name="Text Box 20"/>
            <p:cNvSpPr txBox="1">
              <a:spLocks noChangeArrowheads="1"/>
            </p:cNvSpPr>
            <p:nvPr/>
          </p:nvSpPr>
          <p:spPr bwMode="auto">
            <a:xfrm>
              <a:off x="576" y="2693"/>
              <a:ext cx="252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Ezek. 8:4; 9:3; 10:4; 10:18-19; 11:23</a:t>
              </a:r>
            </a:p>
          </p:txBody>
        </p:sp>
      </p:grpSp>
      <p:grpSp>
        <p:nvGrpSpPr>
          <p:cNvPr id="4" name="Group 21"/>
          <p:cNvGrpSpPr>
            <a:grpSpLocks/>
          </p:cNvGrpSpPr>
          <p:nvPr/>
        </p:nvGrpSpPr>
        <p:grpSpPr bwMode="auto">
          <a:xfrm>
            <a:off x="76200" y="4953000"/>
            <a:ext cx="4084638" cy="838200"/>
            <a:chOff x="48" y="3120"/>
            <a:chExt cx="2573" cy="528"/>
          </a:xfrm>
        </p:grpSpPr>
        <p:sp>
          <p:nvSpPr>
            <p:cNvPr id="781338"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781339" name="Text Box 23"/>
            <p:cNvSpPr txBox="1">
              <a:spLocks noChangeArrowheads="1"/>
            </p:cNvSpPr>
            <p:nvPr/>
          </p:nvSpPr>
          <p:spPr bwMode="auto">
            <a:xfrm>
              <a:off x="576" y="3268"/>
              <a:ext cx="204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Luke 19:37; 24:50; Acts 1:10</a:t>
              </a:r>
            </a:p>
          </p:txBody>
        </p:sp>
      </p:grpSp>
      <p:grpSp>
        <p:nvGrpSpPr>
          <p:cNvPr id="5" name="Group 24"/>
          <p:cNvGrpSpPr>
            <a:grpSpLocks/>
          </p:cNvGrpSpPr>
          <p:nvPr/>
        </p:nvGrpSpPr>
        <p:grpSpPr bwMode="auto">
          <a:xfrm>
            <a:off x="76200" y="5867400"/>
            <a:ext cx="4745038" cy="838200"/>
            <a:chOff x="48" y="3696"/>
            <a:chExt cx="2989" cy="528"/>
          </a:xfrm>
        </p:grpSpPr>
        <p:sp>
          <p:nvSpPr>
            <p:cNvPr id="781336"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781337" name="Text Box 26"/>
            <p:cNvSpPr txBox="1">
              <a:spLocks noChangeArrowheads="1"/>
            </p:cNvSpPr>
            <p:nvPr/>
          </p:nvSpPr>
          <p:spPr bwMode="auto">
            <a:xfrm>
              <a:off x="576" y="3844"/>
              <a:ext cx="2461"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Acts 1:11; Zech. 14:4; Ezek. 43:1-5</a:t>
              </a: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33600" y="152400"/>
            <a:ext cx="1355725" cy="182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11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781335"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r>
              <a:rPr lang="en-US" sz="2400" b="1">
                <a:latin typeface="Arial" charset="0"/>
                <a:ea typeface="ＭＳ Ｐゴシック" charset="0"/>
                <a:cs typeface="ＭＳ Ｐゴシック" charset="0"/>
              </a:rPr>
              <a:t>The Spirit Leaves &amp; Returns</a:t>
            </a:r>
          </a:p>
        </p:txBody>
      </p:sp>
    </p:spTree>
    <p:extLst>
      <p:ext uri="{BB962C8B-B14F-4D97-AF65-F5344CB8AC3E}">
        <p14:creationId xmlns:p14="http://schemas.microsoft.com/office/powerpoint/2010/main" val="27035661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grpId="1"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grpId="1"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grpId="0"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grpId="1"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grpId="0"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grpId="1"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grpId="1"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grpId="0"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grpId="1"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grpId="0"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grpId="1"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grpId="0"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grpId="1"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4" grpId="0" animBg="1"/>
      <p:bldP spid="217094" grpId="1" animBg="1"/>
      <p:bldP spid="217095" grpId="0" animBg="1"/>
      <p:bldP spid="217095" grpId="1" animBg="1"/>
      <p:bldP spid="217096" grpId="0" animBg="1"/>
      <p:bldP spid="217096" grpId="1" animBg="1"/>
      <p:bldP spid="217098" grpId="0" animBg="1"/>
      <p:bldP spid="217098" grpId="1" animBg="1"/>
      <p:bldP spid="217104" grpId="0" animBg="1"/>
      <p:bldP spid="217104" grpId="1" animBg="1"/>
      <p:bldP spid="217105" grpId="0" animBg="1"/>
      <p:bldP spid="217105" grpId="1" animBg="1"/>
      <p:bldP spid="217115" grpId="0" animBg="1"/>
      <p:bldP spid="217115" grpId="1" animBg="1"/>
      <p:bldP spid="217118" grpId="0" animBg="1"/>
      <p:bldP spid="217118" grpId="1" animBg="1"/>
      <p:bldP spid="217119" grpId="0" animBg="1"/>
      <p:bldP spid="217119" grpId="1"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6129" name="Picture 1" descr="Zech 14v4 Christ on Mount of Olive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4819650" y="15875"/>
            <a:ext cx="4356100" cy="4221163"/>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On that day, his feet will stand on the Mount of Olives east of Jerusalem…</a:t>
            </a:r>
            <a:r>
              <a:rPr kumimoji="0" lang="ru-RU"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a:t>
            </a:r>
            <a:b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b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(Zechariah 14:4a).</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04448179"/>
      </p:ext>
    </p:extLst>
  </p:cSld>
  <p:clrMapOvr>
    <a:overrideClrMapping bg1="lt1" tx1="dk1" bg2="lt2" tx2="dk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107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flipH="1">
            <a:off x="-17463" y="-27384"/>
            <a:ext cx="9161463" cy="6870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1073" name="Rectangle 2"/>
          <p:cNvSpPr>
            <a:spLocks noGrp="1" noChangeArrowheads="1"/>
          </p:cNvSpPr>
          <p:nvPr>
            <p:ph type="title"/>
          </p:nvPr>
        </p:nvSpPr>
        <p:spPr>
          <a:xfrm>
            <a:off x="0" y="0"/>
            <a:ext cx="4500563" cy="685800"/>
          </a:xfrm>
          <a:gradFill rotWithShape="1">
            <a:gsLst>
              <a:gs pos="0">
                <a:srgbClr val="333399"/>
              </a:gs>
              <a:gs pos="100000">
                <a:schemeClr val="bg1"/>
              </a:gs>
            </a:gsLst>
            <a:path path="rect">
              <a:fillToRect l="100000" t="100000"/>
            </a:path>
          </a:gradFill>
        </p:spPr>
        <p:txBody>
          <a:bodyPr anchor="ctr"/>
          <a:lstStyle/>
          <a:p>
            <a:pPr algn="l" eaLnBrk="1" hangingPunct="1"/>
            <a:r>
              <a:rPr lang="en-US" sz="3200" b="1">
                <a:solidFill>
                  <a:srgbClr val="FFFFFF"/>
                </a:solidFill>
                <a:latin typeface="Arial" charset="0"/>
                <a:ea typeface="新細明體" charset="0"/>
              </a:rPr>
              <a:t>Altar (43:13-17)</a:t>
            </a:r>
            <a:endParaRPr lang="en-US" sz="3200" b="1">
              <a:latin typeface="Arial" charset="0"/>
              <a:ea typeface="新細明體" charset="0"/>
            </a:endParaRPr>
          </a:p>
        </p:txBody>
      </p:sp>
      <p:sp>
        <p:nvSpPr>
          <p:cNvPr id="771075" name="Text Box 6"/>
          <p:cNvSpPr txBox="1">
            <a:spLocks noChangeArrowheads="1"/>
          </p:cNvSpPr>
          <p:nvPr/>
        </p:nvSpPr>
        <p:spPr bwMode="auto">
          <a:xfrm>
            <a:off x="83756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ea typeface="新細明體" charset="0"/>
                <a:cs typeface="新細明體" charset="0"/>
              </a:rPr>
              <a:t>519</a:t>
            </a:r>
          </a:p>
        </p:txBody>
      </p:sp>
    </p:spTree>
    <p:extLst>
      <p:ext uri="{BB962C8B-B14F-4D97-AF65-F5344CB8AC3E}">
        <p14:creationId xmlns:p14="http://schemas.microsoft.com/office/powerpoint/2010/main" val="28014025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3" name="Rectangle 2"/>
          <p:cNvSpPr>
            <a:spLocks noGrp="1" noChangeArrowheads="1"/>
          </p:cNvSpPr>
          <p:nvPr>
            <p:ph type="title"/>
          </p:nvPr>
        </p:nvSpPr>
        <p:spPr>
          <a:xfrm>
            <a:off x="0" y="0"/>
            <a:ext cx="4500563" cy="685800"/>
          </a:xfrm>
          <a:gradFill rotWithShape="1">
            <a:gsLst>
              <a:gs pos="0">
                <a:srgbClr val="333399"/>
              </a:gs>
              <a:gs pos="100000">
                <a:schemeClr val="bg1"/>
              </a:gs>
            </a:gsLst>
            <a:path path="rect">
              <a:fillToRect l="100000" t="100000"/>
            </a:path>
          </a:gradFill>
        </p:spPr>
        <p:txBody>
          <a:bodyPr anchor="ctr"/>
          <a:lstStyle/>
          <a:p>
            <a:pPr algn="l" eaLnBrk="1" hangingPunct="1"/>
            <a:r>
              <a:rPr lang="en-US" sz="3200" b="1">
                <a:solidFill>
                  <a:srgbClr val="FFFFFF"/>
                </a:solidFill>
                <a:latin typeface="Arial" charset="0"/>
                <a:ea typeface="新細明體" charset="0"/>
              </a:rPr>
              <a:t>Altar (43:13-17)</a:t>
            </a:r>
            <a:endParaRPr lang="en-US" sz="3200" b="1">
              <a:latin typeface="Arial" charset="0"/>
              <a:ea typeface="新細明體" charset="0"/>
            </a:endParaRPr>
          </a:p>
        </p:txBody>
      </p:sp>
      <p:pic>
        <p:nvPicPr>
          <p:cNvPr id="771074" name="Picture 1" descr="OTS 519 Ezekiel's Millennial Altar BKC.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68663" y="0"/>
            <a:ext cx="58753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1075" name="Text Box 6"/>
          <p:cNvSpPr txBox="1">
            <a:spLocks noChangeArrowheads="1"/>
          </p:cNvSpPr>
          <p:nvPr/>
        </p:nvSpPr>
        <p:spPr bwMode="auto">
          <a:xfrm>
            <a:off x="83756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ea typeface="新細明體" charset="0"/>
                <a:cs typeface="新細明體" charset="0"/>
              </a:rPr>
              <a:t>519</a:t>
            </a:r>
          </a:p>
        </p:txBody>
      </p:sp>
      <p:pic>
        <p:nvPicPr>
          <p:cNvPr id="771076"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flipH="1">
            <a:off x="-17463" y="692150"/>
            <a:ext cx="4373563" cy="3279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72008" y="5949280"/>
            <a:ext cx="3203848" cy="893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Charles Dyer, </a:t>
            </a:r>
            <a:r>
              <a:rPr lang="ru-RU" sz="1400" b="1" dirty="0">
                <a:solidFill>
                  <a:srgbClr val="FFFFFF"/>
                </a:solidFill>
                <a:cs typeface="Arial" charset="0"/>
              </a:rPr>
              <a:t>"</a:t>
            </a:r>
            <a:r>
              <a:rPr lang="en-US" sz="1400" b="1" dirty="0">
                <a:solidFill>
                  <a:srgbClr val="FFFFFF"/>
                </a:solidFill>
                <a:cs typeface="Arial" charset="0"/>
              </a:rPr>
              <a:t>Ezekiel,</a:t>
            </a:r>
            <a:r>
              <a:rPr lang="ru-RU" sz="1400" b="1" dirty="0">
                <a:solidFill>
                  <a:srgbClr val="FFFFFF"/>
                </a:solidFill>
                <a:cs typeface="Arial" charset="0"/>
              </a:rPr>
              <a:t>"</a:t>
            </a:r>
            <a:r>
              <a:rPr lang="en-US" sz="1400" b="1" dirty="0">
                <a:solidFill>
                  <a:srgbClr val="FFFFFF"/>
                </a:solidFill>
                <a:cs typeface="Arial" charset="0"/>
              </a:rPr>
              <a:t> </a:t>
            </a:r>
            <a:br>
              <a:rPr lang="en-US" sz="1400" b="1" dirty="0">
                <a:solidFill>
                  <a:srgbClr val="FFFFFF"/>
                </a:solidFill>
                <a:cs typeface="Arial" charset="0"/>
              </a:rPr>
            </a:br>
            <a:r>
              <a:rPr lang="en-US" sz="1400" b="1" dirty="0">
                <a:solidFill>
                  <a:srgbClr val="FFFFFF"/>
                </a:solidFill>
                <a:cs typeface="Arial" charset="0"/>
              </a:rPr>
              <a:t>in </a:t>
            </a:r>
            <a:r>
              <a:rPr lang="en-US" sz="1400" b="1" i="1" dirty="0">
                <a:solidFill>
                  <a:srgbClr val="FFFFFF"/>
                </a:solidFill>
                <a:cs typeface="Arial" charset="0"/>
              </a:rPr>
              <a:t>The Bible Knowledge Commentary</a:t>
            </a:r>
            <a:r>
              <a:rPr lang="en-US" sz="1400" b="1" dirty="0">
                <a:solidFill>
                  <a:srgbClr val="FFFFFF"/>
                </a:solidFill>
                <a:cs typeface="Arial" charset="0"/>
              </a:rPr>
              <a:t>, 1:1307</a:t>
            </a:r>
          </a:p>
        </p:txBody>
      </p:sp>
    </p:spTree>
    <p:extLst>
      <p:ext uri="{BB962C8B-B14F-4D97-AF65-F5344CB8AC3E}">
        <p14:creationId xmlns:p14="http://schemas.microsoft.com/office/powerpoint/2010/main" val="4292441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What was Ezekiel's wheel? What is your interpretation and what do you think  of it? - Quora">
            <a:extLst>
              <a:ext uri="{FF2B5EF4-FFF2-40B4-BE49-F238E27FC236}">
                <a16:creationId xmlns:a16="http://schemas.microsoft.com/office/drawing/2014/main" id="{CCBF21DD-E6F3-4004-76EA-E605DAF4FC0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1" y="26422"/>
            <a:ext cx="9188780" cy="5235467"/>
          </a:xfrm>
          <a:prstGeom prst="rect">
            <a:avLst/>
          </a:prstGeom>
          <a:noFill/>
          <a:extLst>
            <a:ext uri="{909E8E84-426E-40DD-AFC4-6F175D3DCCD1}">
              <a14:hiddenFill xmlns:a14="http://schemas.microsoft.com/office/drawing/2010/main">
                <a:solidFill>
                  <a:srgbClr val="FFFFFF"/>
                </a:solidFill>
              </a14:hiddenFill>
            </a:ext>
          </a:extLst>
        </p:spPr>
      </p:pic>
      <p:sp>
        <p:nvSpPr>
          <p:cNvPr id="265219" name="Title 2"/>
          <p:cNvSpPr>
            <a:spLocks noGrp="1"/>
          </p:cNvSpPr>
          <p:nvPr>
            <p:ph type="title" idx="4294967295"/>
          </p:nvPr>
        </p:nvSpPr>
        <p:spPr>
          <a:xfrm>
            <a:off x="-36512" y="-27384"/>
            <a:ext cx="4104456" cy="1080120"/>
          </a:xfrm>
          <a:solidFill>
            <a:schemeClr val="tx1"/>
          </a:solidFill>
        </p:spPr>
        <p:txBody>
          <a:bodyPr/>
          <a:lstStyle/>
          <a:p>
            <a:r>
              <a:rPr lang="en-US" sz="4000" dirty="0">
                <a:latin typeface="Arial" charset="0"/>
                <a:ea typeface="Osaka" charset="0"/>
                <a:cs typeface="Arial" charset="0"/>
              </a:rPr>
              <a:t>Ezekiel 1:28a</a:t>
            </a:r>
          </a:p>
        </p:txBody>
      </p:sp>
      <p:sp>
        <p:nvSpPr>
          <p:cNvPr id="4" name="Title 2">
            <a:extLst>
              <a:ext uri="{FF2B5EF4-FFF2-40B4-BE49-F238E27FC236}">
                <a16:creationId xmlns:a16="http://schemas.microsoft.com/office/drawing/2014/main" id="{E3CA0BA5-C566-462C-5091-03881DC3D2C3}"/>
              </a:ext>
            </a:extLst>
          </p:cNvPr>
          <p:cNvSpPr txBox="1">
            <a:spLocks/>
          </p:cNvSpPr>
          <p:nvPr/>
        </p:nvSpPr>
        <p:spPr bwMode="auto">
          <a:xfrm>
            <a:off x="-36512" y="5373216"/>
            <a:ext cx="9188780" cy="1384995"/>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noAutofit/>
          </a:bodyPr>
          <a:lstStyle>
            <a:defPPr>
              <a:defRPr lang="en-US"/>
            </a:defPPr>
            <a:lvl1pPr marL="0" marR="0" lvl="0" indent="0" defTabSz="914400" latinLnBrk="0">
              <a:lnSpc>
                <a:spcPct val="100000"/>
              </a:lnSpc>
              <a:buClrTx/>
              <a:buSzTx/>
              <a:buFontTx/>
              <a:buNone/>
              <a:tabLst/>
              <a:defRPr kumimoji="0" sz="2800" b="1" i="0" u="none" strike="noStrike" cap="none" spc="0" normalizeH="0" baseline="0">
                <a:ln>
                  <a:noFill/>
                </a:ln>
                <a:solidFill>
                  <a:srgbClr val="FFFFFF"/>
                </a:solidFill>
                <a:effectLst>
                  <a:glow rad="139700">
                    <a:srgbClr val="000000"/>
                  </a:glow>
                </a:effectLst>
                <a:uLnTx/>
                <a:uFillTx/>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This is what the glory of the L</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ORD</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looked like to me. When I saw it, I fell face down on the ground, and I heard someone’s voice speaking to me</a:t>
            </a:r>
            <a:r>
              <a:rPr kumimoji="0" lang="en-US" sz="28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a:t>
            </a:r>
          </a:p>
        </p:txBody>
      </p:sp>
    </p:spTree>
    <p:extLst>
      <p:ext uri="{BB962C8B-B14F-4D97-AF65-F5344CB8AC3E}">
        <p14:creationId xmlns:p14="http://schemas.microsoft.com/office/powerpoint/2010/main" val="16307084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960" y="44624"/>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3200" b="1">
                <a:solidFill>
                  <a:srgbClr val="FFFFFF"/>
                </a:solidFill>
                <a:effectLst>
                  <a:glow rad="228600">
                    <a:schemeClr val="tx1"/>
                  </a:glow>
                </a:effectLst>
                <a:latin typeface="Arial" charset="0"/>
                <a:ea typeface="新細明體" charset="0"/>
              </a:rPr>
              <a:t>The Altar (43:13-17)</a:t>
            </a:r>
            <a:endParaRPr lang="en-US" sz="3200" b="1" i="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cs typeface="Arial" charset="0"/>
              </a:rPr>
              <a:t>The large brass altar before the temple at the center of the inner court</a:t>
            </a:r>
          </a:p>
        </p:txBody>
      </p:sp>
    </p:spTree>
    <p:extLst>
      <p:ext uri="{BB962C8B-B14F-4D97-AF65-F5344CB8AC3E}">
        <p14:creationId xmlns:p14="http://schemas.microsoft.com/office/powerpoint/2010/main" val="3069346754"/>
      </p:ext>
    </p:extLst>
  </p:cSld>
  <p:clrMapOvr>
    <a:masterClrMapping/>
  </p:clrMapOvr>
  <p:transition spd="med">
    <p:randomBar dir="vert"/>
  </p:transition>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6129" name="Picture 1" descr="Zech 14v4 Christ on Mount of Olive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4819650" y="15875"/>
            <a:ext cx="4356100" cy="4221163"/>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On that day, his feet will stand on the Mount of Olives east of Jerusalem…</a:t>
            </a:r>
            <a:r>
              <a:rPr kumimoji="0" lang="ru-RU"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a:t>
            </a:r>
            <a:b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b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(Zechariah 14:4a).</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36918018"/>
      </p:ext>
    </p:extLst>
  </p:cSld>
  <p:clrMapOvr>
    <a:overrideClrMapping bg1="lt1" tx1="dk1" bg2="lt2" tx2="dk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321279"/>
            <a:ext cx="9144000" cy="44538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40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(God to Israel) </a:t>
            </a: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For I will take you out of the nations; I will gather you from all the countries and bring you back into your own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land</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I will sprinkle clean water on you, and you will be clean; I will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cleanse</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you from all your impurities and from all your idols.  I will give you a new heart and put a new spirit within you; I will remove your heart of stone and give you a heart of flesh.  And I will put my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Spirit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in you and move you to follow my decrees and be careful to keep my laws</a:t>
            </a: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(36:24-27)</a:t>
            </a:r>
            <a:r>
              <a:rPr kumimoji="0" lang="en-SG"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Ezekiel</a:t>
            </a:r>
          </a:p>
        </p:txBody>
      </p:sp>
      <p:sp>
        <p:nvSpPr>
          <p:cNvPr id="7" name="Text Box 24"/>
          <p:cNvSpPr txBox="1">
            <a:spLocks noChangeArrowheads="1"/>
          </p:cNvSpPr>
          <p:nvPr/>
        </p:nvSpPr>
        <p:spPr bwMode="auto">
          <a:xfrm>
            <a:off x="8404135" y="3803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500</a:t>
            </a:r>
          </a:p>
        </p:txBody>
      </p:sp>
    </p:spTree>
    <p:extLst>
      <p:ext uri="{BB962C8B-B14F-4D97-AF65-F5344CB8AC3E}">
        <p14:creationId xmlns:p14="http://schemas.microsoft.com/office/powerpoint/2010/main" val="22480287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575AB-21CF-6A18-5329-7601AFD5AF6C}"/>
              </a:ext>
            </a:extLst>
          </p:cNvPr>
          <p:cNvSpPr>
            <a:spLocks noGrp="1"/>
          </p:cNvSpPr>
          <p:nvPr>
            <p:ph type="title"/>
          </p:nvPr>
        </p:nvSpPr>
        <p:spPr>
          <a:xfrm>
            <a:off x="0" y="44624"/>
            <a:ext cx="9144000" cy="1872208"/>
          </a:xfrm>
        </p:spPr>
        <p:txBody>
          <a:bodyPr anchor="t"/>
          <a:lstStyle/>
          <a:p>
            <a:r>
              <a:rPr lang="en-US" sz="5400" dirty="0">
                <a:latin typeface="Arial" panose="020B0604020202020204" pitchFamily="34" charset="0"/>
                <a:cs typeface="Arial" panose="020B0604020202020204" pitchFamily="34" charset="0"/>
              </a:rPr>
              <a:t>Where would we be without God's…</a:t>
            </a:r>
          </a:p>
        </p:txBody>
      </p:sp>
      <p:sp>
        <p:nvSpPr>
          <p:cNvPr id="3" name="Title 1">
            <a:extLst>
              <a:ext uri="{FF2B5EF4-FFF2-40B4-BE49-F238E27FC236}">
                <a16:creationId xmlns:a16="http://schemas.microsoft.com/office/drawing/2014/main" id="{D3558E61-F080-BD36-6E9B-B01C4BA67AB1}"/>
              </a:ext>
            </a:extLst>
          </p:cNvPr>
          <p:cNvSpPr txBox="1">
            <a:spLocks/>
          </p:cNvSpPr>
          <p:nvPr/>
        </p:nvSpPr>
        <p:spPr bwMode="auto">
          <a:xfrm>
            <a:off x="36512" y="1923051"/>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a:lstStyle>
          <a:p>
            <a:pPr marL="571500" marR="0" lvl="0" indent="-571500" algn="ctr"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5400" b="1" i="0" u="none" strike="noStrike" kern="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Presence?</a:t>
            </a:r>
          </a:p>
        </p:txBody>
      </p:sp>
    </p:spTree>
    <p:extLst>
      <p:ext uri="{BB962C8B-B14F-4D97-AF65-F5344CB8AC3E}">
        <p14:creationId xmlns:p14="http://schemas.microsoft.com/office/powerpoint/2010/main" val="11680052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03" name="Rectangle 3"/>
          <p:cNvSpPr>
            <a:spLocks noGrp="1" noChangeArrowheads="1"/>
          </p:cNvSpPr>
          <p:nvPr>
            <p:ph type="title"/>
          </p:nvPr>
        </p:nvSpPr>
        <p:spPr>
          <a:xfrm>
            <a:off x="0" y="179388"/>
            <a:ext cx="9144000" cy="658812"/>
          </a:xfrm>
        </p:spPr>
        <p:txBody>
          <a:bodyPr/>
          <a:lstStyle/>
          <a:p>
            <a:pPr eaLnBrk="1" hangingPunct="1">
              <a:defRPr/>
            </a:pPr>
            <a:r>
              <a:rPr lang="en-US" sz="3600" b="1" dirty="0">
                <a:solidFill>
                  <a:schemeClr val="bg1"/>
                </a:solidFill>
                <a:latin typeface="Arial" charset="0"/>
                <a:ea typeface="ＭＳ Ｐゴシック" charset="0"/>
                <a:cs typeface="ＭＳ Ｐゴシック" charset="0"/>
              </a:rPr>
              <a:t>Tongues of Fire (Acts 2:3)</a:t>
            </a:r>
          </a:p>
        </p:txBody>
      </p:sp>
      <p:pic>
        <p:nvPicPr>
          <p:cNvPr id="7170" name="Picture 2" descr="Image result for holy spirit acts 2">
            <a:extLst>
              <a:ext uri="{FF2B5EF4-FFF2-40B4-BE49-F238E27FC236}">
                <a16:creationId xmlns:a16="http://schemas.microsoft.com/office/drawing/2014/main" id="{25A2BE56-9817-BD45-9334-4E56E3297DC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853710"/>
      </p:ext>
    </p:extLst>
  </p:cSld>
  <p:clrMapOvr>
    <a:overrideClrMapping bg1="lt1" tx1="dk1" bg2="lt2" tx2="dk2" accent1="accent1" accent2="accent2" accent3="accent3" accent4="accent4" accent5="accent5" accent6="accent6" hlink="hlink" folHlink="folHlink"/>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929" y="40667"/>
            <a:ext cx="5747657" cy="6942831"/>
          </a:xfrm>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Do you not know that </a:t>
            </a:r>
            <a:r>
              <a:rPr lang="en-US" sz="3600" b="1" dirty="0">
                <a:solidFill>
                  <a:srgbClr val="FFFF00"/>
                </a:solidFill>
                <a:effectLst>
                  <a:glow rad="127000">
                    <a:schemeClr val="tx1"/>
                  </a:glow>
                </a:effectLst>
                <a:latin typeface="Arial" charset="0"/>
                <a:ea typeface="ＭＳ Ｐゴシック" charset="0"/>
                <a:cs typeface="ＭＳ Ｐゴシック" charset="0"/>
              </a:rPr>
              <a:t>your body is a temple of the Holy Spirit</a:t>
            </a:r>
            <a:r>
              <a:rPr lang="en-US" sz="3600" b="1" dirty="0">
                <a:effectLst>
                  <a:glow rad="127000">
                    <a:schemeClr val="tx1"/>
                  </a:glow>
                </a:effectLst>
                <a:latin typeface="Arial" charset="0"/>
                <a:ea typeface="ＭＳ Ｐゴシック" charset="0"/>
                <a:cs typeface="ＭＳ Ｐゴシック" charset="0"/>
              </a:rPr>
              <a:t>, who is in you, whom you have received from God? You are not your own;  </a:t>
            </a:r>
            <a:r>
              <a:rPr lang="en-US" sz="3600" b="1" baseline="30000" dirty="0">
                <a:effectLst>
                  <a:glow rad="127000">
                    <a:schemeClr val="tx1"/>
                  </a:glow>
                </a:effectLst>
                <a:latin typeface="Arial" charset="0"/>
                <a:ea typeface="ＭＳ Ｐゴシック" charset="0"/>
                <a:cs typeface="ＭＳ Ｐゴシック" charset="0"/>
              </a:rPr>
              <a:t>20 </a:t>
            </a:r>
            <a:r>
              <a:rPr lang="en-US" sz="3600" b="1" dirty="0">
                <a:effectLst>
                  <a:glow rad="127000">
                    <a:schemeClr val="tx1"/>
                  </a:glow>
                </a:effectLst>
                <a:latin typeface="Arial" charset="0"/>
                <a:ea typeface="ＭＳ Ｐゴシック" charset="0"/>
                <a:cs typeface="ＭＳ Ｐゴシック" charset="0"/>
              </a:rPr>
              <a:t>you were bought at a price. Therefore </a:t>
            </a:r>
            <a:r>
              <a:rPr lang="en-US" sz="3600" b="1" dirty="0">
                <a:solidFill>
                  <a:srgbClr val="FFFF00"/>
                </a:solidFill>
                <a:effectLst>
                  <a:glow rad="127000">
                    <a:schemeClr val="tx1"/>
                  </a:glow>
                </a:effectLst>
                <a:latin typeface="Arial" charset="0"/>
                <a:ea typeface="ＭＳ Ｐゴシック" charset="0"/>
                <a:cs typeface="ＭＳ Ｐゴシック" charset="0"/>
              </a:rPr>
              <a:t>honor God with your body</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Cor 6:19-20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pic>
        <p:nvPicPr>
          <p:cNvPr id="7170" name="Picture 2" descr="Image result for Do you not know that your body is a temple of the Holy Spirit, who is in you, whom you have received from God? You are not your own;  20 you were bought at a price. Therefore honor God with your body.">
            <a:extLst>
              <a:ext uri="{FF2B5EF4-FFF2-40B4-BE49-F238E27FC236}">
                <a16:creationId xmlns:a16="http://schemas.microsoft.com/office/drawing/2014/main" id="{E137785E-F2D0-D240-8113-FC86E03706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98" r="53384"/>
          <a:stretch/>
        </p:blipFill>
        <p:spPr bwMode="auto">
          <a:xfrm>
            <a:off x="5752587" y="11199"/>
            <a:ext cx="339634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254305"/>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7675"/>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will God show us his faithfulness in the future?</a:t>
            </a:r>
          </a:p>
        </p:txBody>
      </p:sp>
      <p:pic>
        <p:nvPicPr>
          <p:cNvPr id="4098" name="Picture 2" descr="21 POWERFUL Bible Verses About The Future (Peace + Hope)">
            <a:extLst>
              <a:ext uri="{FF2B5EF4-FFF2-40B4-BE49-F238E27FC236}">
                <a16:creationId xmlns:a16="http://schemas.microsoft.com/office/drawing/2014/main" id="{7D6434B6-16E2-F8BF-F5D6-720CAFF10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1717675"/>
            <a:ext cx="9144000" cy="514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5009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latin typeface="Arial" charset="0"/>
                <a:ea typeface="ＭＳ Ｐゴシック" charset="0"/>
                <a:cs typeface="ＭＳ Ｐゴシック" charset="0"/>
              </a:rPr>
              <a:t>Ezekiel 40–48</a:t>
            </a:r>
          </a:p>
        </p:txBody>
      </p:sp>
      <p:sp>
        <p:nvSpPr>
          <p:cNvPr id="4" name="Rectangle 2"/>
          <p:cNvSpPr txBox="1">
            <a:spLocks noChangeArrowheads="1"/>
          </p:cNvSpPr>
          <p:nvPr/>
        </p:nvSpPr>
        <p:spPr bwMode="auto">
          <a:xfrm>
            <a:off x="35496" y="1145539"/>
            <a:ext cx="2681474" cy="4299685"/>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t>God will </a:t>
            </a:r>
            <a:r>
              <a:rPr kumimoji="0" lang="en-US" sz="4800" b="1" i="0" u="none" strike="noStrike" kern="1200" cap="none" spc="-100" normalizeH="0" baseline="0" noProof="0" dirty="0">
                <a:ln>
                  <a:noFill/>
                </a:ln>
                <a:solidFill>
                  <a:srgbClr val="C00000"/>
                </a:solidFill>
                <a:effectLst/>
                <a:uLnTx/>
                <a:uFillTx/>
                <a:latin typeface="Helvetica" pitchFamily="2" charset="0"/>
                <a:ea typeface="ＭＳ Ｐゴシック" charset="0"/>
                <a:cs typeface="Helvetica Neue Black Condensed"/>
              </a:rPr>
              <a:t>live</a:t>
            </a:r>
            <a: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t> with us again</a:t>
            </a:r>
            <a:b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br>
            <a: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t>(40–43) </a:t>
            </a:r>
          </a:p>
        </p:txBody>
      </p:sp>
      <p:sp>
        <p:nvSpPr>
          <p:cNvPr id="5" name="Rectangle 2"/>
          <p:cNvSpPr txBox="1">
            <a:spLocks noChangeArrowheads="1"/>
          </p:cNvSpPr>
          <p:nvPr/>
        </p:nvSpPr>
        <p:spPr bwMode="auto">
          <a:xfrm>
            <a:off x="2752466" y="1145539"/>
            <a:ext cx="3547726" cy="4299685"/>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t>God will help people </a:t>
            </a:r>
            <a:r>
              <a:rPr kumimoji="0" lang="en-US" sz="4800" b="1" i="0" u="none" strike="noStrike" kern="1200" cap="none" spc="-100" normalizeH="0" baseline="0" noProof="0" dirty="0">
                <a:ln>
                  <a:noFill/>
                </a:ln>
                <a:solidFill>
                  <a:srgbClr val="C00000"/>
                </a:solidFill>
                <a:effectLst/>
                <a:uLnTx/>
                <a:uFillTx/>
                <a:latin typeface="Helvetica" pitchFamily="2" charset="0"/>
                <a:ea typeface="ＭＳ Ｐゴシック" charset="0"/>
                <a:cs typeface="Helvetica Neue Black Condensed"/>
              </a:rPr>
              <a:t>confess</a:t>
            </a:r>
            <a: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t> sin </a:t>
            </a:r>
            <a:b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br>
            <a: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t>(44–46) </a:t>
            </a:r>
          </a:p>
        </p:txBody>
      </p:sp>
      <p:sp>
        <p:nvSpPr>
          <p:cNvPr id="7" name="Rectangle 2">
            <a:extLst>
              <a:ext uri="{FF2B5EF4-FFF2-40B4-BE49-F238E27FC236}">
                <a16:creationId xmlns:a16="http://schemas.microsoft.com/office/drawing/2014/main" id="{9E157FA6-2204-C4EF-C821-935BD5C372ED}"/>
              </a:ext>
            </a:extLst>
          </p:cNvPr>
          <p:cNvSpPr txBox="1">
            <a:spLocks noChangeArrowheads="1"/>
          </p:cNvSpPr>
          <p:nvPr/>
        </p:nvSpPr>
        <p:spPr bwMode="auto">
          <a:xfrm>
            <a:off x="14288" y="-3210"/>
            <a:ext cx="9144000" cy="1148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a:ln>
                  <a:noFill/>
                </a:ln>
                <a:solidFill>
                  <a:srgbClr val="FFFFFF"/>
                </a:solidFill>
                <a:effectLst/>
                <a:uLnTx/>
                <a:uFillTx/>
                <a:latin typeface="Arial" charset="0"/>
                <a:ea typeface="ＭＳ Ｐゴシック" charset="0"/>
                <a:cs typeface="ＭＳ Ｐゴシック" charset="0"/>
              </a:rPr>
              <a:t>God's Future Faithfulness</a:t>
            </a:r>
            <a:endParaRPr kumimoji="0" lang="en-US" sz="4400" b="1" i="1"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116739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9" name="Text Box 23"/>
          <p:cNvSpPr txBox="1">
            <a:spLocks noChangeArrowheads="1"/>
          </p:cNvSpPr>
          <p:nvPr/>
        </p:nvSpPr>
        <p:spPr bwMode="auto">
          <a:xfrm>
            <a:off x="8388350" y="14288"/>
            <a:ext cx="698178" cy="461665"/>
          </a:xfrm>
          <a:prstGeom prst="rect">
            <a:avLst/>
          </a:prstGeom>
          <a:no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134</a:t>
            </a:r>
          </a:p>
        </p:txBody>
      </p:sp>
      <p:grpSp>
        <p:nvGrpSpPr>
          <p:cNvPr id="3" name="Group 2"/>
          <p:cNvGrpSpPr>
            <a:grpSpLocks/>
          </p:cNvGrpSpPr>
          <p:nvPr/>
        </p:nvGrpSpPr>
        <p:grpSpPr bwMode="auto">
          <a:xfrm>
            <a:off x="3827463" y="1028700"/>
            <a:ext cx="3048000" cy="2039938"/>
            <a:chOff x="3828256" y="1028328"/>
            <a:chExt cx="3048000" cy="2040632"/>
          </a:xfrm>
        </p:grpSpPr>
        <p:sp>
          <p:nvSpPr>
            <p:cNvPr id="204812"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Sacred Calendar Begins</a:t>
              </a:r>
              <a:endParaRPr kumimoji="0"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charset="0"/>
                <a:ea typeface="ＭＳ Ｐゴシック" charset="0"/>
                <a:cs typeface="ＭＳ Ｐゴシック" charset="0"/>
              </a:endParaRPr>
            </a:p>
          </p:txBody>
        </p:sp>
      </p:grpSp>
      <p:grpSp>
        <p:nvGrpSpPr>
          <p:cNvPr id="5" name="Group 4"/>
          <p:cNvGrpSpPr>
            <a:grpSpLocks/>
          </p:cNvGrpSpPr>
          <p:nvPr/>
        </p:nvGrpSpPr>
        <p:grpSpPr bwMode="auto">
          <a:xfrm>
            <a:off x="2484438" y="4076700"/>
            <a:ext cx="3048000" cy="1944688"/>
            <a:chOff x="2483769" y="4077072"/>
            <a:chExt cx="3048000" cy="1944215"/>
          </a:xfrm>
        </p:grpSpPr>
        <p:sp>
          <p:nvSpPr>
            <p:cNvPr id="204810"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Civil Calendar Begins</a:t>
              </a:r>
              <a:endParaRPr kumimoji="0"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charset="0"/>
                <a:ea typeface="ＭＳ Ｐゴシック" charset="0"/>
                <a:cs typeface="ＭＳ Ｐゴシック" charset="0"/>
              </a:endParaRPr>
            </a:p>
          </p:txBody>
        </p:sp>
      </p:grpSp>
      <p:sp>
        <p:nvSpPr>
          <p:cNvPr id="43" name="Rectangle 2"/>
          <p:cNvSpPr txBox="1">
            <a:spLocks noChangeArrowheads="1"/>
          </p:cNvSpPr>
          <p:nvPr/>
        </p:nvSpPr>
        <p:spPr bwMode="auto">
          <a:xfrm>
            <a:off x="-14288" y="0"/>
            <a:ext cx="3816351" cy="4248150"/>
          </a:xfrm>
          <a:prstGeom prst="rect">
            <a:avLst/>
          </a:prstGeom>
          <a:solidFill>
            <a:srgbClr val="000090"/>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ＭＳ Ｐゴシック" charset="0"/>
              </a:rPr>
              <a:t>The Exodus Night: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While the Israelites were still in the land of Egypt, the L</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ORD</a:t>
            </a: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 gave the following instructions to Moses and Aaron:  </a:t>
            </a:r>
            <a:r>
              <a:rPr kumimoji="0" lang="en-US" sz="2400" b="1" i="0"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2</a:t>
            </a:r>
            <a:r>
              <a:rPr kumimoji="0" lang="ru-RU"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a:t>
            </a:r>
            <a:r>
              <a:rPr kumimoji="0" lang="en-US"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ＭＳ Ｐゴシック" charset="0"/>
              </a:rPr>
              <a:t>From now on, this month will be the first month of the year</a:t>
            </a: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 for you</a:t>
            </a:r>
            <a:r>
              <a:rPr kumimoji="0" lang="ru-RU"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a:t>
            </a: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 (Exod. 12:1-2)</a:t>
            </a:r>
          </a:p>
        </p:txBody>
      </p:sp>
      <p:sp>
        <p:nvSpPr>
          <p:cNvPr id="4" name="Title 3"/>
          <p:cNvSpPr>
            <a:spLocks noGrp="1"/>
          </p:cNvSpPr>
          <p:nvPr>
            <p:ph type="title"/>
          </p:nvPr>
        </p:nvSpPr>
        <p:spPr>
          <a:xfrm>
            <a:off x="3203575" y="2781300"/>
            <a:ext cx="3048000" cy="1409700"/>
          </a:xfrm>
        </p:spPr>
        <p:txBody>
          <a:bodyPr/>
          <a:lstStyle/>
          <a:p>
            <a:pPr>
              <a:defRPr/>
            </a:pPr>
            <a:r>
              <a:rPr kumimoji="1" 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Hebrew Calendars</a:t>
            </a:r>
            <a:endParaRPr lang="en-US" sz="3600" b="1" dirty="0">
              <a:solidFill>
                <a:schemeClr val="bg1"/>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54" name="Title 3"/>
          <p:cNvSpPr txBox="1">
            <a:spLocks/>
          </p:cNvSpPr>
          <p:nvPr/>
        </p:nvSpPr>
        <p:spPr bwMode="auto">
          <a:xfrm rot="1628858">
            <a:off x="5535613" y="474663"/>
            <a:ext cx="1636712"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Mar-Apr</a:t>
            </a:r>
            <a:endParaRPr kumimoji="0"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charset="0"/>
              <a:ea typeface="ＭＳ Ｐゴシック" charset="0"/>
              <a:cs typeface="ＭＳ Ｐゴシック" charset="0"/>
            </a:endParaRPr>
          </a:p>
        </p:txBody>
      </p:sp>
      <p:sp>
        <p:nvSpPr>
          <p:cNvPr id="55" name="Title 3"/>
          <p:cNvSpPr txBox="1">
            <a:spLocks/>
          </p:cNvSpPr>
          <p:nvPr/>
        </p:nvSpPr>
        <p:spPr bwMode="auto">
          <a:xfrm rot="1487614">
            <a:off x="2163763" y="6021388"/>
            <a:ext cx="17907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Sep-Oct</a:t>
            </a:r>
            <a:endParaRPr kumimoji="0"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0452811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circle(in)">
                                      <p:cBhvr>
                                        <p:cTn id="43"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05826" name="Picture 7" descr="Romans 200 Blue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Rectangle 2"/>
          <p:cNvSpPr>
            <a:spLocks noGrp="1" noChangeArrowheads="1"/>
          </p:cNvSpPr>
          <p:nvPr>
            <p:ph type="ctrTitle"/>
          </p:nvPr>
        </p:nvSpPr>
        <p:spPr>
          <a:xfrm>
            <a:off x="395536" y="404664"/>
            <a:ext cx="4343400" cy="914400"/>
          </a:xfrm>
        </p:spPr>
        <p:txBody>
          <a:bodyPr/>
          <a:lstStyle/>
          <a:p>
            <a:pPr eaLnBrk="1" hangingPunct="1">
              <a:defRPr/>
            </a:pPr>
            <a:r>
              <a:rPr lang="en-US" b="1" dirty="0">
                <a:solidFill>
                  <a:schemeClr val="hlink"/>
                </a:solidFill>
                <a:latin typeface="Arial" charset="0"/>
                <a:ea typeface="ＭＳ Ｐゴシック" charset="0"/>
                <a:cs typeface="ＭＳ Ｐゴシック" charset="0"/>
              </a:rPr>
              <a:t>Bible Feasts</a:t>
            </a:r>
          </a:p>
        </p:txBody>
      </p:sp>
      <p:sp>
        <p:nvSpPr>
          <p:cNvPr id="2051" name="Rectangle 3"/>
          <p:cNvSpPr>
            <a:spLocks noGrp="1" noChangeArrowheads="1"/>
          </p:cNvSpPr>
          <p:nvPr>
            <p:ph type="subTitle" idx="1"/>
          </p:nvPr>
        </p:nvSpPr>
        <p:spPr>
          <a:xfrm>
            <a:off x="0" y="1547664"/>
            <a:ext cx="5076056" cy="1752600"/>
          </a:xfrm>
        </p:spPr>
        <p:txBody>
          <a:bodyPr/>
          <a:lstStyle/>
          <a:p>
            <a:pPr eaLnBrk="1" hangingPunct="1">
              <a:buFont typeface="Wingdings" charset="0"/>
              <a:buNone/>
              <a:defRPr/>
            </a:pPr>
            <a:r>
              <a:rPr lang="en-US" sz="3600" b="1" dirty="0">
                <a:latin typeface="Tahoma" charset="0"/>
                <a:ea typeface="ＭＳ Ｐゴシック" charset="0"/>
                <a:cs typeface="ＭＳ Ｐゴシック" charset="0"/>
              </a:rPr>
              <a:t>Holy Day Celebrations in the Old Testament</a:t>
            </a:r>
          </a:p>
        </p:txBody>
      </p:sp>
      <p:pic>
        <p:nvPicPr>
          <p:cNvPr id="205829" name="Picture 5" descr="s_priest">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249427" y="476672"/>
            <a:ext cx="2994981" cy="4293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6" name="Text Box 8"/>
          <p:cNvSpPr txBox="1">
            <a:spLocks noChangeArrowheads="1"/>
          </p:cNvSpPr>
          <p:nvPr/>
        </p:nvSpPr>
        <p:spPr bwMode="auto">
          <a:xfrm>
            <a:off x="8301038" y="73025"/>
            <a:ext cx="772567" cy="461665"/>
          </a:xfrm>
          <a:prstGeom prst="rect">
            <a:avLst/>
          </a:prstGeom>
          <a:no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ahoma" charset="0"/>
                <a:ea typeface="ＭＳ Ｐゴシック" charset="0"/>
              </a:rPr>
              <a:t>134</a:t>
            </a:r>
            <a:endParaRPr kumimoji="0" lang="en-US" sz="1800" b="0" i="0" u="none" strike="noStrike" kern="1200" cap="none" spc="0" normalizeH="0" baseline="0" noProof="0" dirty="0">
              <a:ln>
                <a:noFill/>
              </a:ln>
              <a:solidFill>
                <a:srgbClr val="FFFFFF"/>
              </a:solidFill>
              <a:effectLst/>
              <a:uLnTx/>
              <a:uFillTx/>
              <a:latin typeface="Tahoma" charset="0"/>
              <a:ea typeface="ＭＳ Ｐゴシック" charset="0"/>
            </a:endParaRPr>
          </a:p>
        </p:txBody>
      </p:sp>
      <p:pic>
        <p:nvPicPr>
          <p:cNvPr id="2" name="Picture 1"/>
          <p:cNvPicPr>
            <a:picLocks noChangeAspect="1"/>
          </p:cNvPicPr>
          <p:nvPr/>
        </p:nvPicPr>
        <p:blipFill>
          <a:blip r:embed="rId7"/>
          <a:stretch>
            <a:fillRect/>
          </a:stretch>
        </p:blipFill>
        <p:spPr>
          <a:xfrm>
            <a:off x="0" y="4607224"/>
            <a:ext cx="9144000" cy="2350168"/>
          </a:xfrm>
          <a:prstGeom prst="rect">
            <a:avLst/>
          </a:prstGeom>
        </p:spPr>
      </p:pic>
      <p:sp>
        <p:nvSpPr>
          <p:cNvPr id="8" name="Rectangle 3"/>
          <p:cNvSpPr txBox="1">
            <a:spLocks noChangeArrowheads="1"/>
          </p:cNvSpPr>
          <p:nvPr/>
        </p:nvSpPr>
        <p:spPr bwMode="auto">
          <a:xfrm>
            <a:off x="23813" y="3572940"/>
            <a:ext cx="5076056" cy="79274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65000"/>
              <a:buFont typeface="Wingdings" pitchFamily="-107" charset="2"/>
              <a:buNone/>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a:lstStyle>
          <a:p>
            <a:pPr marL="0" marR="0" lvl="0" indent="0" algn="ctr" defTabSz="457200" rtl="0" eaLnBrk="1" fontAlgn="base" latinLnBrk="0" hangingPunct="1">
              <a:lnSpc>
                <a:spcPct val="100000"/>
              </a:lnSpc>
              <a:spcBef>
                <a:spcPct val="20000"/>
              </a:spcBef>
              <a:spcAft>
                <a:spcPct val="0"/>
              </a:spcAft>
              <a:buClr>
                <a:srgbClr val="FFCC66"/>
              </a:buClr>
              <a:buSzPct val="65000"/>
              <a:buFont typeface="Wingdings" charset="0"/>
              <a:buNone/>
              <a:tabLst/>
              <a:defRPr/>
            </a:pPr>
            <a:r>
              <a:rPr kumimoji="0" lang="en-US"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ＭＳ Ｐゴシック" charset="0"/>
              </a:rPr>
              <a:t>Lev 23; Deut 16</a:t>
            </a:r>
          </a:p>
        </p:txBody>
      </p:sp>
    </p:spTree>
    <p:extLst>
      <p:ext uri="{BB962C8B-B14F-4D97-AF65-F5344CB8AC3E}">
        <p14:creationId xmlns:p14="http://schemas.microsoft.com/office/powerpoint/2010/main" val="3859064244"/>
      </p:ext>
    </p:extLst>
  </p:cSld>
  <p:clrMapOvr>
    <a:masterClrMapping/>
  </p:clrMapOvr>
</p:sld>
</file>

<file path=ppt/theme/theme1.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1_Custom Design">
  <a:themeElements>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1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Clouds</Template>
  <TotalTime>33376</TotalTime>
  <Words>20392</Words>
  <Application>Microsoft Macintosh PowerPoint</Application>
  <PresentationFormat>On-screen Show (4:3)</PresentationFormat>
  <Paragraphs>1275</Paragraphs>
  <Slides>126</Slides>
  <Notes>109</Notes>
  <HiddenSlides>0</HiddenSlides>
  <MMClips>0</MMClips>
  <ScaleCrop>false</ScaleCrop>
  <HeadingPairs>
    <vt:vector size="6" baseType="variant">
      <vt:variant>
        <vt:lpstr>Fonts Used</vt:lpstr>
      </vt:variant>
      <vt:variant>
        <vt:i4>20</vt:i4>
      </vt:variant>
      <vt:variant>
        <vt:lpstr>Theme</vt:lpstr>
      </vt:variant>
      <vt:variant>
        <vt:i4>42</vt:i4>
      </vt:variant>
      <vt:variant>
        <vt:lpstr>Slide Titles</vt:lpstr>
      </vt:variant>
      <vt:variant>
        <vt:i4>126</vt:i4>
      </vt:variant>
    </vt:vector>
  </HeadingPairs>
  <TitlesOfParts>
    <vt:vector size="188" baseType="lpstr">
      <vt:lpstr>acme secret agent</vt:lpstr>
      <vt:lpstr>B VAG Rounded Bold</vt:lpstr>
      <vt:lpstr>BONES</vt:lpstr>
      <vt:lpstr>Chicago</vt:lpstr>
      <vt:lpstr>Times</vt:lpstr>
      <vt:lpstr>Apple Chancery</vt:lpstr>
      <vt:lpstr>Arial</vt:lpstr>
      <vt:lpstr>Arial Black</vt:lpstr>
      <vt:lpstr>Arial Narrow</vt:lpstr>
      <vt:lpstr>Calibri</vt:lpstr>
      <vt:lpstr>Candara</vt:lpstr>
      <vt:lpstr>Comic Sans MS</vt:lpstr>
      <vt:lpstr>Garamond</vt:lpstr>
      <vt:lpstr>Helvetica</vt:lpstr>
      <vt:lpstr>Helvetica Neue Black Condensed</vt:lpstr>
      <vt:lpstr>Matura MT Script Capitals</vt:lpstr>
      <vt:lpstr>Monotype Sorts</vt:lpstr>
      <vt:lpstr>Tahoma</vt:lpstr>
      <vt:lpstr>Times New Roman</vt:lpstr>
      <vt:lpstr>Wingdings</vt:lpstr>
      <vt:lpstr>Clouds</vt:lpstr>
      <vt:lpstr>Default Design</vt:lpstr>
      <vt:lpstr>Fireball</vt:lpstr>
      <vt:lpstr>11_Office Theme</vt:lpstr>
      <vt:lpstr>3_Blank Presentation</vt:lpstr>
      <vt:lpstr>1_Mountain</vt:lpstr>
      <vt:lpstr>3_Fireball</vt:lpstr>
      <vt:lpstr>3_Default Design</vt:lpstr>
      <vt:lpstr>1_Balance</vt:lpstr>
      <vt:lpstr>4_Default Design</vt:lpstr>
      <vt:lpstr>Slit</vt:lpstr>
      <vt:lpstr>51_Blank Presentation</vt:lpstr>
      <vt:lpstr>4_Fireball</vt:lpstr>
      <vt:lpstr>2_Default Design</vt:lpstr>
      <vt:lpstr>2_Stream</vt:lpstr>
      <vt:lpstr>1_Slit</vt:lpstr>
      <vt:lpstr>5_Default Design</vt:lpstr>
      <vt:lpstr>Beam</vt:lpstr>
      <vt:lpstr>1_Blank Presentation</vt:lpstr>
      <vt:lpstr>5_Fireball</vt:lpstr>
      <vt:lpstr>5_Office Theme</vt:lpstr>
      <vt:lpstr>4_Office Theme</vt:lpstr>
      <vt:lpstr>13_Blank Presentation</vt:lpstr>
      <vt:lpstr>17_Default Design</vt:lpstr>
      <vt:lpstr>1_Stream</vt:lpstr>
      <vt:lpstr>53_Blank Presentation</vt:lpstr>
      <vt:lpstr>1_Calm Seas</vt:lpstr>
      <vt:lpstr>4_untitled 3</vt:lpstr>
      <vt:lpstr>untitled 3</vt:lpstr>
      <vt:lpstr>13_Default Design</vt:lpstr>
      <vt:lpstr>2_Mountain</vt:lpstr>
      <vt:lpstr>1_untitled 3</vt:lpstr>
      <vt:lpstr>22_Default Design</vt:lpstr>
      <vt:lpstr>6_Default Design</vt:lpstr>
      <vt:lpstr>Shimmer</vt:lpstr>
      <vt:lpstr>1_Fireworks</vt:lpstr>
      <vt:lpstr>23_Office Theme</vt:lpstr>
      <vt:lpstr>Mountain</vt:lpstr>
      <vt:lpstr>10_Office Theme</vt:lpstr>
      <vt:lpstr>54_Blank Presentation</vt:lpstr>
      <vt:lpstr>Stream</vt:lpstr>
      <vt:lpstr>11_Custom Design</vt:lpstr>
      <vt:lpstr>Ezekiel 40–43</vt:lpstr>
      <vt:lpstr>The Kingdom &amp; Millennialism</vt:lpstr>
      <vt:lpstr>God has always been as close as we have wanted.  Agree or Disagree?</vt:lpstr>
      <vt:lpstr>Far from God? Who moved?</vt:lpstr>
      <vt:lpstr>"Now the earth was formless and empty, darkness was over the surface of the deep…" </vt:lpstr>
      <vt:lpstr>"When the cool evening breezes were blowing, the man and his wife heard the LORD God walking about in the garden. So they hid from the LORD God among the trees.  9Then the LORD God called to the man, 'Where are you?'" (Gen 3:8-9 NLT).</vt:lpstr>
      <vt:lpstr>The Tabernacle</vt:lpstr>
      <vt:lpstr>Glory in Solomon's Temple</vt:lpstr>
      <vt:lpstr>Ezekiel 1:28a</vt:lpstr>
      <vt:lpstr>Has God been faithful to you in the past? How? </vt:lpstr>
      <vt:lpstr>Will God be faithful to you in the future? How? </vt:lpstr>
      <vt:lpstr>How will God show us his faithfulness in the future?</vt:lpstr>
      <vt:lpstr>What's the Future for the Dome and World Geography in the Kingdom after Messiah Comes?</vt:lpstr>
      <vt:lpstr>2 Kings 25:1-21</vt:lpstr>
      <vt:lpstr>God's Glory Left Solomon's Temple</vt:lpstr>
      <vt:lpstr>Solomon's Temple</vt:lpstr>
      <vt:lpstr>The Glory Left</vt:lpstr>
      <vt:lpstr>Jews Maintained Holiness at the Basin</vt:lpstr>
      <vt:lpstr>The Elements Expanded</vt:lpstr>
      <vt:lpstr>Deut. 28: Blessings &amp; Curses</vt:lpstr>
      <vt:lpstr>Prophetic Curses</vt:lpstr>
      <vt:lpstr>Grace in Exile</vt:lpstr>
      <vt:lpstr>The Lineage of   Jehoiachin/ Jeconiah/ Coniah  (1 Chron 3:17-24)</vt:lpstr>
      <vt:lpstr>God's Future Plan</vt:lpstr>
      <vt:lpstr>Jewish life then revolved around Solomon's temple for 400 years (959-586 BC)</vt:lpstr>
      <vt:lpstr>Jews Maintained Holiness at the Basin</vt:lpstr>
      <vt:lpstr>After temple rebuilding, in NT Passovers 100,000 Jews visited the Temple!</vt:lpstr>
      <vt:lpstr>Muslim Control</vt:lpstr>
      <vt:lpstr>Muslim Prayers at the Dome</vt:lpstr>
      <vt:lpstr>A Dome to Outshine the Dome</vt:lpstr>
      <vt:lpstr>The Rock Inside</vt:lpstr>
      <vt:lpstr>An Imposing Structure</vt:lpstr>
      <vt:lpstr>Modern Temple Mount</vt:lpstr>
      <vt:lpstr>Jewish Western Wall</vt:lpstr>
      <vt:lpstr>The Western Wall</vt:lpstr>
      <vt:lpstr>Prayers for the Third Temple</vt:lpstr>
      <vt:lpstr>Events of the 70th "Week"</vt:lpstr>
      <vt:lpstr>Antichrist will make a 7-year treaty with Israel</vt:lpstr>
      <vt:lpstr>In 2017, Israel Commemorated President Trump’s Efforts to Rebuild the Temple</vt:lpstr>
      <vt:lpstr>Antichrist will make a 7-year treaty with Israel</vt:lpstr>
      <vt:lpstr>Antichrist will make a 7-year treaty with Israel</vt:lpstr>
      <vt:lpstr>Antichrist will make a 7-year treaty with Israel</vt:lpstr>
      <vt:lpstr>Antichrist will make a 7-year treaty with Israel</vt:lpstr>
      <vt:lpstr>But after the Tribulation, the temple will be destroyed and replaced by Ezekiel’s temple in the millennium  (the fourth era of the temple)</vt:lpstr>
      <vt:lpstr>Israel's Restored Community</vt:lpstr>
      <vt:lpstr>"Rebuild the Temple"</vt:lpstr>
      <vt:lpstr>Timeline to the Kingdom and Temple Described in Ezekiel 40–48</vt:lpstr>
      <vt:lpstr>How will God show us his faithfulness in the future?</vt:lpstr>
      <vt:lpstr>Ezekiel 40–48</vt:lpstr>
      <vt:lpstr>Slides on  Ezekiel 40</vt:lpstr>
      <vt:lpstr>Ezekiel's Millennial Temple</vt:lpstr>
      <vt:lpstr>The Five Sections</vt:lpstr>
      <vt:lpstr>Rooms Next to the Temple</vt:lpstr>
      <vt:lpstr>The Eastern Gate (40:7-16)</vt:lpstr>
      <vt:lpstr>The Outer East Gate (40:3-12)</vt:lpstr>
      <vt:lpstr>Threshold of the Outer East Gate  (Ezekiel 40:6)</vt:lpstr>
      <vt:lpstr>The Guardrooms (40:7)</vt:lpstr>
      <vt:lpstr>The Inner Threshold (40:7-9)</vt:lpstr>
      <vt:lpstr>Five Problems with Non-Literal Views</vt:lpstr>
      <vt:lpstr>Each Gate is the Same (Ezekiel 40:13-15)</vt:lpstr>
      <vt:lpstr>The Outer East Gate (40:13-16)</vt:lpstr>
      <vt:lpstr>Porch of Outer Court (40:17-27)</vt:lpstr>
      <vt:lpstr>Temple</vt:lpstr>
      <vt:lpstr>The Inner Court (40:28-49)</vt:lpstr>
      <vt:lpstr>Singer Chambers (40:44-46)</vt:lpstr>
      <vt:lpstr>Inner Court &amp; Altar (40:47)</vt:lpstr>
      <vt:lpstr>Ezekiel's Temple Compound  500x500 cubits with 50-cubit border</vt:lpstr>
      <vt:lpstr>The Temple Porch (40:48-49)</vt:lpstr>
      <vt:lpstr>Slides on  Ezekiel 41</vt:lpstr>
      <vt:lpstr>Looking Out (41:1-2, 21)</vt:lpstr>
      <vt:lpstr>The Holy Place (41:2b)</vt:lpstr>
      <vt:lpstr>Holy to Most Holy Place (41:3)</vt:lpstr>
      <vt:lpstr>The Most Holy Place (41:4)</vt:lpstr>
      <vt:lpstr>The Southwest Front Corner  (41:5-7, 8-11)</vt:lpstr>
      <vt:lpstr>Temple Area on the West (41:12)</vt:lpstr>
      <vt:lpstr>Temple Area on the West (41:12)</vt:lpstr>
      <vt:lpstr>Slides on  Ezekiel 42</vt:lpstr>
      <vt:lpstr>3-Tiered Priest Chambers &amp; Overall Dimensions (42:7-8, 13-14)</vt:lpstr>
      <vt:lpstr>Ezekiel's Millennial Temple (42:15-20)</vt:lpstr>
      <vt:lpstr>Slides on  Ezekiel 43</vt:lpstr>
      <vt:lpstr>The Glory Returns</vt:lpstr>
      <vt:lpstr>The Eastern Gate (Ezekiel 43:1 NLT)</vt:lpstr>
      <vt:lpstr>God's Glory Will Return (43:1-2)!</vt:lpstr>
      <vt:lpstr>The Eastern Gate (Ezekiel 43:4 NLT)</vt:lpstr>
      <vt:lpstr>God's Presence (43:5-6)</vt:lpstr>
      <vt:lpstr>The Spirit Leaves &amp; Returns</vt:lpstr>
      <vt:lpstr>The Second Coming</vt:lpstr>
      <vt:lpstr>Altar (43:13-17)</vt:lpstr>
      <vt:lpstr>Altar (43:13-17)</vt:lpstr>
      <vt:lpstr>The Altar (43:13-17)</vt:lpstr>
      <vt:lpstr>The Second Coming</vt:lpstr>
      <vt:lpstr>Key Verse</vt:lpstr>
      <vt:lpstr>Where would we be without God's…</vt:lpstr>
      <vt:lpstr>Tongues of Fire (Acts 2:3)</vt:lpstr>
      <vt:lpstr>"Do you not know that your body is a temple of the Holy Spirit, who is in you, whom you have received from God? You are not your own;  20 you were bought at a price. Therefore honor God with your body"  (1 Cor 6:19-20 NIV).</vt:lpstr>
      <vt:lpstr>How will God show us his faithfulness in the future?</vt:lpstr>
      <vt:lpstr>Ezekiel 40–48</vt:lpstr>
      <vt:lpstr>Hebrew Calendars</vt:lpstr>
      <vt:lpstr>Bible Feasts</vt:lpstr>
      <vt:lpstr>Feasts Historically Looked Backward to Israel's Past</vt:lpstr>
      <vt:lpstr>Feasts Also Prophetically Look Forward to Israel's Future</vt:lpstr>
      <vt:lpstr>Leviticus 23 Feasts</vt:lpstr>
      <vt:lpstr>The Seven Feasts</vt:lpstr>
      <vt:lpstr>Feasts Contrasted </vt:lpstr>
      <vt:lpstr>A Prophetic Weekend</vt:lpstr>
      <vt:lpstr>Millennial Jerusalem (Isaiah)</vt:lpstr>
      <vt:lpstr>Millennial Israel Will Bless Nations</vt:lpstr>
      <vt:lpstr>Things are not falling apart—they are falling together.</vt:lpstr>
      <vt:lpstr>Ezekiel 38 shows a Turkey-Iran-Russia Alliance Against Israel</vt:lpstr>
      <vt:lpstr>Ezekiel 38 shows a Turkey-Iran-Russia Alliance Against Israel</vt:lpstr>
      <vt:lpstr>Trilateral Summit on 7 Sept 2018</vt:lpstr>
      <vt:lpstr>Third Temple Plans are in Place Now</vt:lpstr>
      <vt:lpstr>The Priesthood is Being Prepared</vt:lpstr>
      <vt:lpstr>A Red Heifer was born 28 August 2018</vt:lpstr>
      <vt:lpstr>How can you be expectant of God’s glory once again in your life?</vt:lpstr>
      <vt:lpstr>STEPS TO GOD'S GLORY</vt:lpstr>
      <vt:lpstr>STEPS TO GOD'S GLORY</vt:lpstr>
      <vt:lpstr>STEPS TO GOD'S GLORY</vt:lpstr>
      <vt:lpstr>Expect God to discipline and restore you for his glory.</vt:lpstr>
      <vt:lpstr>How will God show us his faithfulness in the future?</vt:lpstr>
      <vt:lpstr>Ezekiel 40–48</vt:lpstr>
      <vt:lpstr>Ezekiel 40–48</vt:lpstr>
      <vt:lpstr>God's glory will be seen in your life to the extent to which you are willing.</vt:lpstr>
      <vt:lpstr>Applications</vt:lpstr>
      <vt:lpstr>Black</vt:lpstr>
      <vt:lpstr>OT Survey link at biblestudydownloads.org</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Book of Ezekiel</dc:title>
  <dc:creator>Vincent Richard Lee</dc:creator>
  <cp:lastModifiedBy>Rick Griffith</cp:lastModifiedBy>
  <cp:revision>597</cp:revision>
  <dcterms:created xsi:type="dcterms:W3CDTF">2008-12-21T11:50:05Z</dcterms:created>
  <dcterms:modified xsi:type="dcterms:W3CDTF">2023-08-29T13:00:32Z</dcterms:modified>
</cp:coreProperties>
</file>