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theme/themeOverride6.xml" ContentType="application/vnd.openxmlformats-officedocument.themeOverride+xml"/>
  <Override PartName="/ppt/notesSlides/notesSlide31.xml" ContentType="application/vnd.openxmlformats-officedocument.presentationml.notesSlide+xml"/>
  <Override PartName="/ppt/theme/themeOverride7.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8.xml" ContentType="application/vnd.openxmlformats-officedocument.themeOverride+xml"/>
  <Override PartName="/ppt/notesSlides/notesSlide44.xml" ContentType="application/vnd.openxmlformats-officedocument.presentationml.notesSlide+xml"/>
  <Override PartName="/ppt/theme/themeOverride9.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0.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1.xml" ContentType="application/vnd.openxmlformats-officedocument.themeOverride+xml"/>
  <Override PartName="/ppt/notesSlides/notesSlide59.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4.xml" ContentType="application/vnd.openxmlformats-officedocument.themeOverride+xml"/>
  <Override PartName="/ppt/notesSlides/notesSlide67.xml" ContentType="application/vnd.openxmlformats-officedocument.presentationml.notesSlide+xml"/>
  <Override PartName="/ppt/theme/themeOverride15.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16.xml" ContentType="application/vnd.openxmlformats-officedocument.themeOverride+xml"/>
  <Override PartName="/ppt/notesSlides/notesSlide80.xml" ContentType="application/vnd.openxmlformats-officedocument.presentationml.notesSlide+xml"/>
  <Override PartName="/ppt/theme/themeOverride17.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8.xml" ContentType="application/vnd.openxmlformats-officedocument.themeOverride+xml"/>
  <Override PartName="/ppt/notesSlides/notesSlide88.xml" ContentType="application/vnd.openxmlformats-officedocument.presentationml.notesSlide+xml"/>
  <Override PartName="/ppt/theme/themeOverride19.xml" ContentType="application/vnd.openxmlformats-officedocument.themeOverride+xml"/>
  <Override PartName="/ppt/notesSlides/notesSlide89.xml" ContentType="application/vnd.openxmlformats-officedocument.presentationml.notesSlide+xml"/>
  <Override PartName="/ppt/theme/themeOverride20.xml" ContentType="application/vnd.openxmlformats-officedocument.themeOverride+xml"/>
  <Override PartName="/ppt/notesSlides/notesSlide90.xml" ContentType="application/vnd.openxmlformats-officedocument.presentationml.notesSlide+xml"/>
  <Override PartName="/ppt/theme/themeOverride21.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22.xml" ContentType="application/vnd.openxmlformats-officedocument.themeOverride+xml"/>
  <Override PartName="/ppt/notesSlides/notesSlide103.xml" ContentType="application/vnd.openxmlformats-officedocument.presentationml.notesSlide+xml"/>
  <Override PartName="/ppt/theme/themeOverride23.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24.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25.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01" r:id="rId4"/>
    <p:sldMasterId id="2147483713" r:id="rId5"/>
    <p:sldMasterId id="2147483727" r:id="rId6"/>
    <p:sldMasterId id="2147483741" r:id="rId7"/>
    <p:sldMasterId id="2147483753" r:id="rId8"/>
    <p:sldMasterId id="2147483766" r:id="rId9"/>
    <p:sldMasterId id="2147483781" r:id="rId10"/>
    <p:sldMasterId id="2147483795" r:id="rId11"/>
    <p:sldMasterId id="2147483807" r:id="rId12"/>
    <p:sldMasterId id="2147483822" r:id="rId13"/>
    <p:sldMasterId id="2147483846" r:id="rId14"/>
    <p:sldMasterId id="2147483858" r:id="rId15"/>
    <p:sldMasterId id="2147483873" r:id="rId16"/>
    <p:sldMasterId id="2147483885" r:id="rId17"/>
    <p:sldMasterId id="2147483897" r:id="rId18"/>
    <p:sldMasterId id="2147483912" r:id="rId19"/>
    <p:sldMasterId id="2147483924" r:id="rId20"/>
    <p:sldMasterId id="2147483928" r:id="rId21"/>
    <p:sldMasterId id="2147483941" r:id="rId22"/>
    <p:sldMasterId id="2147483956" r:id="rId23"/>
    <p:sldMasterId id="2147483967" r:id="rId24"/>
    <p:sldMasterId id="2147483979" r:id="rId25"/>
  </p:sldMasterIdLst>
  <p:notesMasterIdLst>
    <p:notesMasterId r:id="rId192"/>
  </p:notesMasterIdLst>
  <p:sldIdLst>
    <p:sldId id="414" r:id="rId26"/>
    <p:sldId id="415" r:id="rId27"/>
    <p:sldId id="416" r:id="rId28"/>
    <p:sldId id="417" r:id="rId29"/>
    <p:sldId id="418" r:id="rId30"/>
    <p:sldId id="419" r:id="rId31"/>
    <p:sldId id="420" r:id="rId32"/>
    <p:sldId id="421" r:id="rId33"/>
    <p:sldId id="422" r:id="rId34"/>
    <p:sldId id="463" r:id="rId35"/>
    <p:sldId id="424" r:id="rId36"/>
    <p:sldId id="467" r:id="rId37"/>
    <p:sldId id="468" r:id="rId38"/>
    <p:sldId id="459" r:id="rId39"/>
    <p:sldId id="461" r:id="rId40"/>
    <p:sldId id="462" r:id="rId41"/>
    <p:sldId id="430" r:id="rId42"/>
    <p:sldId id="478" r:id="rId43"/>
    <p:sldId id="432" r:id="rId44"/>
    <p:sldId id="433" r:id="rId45"/>
    <p:sldId id="472" r:id="rId46"/>
    <p:sldId id="473" r:id="rId47"/>
    <p:sldId id="474" r:id="rId48"/>
    <p:sldId id="475" r:id="rId49"/>
    <p:sldId id="476" r:id="rId50"/>
    <p:sldId id="434" r:id="rId51"/>
    <p:sldId id="435" r:id="rId52"/>
    <p:sldId id="436" r:id="rId53"/>
    <p:sldId id="437" r:id="rId54"/>
    <p:sldId id="438" r:id="rId55"/>
    <p:sldId id="439" r:id="rId56"/>
    <p:sldId id="440" r:id="rId57"/>
    <p:sldId id="471" r:id="rId58"/>
    <p:sldId id="411" r:id="rId59"/>
    <p:sldId id="441" r:id="rId60"/>
    <p:sldId id="442" r:id="rId61"/>
    <p:sldId id="368" r:id="rId62"/>
    <p:sldId id="470" r:id="rId63"/>
    <p:sldId id="469" r:id="rId64"/>
    <p:sldId id="256" r:id="rId65"/>
    <p:sldId id="332" r:id="rId66"/>
    <p:sldId id="333" r:id="rId67"/>
    <p:sldId id="335" r:id="rId68"/>
    <p:sldId id="331" r:id="rId69"/>
    <p:sldId id="257" r:id="rId70"/>
    <p:sldId id="258" r:id="rId71"/>
    <p:sldId id="259" r:id="rId72"/>
    <p:sldId id="260" r:id="rId73"/>
    <p:sldId id="261" r:id="rId74"/>
    <p:sldId id="266" r:id="rId75"/>
    <p:sldId id="262" r:id="rId76"/>
    <p:sldId id="264" r:id="rId77"/>
    <p:sldId id="267" r:id="rId78"/>
    <p:sldId id="268" r:id="rId79"/>
    <p:sldId id="269" r:id="rId80"/>
    <p:sldId id="270" r:id="rId81"/>
    <p:sldId id="271" r:id="rId82"/>
    <p:sldId id="488" r:id="rId83"/>
    <p:sldId id="489" r:id="rId84"/>
    <p:sldId id="274" r:id="rId85"/>
    <p:sldId id="275" r:id="rId86"/>
    <p:sldId id="276" r:id="rId87"/>
    <p:sldId id="479" r:id="rId88"/>
    <p:sldId id="483" r:id="rId89"/>
    <p:sldId id="484" r:id="rId90"/>
    <p:sldId id="482" r:id="rId91"/>
    <p:sldId id="485" r:id="rId92"/>
    <p:sldId id="486" r:id="rId93"/>
    <p:sldId id="487" r:id="rId94"/>
    <p:sldId id="346" r:id="rId95"/>
    <p:sldId id="337" r:id="rId96"/>
    <p:sldId id="278" r:id="rId97"/>
    <p:sldId id="279" r:id="rId98"/>
    <p:sldId id="280" r:id="rId99"/>
    <p:sldId id="281" r:id="rId100"/>
    <p:sldId id="282" r:id="rId101"/>
    <p:sldId id="480" r:id="rId102"/>
    <p:sldId id="464" r:id="rId103"/>
    <p:sldId id="465" r:id="rId104"/>
    <p:sldId id="286" r:id="rId105"/>
    <p:sldId id="477" r:id="rId106"/>
    <p:sldId id="338" r:id="rId107"/>
    <p:sldId id="287" r:id="rId108"/>
    <p:sldId id="288" r:id="rId109"/>
    <p:sldId id="289" r:id="rId110"/>
    <p:sldId id="490" r:id="rId111"/>
    <p:sldId id="491" r:id="rId112"/>
    <p:sldId id="292" r:id="rId113"/>
    <p:sldId id="293" r:id="rId114"/>
    <p:sldId id="294" r:id="rId115"/>
    <p:sldId id="466" r:id="rId116"/>
    <p:sldId id="296" r:id="rId117"/>
    <p:sldId id="297" r:id="rId118"/>
    <p:sldId id="298" r:id="rId119"/>
    <p:sldId id="299" r:id="rId120"/>
    <p:sldId id="431" r:id="rId121"/>
    <p:sldId id="301" r:id="rId122"/>
    <p:sldId id="302" r:id="rId123"/>
    <p:sldId id="303" r:id="rId124"/>
    <p:sldId id="339" r:id="rId125"/>
    <p:sldId id="304" r:id="rId126"/>
    <p:sldId id="305" r:id="rId127"/>
    <p:sldId id="306" r:id="rId128"/>
    <p:sldId id="307" r:id="rId129"/>
    <p:sldId id="347" r:id="rId130"/>
    <p:sldId id="348" r:id="rId131"/>
    <p:sldId id="308" r:id="rId132"/>
    <p:sldId id="309" r:id="rId133"/>
    <p:sldId id="310" r:id="rId134"/>
    <p:sldId id="311" r:id="rId135"/>
    <p:sldId id="312" r:id="rId136"/>
    <p:sldId id="313" r:id="rId137"/>
    <p:sldId id="314" r:id="rId138"/>
    <p:sldId id="315" r:id="rId139"/>
    <p:sldId id="911" r:id="rId140"/>
    <p:sldId id="352" r:id="rId141"/>
    <p:sldId id="492" r:id="rId142"/>
    <p:sldId id="493" r:id="rId143"/>
    <p:sldId id="5353" r:id="rId144"/>
    <p:sldId id="5354" r:id="rId145"/>
    <p:sldId id="4031" r:id="rId146"/>
    <p:sldId id="3972" r:id="rId147"/>
    <p:sldId id="757" r:id="rId148"/>
    <p:sldId id="5355" r:id="rId149"/>
    <p:sldId id="316" r:id="rId150"/>
    <p:sldId id="340" r:id="rId151"/>
    <p:sldId id="317" r:id="rId152"/>
    <p:sldId id="318" r:id="rId153"/>
    <p:sldId id="319" r:id="rId154"/>
    <p:sldId id="320" r:id="rId155"/>
    <p:sldId id="321" r:id="rId156"/>
    <p:sldId id="283" r:id="rId157"/>
    <p:sldId id="328" r:id="rId158"/>
    <p:sldId id="329" r:id="rId159"/>
    <p:sldId id="481" r:id="rId160"/>
    <p:sldId id="330" r:id="rId161"/>
    <p:sldId id="341" r:id="rId162"/>
    <p:sldId id="343" r:id="rId163"/>
    <p:sldId id="344" r:id="rId164"/>
    <p:sldId id="336" r:id="rId165"/>
    <p:sldId id="324" r:id="rId166"/>
    <p:sldId id="334" r:id="rId167"/>
    <p:sldId id="349" r:id="rId168"/>
    <p:sldId id="325" r:id="rId169"/>
    <p:sldId id="345" r:id="rId170"/>
    <p:sldId id="326" r:id="rId171"/>
    <p:sldId id="327" r:id="rId172"/>
    <p:sldId id="443" r:id="rId173"/>
    <p:sldId id="542" r:id="rId174"/>
    <p:sldId id="543" r:id="rId175"/>
    <p:sldId id="284" r:id="rId176"/>
    <p:sldId id="444" r:id="rId177"/>
    <p:sldId id="445" r:id="rId178"/>
    <p:sldId id="446" r:id="rId179"/>
    <p:sldId id="447" r:id="rId180"/>
    <p:sldId id="448" r:id="rId181"/>
    <p:sldId id="449" r:id="rId182"/>
    <p:sldId id="450" r:id="rId183"/>
    <p:sldId id="451" r:id="rId184"/>
    <p:sldId id="452" r:id="rId185"/>
    <p:sldId id="453" r:id="rId186"/>
    <p:sldId id="454" r:id="rId187"/>
    <p:sldId id="455" r:id="rId188"/>
    <p:sldId id="456" r:id="rId189"/>
    <p:sldId id="457" r:id="rId190"/>
    <p:sldId id="458" r:id="rId1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FCBD22ED-D27A-8943-B501-F6EA8C04694B}">
          <p14:sldIdLst>
            <p14:sldId id="414"/>
            <p14:sldId id="415"/>
            <p14:sldId id="416"/>
            <p14:sldId id="417"/>
            <p14:sldId id="418"/>
            <p14:sldId id="419"/>
            <p14:sldId id="420"/>
            <p14:sldId id="421"/>
            <p14:sldId id="422"/>
            <p14:sldId id="463"/>
            <p14:sldId id="424"/>
            <p14:sldId id="467"/>
            <p14:sldId id="468"/>
            <p14:sldId id="459"/>
            <p14:sldId id="461"/>
            <p14:sldId id="462"/>
            <p14:sldId id="430"/>
            <p14:sldId id="478"/>
            <p14:sldId id="432"/>
            <p14:sldId id="433"/>
          </p14:sldIdLst>
        </p14:section>
        <p14:section name="Introduction" id="{965CBD6F-9A28-3444-9EF3-EB26B50FB329}">
          <p14:sldIdLst>
            <p14:sldId id="472"/>
            <p14:sldId id="473"/>
            <p14:sldId id="474"/>
            <p14:sldId id="475"/>
            <p14:sldId id="476"/>
            <p14:sldId id="434"/>
            <p14:sldId id="435"/>
            <p14:sldId id="436"/>
            <p14:sldId id="437"/>
            <p14:sldId id="438"/>
            <p14:sldId id="439"/>
            <p14:sldId id="440"/>
            <p14:sldId id="471"/>
            <p14:sldId id="411"/>
            <p14:sldId id="441"/>
            <p14:sldId id="442"/>
            <p14:sldId id="368"/>
            <p14:sldId id="470"/>
            <p14:sldId id="469"/>
          </p14:sldIdLst>
        </p14:section>
        <p14:section name="Sermon" id="{A9767306-C166-0041-9AE0-7B209887DBE6}">
          <p14:sldIdLst>
            <p14:sldId id="256"/>
            <p14:sldId id="332"/>
            <p14:sldId id="333"/>
            <p14:sldId id="335"/>
            <p14:sldId id="331"/>
            <p14:sldId id="257"/>
            <p14:sldId id="258"/>
            <p14:sldId id="259"/>
            <p14:sldId id="260"/>
            <p14:sldId id="261"/>
            <p14:sldId id="266"/>
            <p14:sldId id="262"/>
            <p14:sldId id="264"/>
            <p14:sldId id="267"/>
            <p14:sldId id="268"/>
            <p14:sldId id="269"/>
          </p14:sldIdLst>
        </p14:section>
        <p14:section name="Chapters" id="{07CCAC22-C15D-1249-919D-8F9A69275CB4}">
          <p14:sldIdLst>
            <p14:sldId id="270"/>
            <p14:sldId id="271"/>
            <p14:sldId id="488"/>
            <p14:sldId id="489"/>
            <p14:sldId id="274"/>
            <p14:sldId id="275"/>
            <p14:sldId id="276"/>
            <p14:sldId id="479"/>
            <p14:sldId id="483"/>
            <p14:sldId id="484"/>
            <p14:sldId id="482"/>
            <p14:sldId id="485"/>
            <p14:sldId id="486"/>
            <p14:sldId id="487"/>
            <p14:sldId id="346"/>
            <p14:sldId id="337"/>
            <p14:sldId id="278"/>
            <p14:sldId id="279"/>
            <p14:sldId id="280"/>
            <p14:sldId id="281"/>
            <p14:sldId id="282"/>
            <p14:sldId id="480"/>
            <p14:sldId id="464"/>
            <p14:sldId id="465"/>
            <p14:sldId id="286"/>
            <p14:sldId id="477"/>
            <p14:sldId id="338"/>
            <p14:sldId id="287"/>
            <p14:sldId id="288"/>
            <p14:sldId id="289"/>
            <p14:sldId id="490"/>
            <p14:sldId id="491"/>
            <p14:sldId id="292"/>
            <p14:sldId id="293"/>
            <p14:sldId id="294"/>
            <p14:sldId id="466"/>
            <p14:sldId id="296"/>
            <p14:sldId id="297"/>
            <p14:sldId id="298"/>
            <p14:sldId id="299"/>
            <p14:sldId id="431"/>
            <p14:sldId id="301"/>
            <p14:sldId id="302"/>
            <p14:sldId id="303"/>
            <p14:sldId id="339"/>
            <p14:sldId id="304"/>
            <p14:sldId id="305"/>
            <p14:sldId id="306"/>
            <p14:sldId id="307"/>
            <p14:sldId id="347"/>
            <p14:sldId id="348"/>
            <p14:sldId id="308"/>
            <p14:sldId id="309"/>
            <p14:sldId id="310"/>
            <p14:sldId id="311"/>
            <p14:sldId id="312"/>
            <p14:sldId id="313"/>
            <p14:sldId id="314"/>
            <p14:sldId id="315"/>
            <p14:sldId id="911"/>
            <p14:sldId id="352"/>
            <p14:sldId id="492"/>
            <p14:sldId id="493"/>
            <p14:sldId id="5353"/>
            <p14:sldId id="5354"/>
            <p14:sldId id="4031"/>
            <p14:sldId id="3972"/>
            <p14:sldId id="757"/>
            <p14:sldId id="5355"/>
            <p14:sldId id="316"/>
            <p14:sldId id="340"/>
            <p14:sldId id="317"/>
            <p14:sldId id="318"/>
            <p14:sldId id="319"/>
            <p14:sldId id="320"/>
            <p14:sldId id="321"/>
            <p14:sldId id="283"/>
            <p14:sldId id="328"/>
            <p14:sldId id="329"/>
            <p14:sldId id="481"/>
            <p14:sldId id="330"/>
            <p14:sldId id="341"/>
            <p14:sldId id="343"/>
            <p14:sldId id="344"/>
          </p14:sldIdLst>
        </p14:section>
        <p14:section name="Conclusion" id="{3F5246A9-F05D-F040-8F43-C871EEAD0C5F}">
          <p14:sldIdLst>
            <p14:sldId id="336"/>
            <p14:sldId id="324"/>
            <p14:sldId id="334"/>
            <p14:sldId id="349"/>
            <p14:sldId id="325"/>
            <p14:sldId id="345"/>
            <p14:sldId id="326"/>
            <p14:sldId id="327"/>
          </p14:sldIdLst>
        </p14:section>
        <p14:section name="Supplements" id="{96EC0C4E-112A-E549-A214-5AAA74662131}">
          <p14:sldIdLst>
            <p14:sldId id="443"/>
            <p14:sldId id="542"/>
            <p14:sldId id="543"/>
            <p14:sldId id="284"/>
            <p14:sldId id="444"/>
            <p14:sldId id="445"/>
            <p14:sldId id="446"/>
            <p14:sldId id="447"/>
            <p14:sldId id="448"/>
            <p14:sldId id="449"/>
            <p14:sldId id="450"/>
            <p14:sldId id="451"/>
            <p14:sldId id="452"/>
            <p14:sldId id="453"/>
            <p14:sldId id="454"/>
            <p14:sldId id="455"/>
            <p14:sldId id="456"/>
            <p14:sldId id="457"/>
            <p14:sldId id="4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E41"/>
    <a:srgbClr val="E1A639"/>
    <a:srgbClr val="FCF551"/>
    <a:srgbClr val="D474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032" autoAdjust="0"/>
    <p:restoredTop sz="93873" autoAdjust="0"/>
  </p:normalViewPr>
  <p:slideViewPr>
    <p:cSldViewPr snapToGrid="0" snapToObjects="1">
      <p:cViewPr varScale="1">
        <p:scale>
          <a:sx n="74" d="100"/>
          <a:sy n="74" d="100"/>
        </p:scale>
        <p:origin x="176" y="1744"/>
      </p:cViewPr>
      <p:guideLst>
        <p:guide orient="horz" pos="2160"/>
        <p:guide pos="2880"/>
      </p:guideLst>
    </p:cSldViewPr>
  </p:slideViewPr>
  <p:outlineViewPr>
    <p:cViewPr>
      <p:scale>
        <a:sx n="33" d="100"/>
        <a:sy n="33" d="100"/>
      </p:scale>
      <p:origin x="0" y="-439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59" Type="http://schemas.openxmlformats.org/officeDocument/2006/relationships/slide" Target="slides/slide134.xml"/><Relationship Id="rId170" Type="http://schemas.openxmlformats.org/officeDocument/2006/relationships/slide" Target="slides/slide145.xml"/><Relationship Id="rId191" Type="http://schemas.openxmlformats.org/officeDocument/2006/relationships/slide" Target="slides/slide16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5" Type="http://schemas.openxmlformats.org/officeDocument/2006/relationships/slideMaster" Target="slideMasters/slideMaster5.xml"/><Relationship Id="rId95" Type="http://schemas.openxmlformats.org/officeDocument/2006/relationships/slide" Target="slides/slide70.xml"/><Relationship Id="rId160" Type="http://schemas.openxmlformats.org/officeDocument/2006/relationships/slide" Target="slides/slide135.xml"/><Relationship Id="rId181" Type="http://schemas.openxmlformats.org/officeDocument/2006/relationships/slide" Target="slides/slide156.xml"/><Relationship Id="rId22" Type="http://schemas.openxmlformats.org/officeDocument/2006/relationships/slideMaster" Target="slideMasters/slideMaster22.xml"/><Relationship Id="rId43" Type="http://schemas.openxmlformats.org/officeDocument/2006/relationships/slide" Target="slides/slide18.xml"/><Relationship Id="rId64" Type="http://schemas.openxmlformats.org/officeDocument/2006/relationships/slide" Target="slides/slide39.xml"/><Relationship Id="rId118" Type="http://schemas.openxmlformats.org/officeDocument/2006/relationships/slide" Target="slides/slide93.xml"/><Relationship Id="rId139" Type="http://schemas.openxmlformats.org/officeDocument/2006/relationships/slide" Target="slides/slide114.xml"/><Relationship Id="rId85" Type="http://schemas.openxmlformats.org/officeDocument/2006/relationships/slide" Target="slides/slide60.xml"/><Relationship Id="rId150" Type="http://schemas.openxmlformats.org/officeDocument/2006/relationships/slide" Target="slides/slide125.xml"/><Relationship Id="rId171" Type="http://schemas.openxmlformats.org/officeDocument/2006/relationships/slide" Target="slides/slide146.xml"/><Relationship Id="rId192"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8.xml"/><Relationship Id="rId108" Type="http://schemas.openxmlformats.org/officeDocument/2006/relationships/slide" Target="slides/slide83.xml"/><Relationship Id="rId129" Type="http://schemas.openxmlformats.org/officeDocument/2006/relationships/slide" Target="slides/slide104.xml"/><Relationship Id="rId54" Type="http://schemas.openxmlformats.org/officeDocument/2006/relationships/slide" Target="slides/slide29.xml"/><Relationship Id="rId75" Type="http://schemas.openxmlformats.org/officeDocument/2006/relationships/slide" Target="slides/slide50.xml"/><Relationship Id="rId96" Type="http://schemas.openxmlformats.org/officeDocument/2006/relationships/slide" Target="slides/slide71.xml"/><Relationship Id="rId140" Type="http://schemas.openxmlformats.org/officeDocument/2006/relationships/slide" Target="slides/slide115.xml"/><Relationship Id="rId161" Type="http://schemas.openxmlformats.org/officeDocument/2006/relationships/slide" Target="slides/slide136.xml"/><Relationship Id="rId182" Type="http://schemas.openxmlformats.org/officeDocument/2006/relationships/slide" Target="slides/slide15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4.xml"/><Relationship Id="rId44" Type="http://schemas.openxmlformats.org/officeDocument/2006/relationships/slide" Target="slides/slide19.xml"/><Relationship Id="rId65" Type="http://schemas.openxmlformats.org/officeDocument/2006/relationships/slide" Target="slides/slide40.xml"/><Relationship Id="rId86" Type="http://schemas.openxmlformats.org/officeDocument/2006/relationships/slide" Target="slides/slide61.xml"/><Relationship Id="rId130" Type="http://schemas.openxmlformats.org/officeDocument/2006/relationships/slide" Target="slides/slide105.xml"/><Relationship Id="rId151" Type="http://schemas.openxmlformats.org/officeDocument/2006/relationships/slide" Target="slides/slide126.xml"/><Relationship Id="rId172" Type="http://schemas.openxmlformats.org/officeDocument/2006/relationships/slide" Target="slides/slide147.xml"/><Relationship Id="rId193"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slide" Target="slides/slide142.xml"/><Relationship Id="rId188" Type="http://schemas.openxmlformats.org/officeDocument/2006/relationships/slide" Target="slides/slide163.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183"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slide" Target="slides/slide153.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73" Type="http://schemas.openxmlformats.org/officeDocument/2006/relationships/slide" Target="slides/slide148.xml"/><Relationship Id="rId194"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184" Type="http://schemas.openxmlformats.org/officeDocument/2006/relationships/slide" Target="slides/slide159.xml"/><Relationship Id="rId189" Type="http://schemas.openxmlformats.org/officeDocument/2006/relationships/slide" Target="slides/slide16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79" Type="http://schemas.openxmlformats.org/officeDocument/2006/relationships/slide" Target="slides/slide154.xml"/><Relationship Id="rId195" Type="http://schemas.openxmlformats.org/officeDocument/2006/relationships/theme" Target="theme/theme1.xml"/><Relationship Id="rId190" Type="http://schemas.openxmlformats.org/officeDocument/2006/relationships/slide" Target="slides/slide165.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164" Type="http://schemas.openxmlformats.org/officeDocument/2006/relationships/slide" Target="slides/slide139.xml"/><Relationship Id="rId169" Type="http://schemas.openxmlformats.org/officeDocument/2006/relationships/slide" Target="slides/slide144.xml"/><Relationship Id="rId185"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5.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slide" Target="slides/slide129.xml"/><Relationship Id="rId175" Type="http://schemas.openxmlformats.org/officeDocument/2006/relationships/slide" Target="slides/slide150.xml"/><Relationship Id="rId196"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 Id="rId165" Type="http://schemas.openxmlformats.org/officeDocument/2006/relationships/slide" Target="slides/slide140.xml"/><Relationship Id="rId186" Type="http://schemas.openxmlformats.org/officeDocument/2006/relationships/slide" Target="slides/slide161.xml"/><Relationship Id="rId27" Type="http://schemas.openxmlformats.org/officeDocument/2006/relationships/slide" Target="slides/slide2.xml"/><Relationship Id="rId48" Type="http://schemas.openxmlformats.org/officeDocument/2006/relationships/slide" Target="slides/slide23.xml"/><Relationship Id="rId69" Type="http://schemas.openxmlformats.org/officeDocument/2006/relationships/slide" Target="slides/slide44.xml"/><Relationship Id="rId113" Type="http://schemas.openxmlformats.org/officeDocument/2006/relationships/slide" Target="slides/slide88.xml"/><Relationship Id="rId134" Type="http://schemas.openxmlformats.org/officeDocument/2006/relationships/slide" Target="slides/slide109.xml"/><Relationship Id="rId80" Type="http://schemas.openxmlformats.org/officeDocument/2006/relationships/slide" Target="slides/slide55.xml"/><Relationship Id="rId155" Type="http://schemas.openxmlformats.org/officeDocument/2006/relationships/slide" Target="slides/slide130.xml"/><Relationship Id="rId176" Type="http://schemas.openxmlformats.org/officeDocument/2006/relationships/slide" Target="slides/slide151.xml"/><Relationship Id="rId17" Type="http://schemas.openxmlformats.org/officeDocument/2006/relationships/slideMaster" Target="slideMasters/slideMaster17.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24" Type="http://schemas.openxmlformats.org/officeDocument/2006/relationships/slide" Target="slides/slide99.xml"/><Relationship Id="rId70" Type="http://schemas.openxmlformats.org/officeDocument/2006/relationships/slide" Target="slides/slide45.xml"/><Relationship Id="rId91" Type="http://schemas.openxmlformats.org/officeDocument/2006/relationships/slide" Target="slides/slide66.xml"/><Relationship Id="rId145" Type="http://schemas.openxmlformats.org/officeDocument/2006/relationships/slide" Target="slides/slide120.xml"/><Relationship Id="rId166" Type="http://schemas.openxmlformats.org/officeDocument/2006/relationships/slide" Target="slides/slide141.xml"/><Relationship Id="rId187" Type="http://schemas.openxmlformats.org/officeDocument/2006/relationships/slide" Target="slides/slide162.xml"/><Relationship Id="rId1" Type="http://schemas.openxmlformats.org/officeDocument/2006/relationships/slideMaster" Target="slideMasters/slideMaster1.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60" Type="http://schemas.openxmlformats.org/officeDocument/2006/relationships/slide" Target="slides/slide35.xml"/><Relationship Id="rId81" Type="http://schemas.openxmlformats.org/officeDocument/2006/relationships/slide" Target="slides/slide56.xml"/><Relationship Id="rId135" Type="http://schemas.openxmlformats.org/officeDocument/2006/relationships/slide" Target="slides/slide110.xml"/><Relationship Id="rId156" Type="http://schemas.openxmlformats.org/officeDocument/2006/relationships/slide" Target="slides/slide131.xml"/><Relationship Id="rId177" Type="http://schemas.openxmlformats.org/officeDocument/2006/relationships/slide" Target="slides/slide152.xml"/><Relationship Id="rId18" Type="http://schemas.openxmlformats.org/officeDocument/2006/relationships/slideMaster" Target="slideMasters/slideMaster18.xml"/><Relationship Id="rId3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luralist.com/posts/1824-millennial-couple-bikes-through-isis-territory-to-prove-humans-are-kind-and-gets-killed"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www.simplycycling.org/blog/2018/3/25/22" TargetMode="External"/><Relationship Id="rId5" Type="http://schemas.openxmlformats.org/officeDocument/2006/relationships/hyperlink" Target="http://www.simplycycling.org/blog" TargetMode="External"/><Relationship Id="rId4" Type="http://schemas.openxmlformats.org/officeDocument/2006/relationships/hyperlink" Target="http://www.simplycycling.org/blog/2017/6/8/i-quit-my-job-today"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ytimes.com/2018/08/07/world/asia/islamic-state-tajikistan-bike-attack.html"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pluralist.com/posts/1824-millennial-couple-bikes-near-isis-territory-to-prove-humans-are-kind-and-gets-killed" TargetMode="External"/><Relationship Id="rId5" Type="http://schemas.openxmlformats.org/officeDocument/2006/relationships/hyperlink" Target="https://www.cbsnews.com/news/washington-dc-couple-american-cyclists-tajikistan-isis-lauren-geoghegan-jay-austin/" TargetMode="External"/><Relationship Id="rId4" Type="http://schemas.openxmlformats.org/officeDocument/2006/relationships/hyperlink" Target="https://nypost.com/2018/07/30/car-attack-kills-cyclists-including-americans-in-tajikistan/"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5AAB5E-D691-AE48-B05C-99603E4AE97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23064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heart of the book gives us comfort that God knows what he is doing completely—even when we are being judged by him!</a:t>
            </a:r>
          </a:p>
        </p:txBody>
      </p:sp>
    </p:spTree>
    <p:extLst>
      <p:ext uri="{BB962C8B-B14F-4D97-AF65-F5344CB8AC3E}">
        <p14:creationId xmlns:p14="http://schemas.microsoft.com/office/powerpoint/2010/main" val="19624226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7256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C9BD33-1A10-E543-811D-5CA6F127D757}" type="slidenum">
              <a:rPr lang="en-US" sz="1200">
                <a:solidFill>
                  <a:srgbClr val="000000"/>
                </a:solidFill>
              </a:rPr>
              <a:pPr/>
              <a:t>125</a:t>
            </a:fld>
            <a:endParaRPr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Jeremiah</a:t>
            </a:r>
            <a:r>
              <a:rPr lang="en-SG" sz="1200" b="0" kern="1200" dirty="0">
                <a:solidFill>
                  <a:schemeClr val="tx1"/>
                </a:solidFill>
                <a:effectLst/>
                <a:latin typeface="Arial" panose="020B0604020202020204" pitchFamily="34" charset="0"/>
                <a:ea typeface="+mn-ea"/>
                <a:cs typeface="Arial" panose="020B0604020202020204" pitchFamily="34" charset="0"/>
              </a:rPr>
              <a:t> sarcastically calls on Edom to rejoice over Jerusalem's doom but warns of their coming judgment as God is fair to all (4:21-22).</a:t>
            </a:r>
          </a:p>
          <a:p>
            <a:pPr eaLnBrk="1" hangingPunct="1"/>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126</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check what I say by the Bible or do you just accept what I say as the truth?</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read more of the Bible to yourself than I read to you?</a:t>
            </a:r>
          </a:p>
        </p:txBody>
      </p:sp>
    </p:spTree>
    <p:extLst>
      <p:ext uri="{BB962C8B-B14F-4D97-AF65-F5344CB8AC3E}">
        <p14:creationId xmlns:p14="http://schemas.microsoft.com/office/powerpoint/2010/main" val="32820191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128</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Trust that God will indeed restore you.</a:t>
            </a:r>
            <a:endParaRPr lang="en-US" sz="1200"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city (“us/our”) laments to God so the remnant will feel their suffering (5:1-15).</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982986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a:t>
            </a:r>
            <a:r>
              <a:rPr lang="en-SG" sz="1200" b="0" kern="1200" dirty="0">
                <a:solidFill>
                  <a:schemeClr val="tx1"/>
                </a:solidFill>
                <a:effectLst/>
                <a:latin typeface="Arial" panose="020B0604020202020204" pitchFamily="34" charset="0"/>
                <a:ea typeface="+mn-ea"/>
                <a:cs typeface="Arial" panose="020B0604020202020204" pitchFamily="34" charset="0"/>
              </a:rPr>
              <a:t>he city (“us/our”) confesses sin to exhort the remnant to repent (5:16-18).</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572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We need to realign our thinking about our doing wrong—our depravity. God doesn’t excuse it, so neither should we.</a:t>
            </a:r>
          </a:p>
          <a:p>
            <a:endParaRPr lang="en-US" dirty="0">
              <a:latin typeface="Arial"/>
              <a:cs typeface="Arial"/>
            </a:endParaRPr>
          </a:p>
        </p:txBody>
      </p:sp>
    </p:spTree>
    <p:extLst>
      <p:ext uri="{BB962C8B-B14F-4D97-AF65-F5344CB8AC3E}">
        <p14:creationId xmlns:p14="http://schemas.microsoft.com/office/powerpoint/2010/main" val="19031783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The city (“us/our”) prays for restoration to encourage the remnant to hope for renewal (5:19-22).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5350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137</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Trust that God will indeed restore you.</a:t>
            </a:r>
            <a:endParaRPr lang="en-US" sz="120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49294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Joel Osteen wrote the book entitled </a:t>
            </a:r>
            <a:r>
              <a:rPr lang="en-US" i="1" dirty="0">
                <a:latin typeface="Arial" panose="020B0604020202020204" pitchFamily="34" charset="0"/>
                <a:cs typeface="Arial" panose="020B0604020202020204" pitchFamily="34" charset="0"/>
              </a:rPr>
              <a:t>Your Best Life Now.</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John MacArthur’s comment on this was, “If you are living your best life now, then you are headed for hell.”</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138</a:t>
            </a:fld>
            <a:endParaRPr lang="en-US"/>
          </a:p>
        </p:txBody>
      </p:sp>
    </p:spTree>
    <p:extLst>
      <p:ext uri="{BB962C8B-B14F-4D97-AF65-F5344CB8AC3E}">
        <p14:creationId xmlns:p14="http://schemas.microsoft.com/office/powerpoint/2010/main" val="3214049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 you believe that your best days are ahead? You can if you trust in God’s full restoration of your life at death or the return of Christ.</a:t>
            </a:r>
          </a:p>
          <a:p>
            <a:r>
              <a:rPr lang="en-US" dirty="0">
                <a:latin typeface="Arial" panose="020B0604020202020204" pitchFamily="34" charset="0"/>
                <a:cs typeface="Arial" panose="020B0604020202020204" pitchFamily="34" charset="0"/>
              </a:rPr>
              <a:t>Trust in the most trustworthy of all people—the only one who died for your sins and then proved it by rising from the dead!</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139</a:t>
            </a:fld>
            <a:endParaRPr lang="en-US"/>
          </a:p>
        </p:txBody>
      </p:sp>
    </p:spTree>
    <p:extLst>
      <p:ext uri="{BB962C8B-B14F-4D97-AF65-F5344CB8AC3E}">
        <p14:creationId xmlns:p14="http://schemas.microsoft.com/office/powerpoint/2010/main" val="22689382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book of Lamentations can help us see in real terms what repentance looks like.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77031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We need to realign our thinking about our doing wrong—our depravity. God doesn’t excuse it, so neither should we.</a:t>
            </a:r>
          </a:p>
          <a:p>
            <a:endParaRPr lang="en-US" dirty="0">
              <a:latin typeface="Arial"/>
              <a:cs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142</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1—</a:t>
            </a:r>
            <a:r>
              <a:rPr lang="en-US" sz="1200" kern="1200" dirty="0">
                <a:solidFill>
                  <a:schemeClr val="tx1"/>
                </a:solidFill>
                <a:effectLst/>
                <a:latin typeface="+mn-lt"/>
                <a:ea typeface="+mn-ea"/>
                <a:cs typeface="+mn-cs"/>
              </a:rPr>
              <a:t>Do you confess that your sin has put you into a sad state</a:t>
            </a:r>
            <a:r>
              <a:rPr lang="en-SG" sz="1200" kern="1200" dirty="0">
                <a:solidFill>
                  <a:schemeClr val="tx1"/>
                </a:solidFill>
                <a:effectLst/>
                <a:latin typeface="+mn-lt"/>
                <a:ea typeface="+mn-ea"/>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en-US" sz="1200" kern="1200" dirty="0">
                <a:solidFill>
                  <a:schemeClr val="tx1"/>
                </a:solidFill>
                <a:effectLst/>
                <a:latin typeface="+mn-lt"/>
                <a:ea typeface="+mn-ea"/>
                <a:cs typeface="+mn-cs"/>
              </a:rPr>
              <a:t>Do you say the same thing that God says about your sin</a:t>
            </a:r>
            <a:r>
              <a:rPr lang="en-SG" sz="1200" kern="1200" dirty="0">
                <a:solidFill>
                  <a:schemeClr val="tx1"/>
                </a:solidFill>
                <a:effectLst/>
                <a:latin typeface="+mn-lt"/>
                <a:ea typeface="+mn-ea"/>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en-US" sz="1200" kern="1200" dirty="0">
                <a:solidFill>
                  <a:schemeClr val="tx1"/>
                </a:solidFill>
                <a:effectLst/>
                <a:latin typeface="+mn-lt"/>
                <a:ea typeface="+mn-ea"/>
                <a:cs typeface="+mn-cs"/>
              </a:rPr>
              <a:t>Do you have misplaced hope—or is it in God alone</a:t>
            </a:r>
            <a:r>
              <a:rPr lang="en-SG" sz="1200" kern="1200" dirty="0">
                <a:solidFill>
                  <a:schemeClr val="tx1"/>
                </a:solidFill>
                <a:effectLst/>
                <a:latin typeface="+mn-lt"/>
                <a:ea typeface="+mn-ea"/>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mn-lt"/>
                <a:ea typeface="+mn-ea"/>
                <a:cs typeface="+mn-cs"/>
              </a:rPr>
              <a:t>4—Do you put more trust in me than in God</a:t>
            </a:r>
            <a:r>
              <a:rPr lang="en-SG" sz="1200" kern="1200" dirty="0">
                <a:solidFill>
                  <a:schemeClr val="tx1"/>
                </a:solidFill>
                <a:effectLst/>
                <a:latin typeface="+mn-lt"/>
                <a:ea typeface="+mn-ea"/>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en-US" dirty="0">
                <a:latin typeface="Arial" panose="020B0604020202020204" pitchFamily="34" charset="0"/>
                <a:ea typeface="ＭＳ Ｐゴシック" charset="0"/>
                <a:cs typeface="Arial" panose="020B0604020202020204" pitchFamily="34" charset="0"/>
              </a:rPr>
              <a:t>Do you pray for restoration?</a:t>
            </a:r>
          </a:p>
        </p:txBody>
      </p:sp>
    </p:spTree>
    <p:extLst>
      <p:ext uri="{BB962C8B-B14F-4D97-AF65-F5344CB8AC3E}">
        <p14:creationId xmlns:p14="http://schemas.microsoft.com/office/powerpoint/2010/main" val="17944720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SG" dirty="0"/>
          </a:p>
          <a:p>
            <a:pPr marL="0" marR="0" indent="0" algn="l" defTabSz="457200" rtl="0" eaLnBrk="1" fontAlgn="auto" latinLnBrk="0" hangingPunct="1">
              <a:lnSpc>
                <a:spcPct val="100000"/>
              </a:lnSpc>
              <a:spcBef>
                <a:spcPts val="0"/>
              </a:spcBef>
              <a:spcAft>
                <a:spcPts val="0"/>
              </a:spcAft>
              <a:buClrTx/>
              <a:buSzTx/>
              <a:buFontTx/>
              <a:buNone/>
              <a:tabLst/>
              <a:defRPr/>
            </a:pPr>
            <a:r>
              <a:rPr lang="en-SG" dirty="0"/>
              <a:t>Remember the young American couple who took a year-long bike trip around the world, believing that evil was a make-believe concept? They took a fatal route in Tajikistan near the Afghan border, where alleged ISIS terrorists stabbed them to death. They let their guard down, not believing that evil was just around the corner.</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12896159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1A81F5-9133-6643-B54A-2CBA05A2AA26}" type="slidenum">
              <a:rPr lang="en-US" sz="1200">
                <a:solidFill>
                  <a:prstClr val="black"/>
                </a:solidFill>
              </a:rPr>
              <a:pPr eaLnBrk="1" hangingPunct="1"/>
              <a:t>144</a:t>
            </a:fld>
            <a:endParaRPr lang="en-US" sz="1200">
              <a:solidFill>
                <a:prstClr val="black"/>
              </a:solidFill>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145</a:t>
            </a:fld>
            <a:endParaRPr lang="en-US"/>
          </a:p>
        </p:txBody>
      </p:sp>
    </p:spTree>
    <p:extLst>
      <p:ext uri="{BB962C8B-B14F-4D97-AF65-F5344CB8AC3E}">
        <p14:creationId xmlns:p14="http://schemas.microsoft.com/office/powerpoint/2010/main" val="2551518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1A81F5-9133-6643-B54A-2CBA05A2AA2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832774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60C66C-F8A8-5149-8D83-20B2AA7E9C9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6462693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Chronologically, these writings appear in the order of Zephaniah, Habakkuk, and Lamentations. Yet they address the issue of God judging sin in Judah. </a:t>
            </a:r>
          </a:p>
          <a:p>
            <a:r>
              <a:rPr lang="en-US" dirty="0"/>
              <a:t>___________________</a:t>
            </a:r>
          </a:p>
          <a:p>
            <a:r>
              <a:rPr lang="en-US" dirty="0"/>
              <a:t>OS-25-Lamentations-148</a:t>
            </a:r>
          </a:p>
          <a:p>
            <a:r>
              <a:rPr lang="en-US" dirty="0"/>
              <a:t>OS-35-Habakkuk-161</a:t>
            </a:r>
          </a:p>
          <a:p>
            <a:r>
              <a:rPr lang="en-US" dirty="0"/>
              <a:t>OS-36-Zephaniah-22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E6496C-3AB7-0944-B4AE-EAE7D0555BEB}" type="slidenum">
              <a:rPr kumimoji="0" lang="en-US" sz="1200" b="0" i="0" u="none" strike="noStrike" kern="1200" cap="none" spc="0" normalizeH="0" baseline="0" noProof="0" smtClean="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Tree>
    <p:extLst>
      <p:ext uri="{BB962C8B-B14F-4D97-AF65-F5344CB8AC3E}">
        <p14:creationId xmlns:p14="http://schemas.microsoft.com/office/powerpoint/2010/main" val="13842325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Chronologically, these writings appear in the order of Zephaniah, Habakkuk, and Lamentations. Yet they address the issue of God judging sin in Judah. </a:t>
            </a:r>
          </a:p>
          <a:p>
            <a:r>
              <a:rPr lang="en-US" dirty="0"/>
              <a:t>___________________</a:t>
            </a:r>
          </a:p>
          <a:p>
            <a:r>
              <a:rPr lang="en-US" dirty="0"/>
              <a:t>OS-25-Lamentations-149</a:t>
            </a:r>
          </a:p>
          <a:p>
            <a:r>
              <a:rPr lang="en-US" dirty="0"/>
              <a:t>OS-35-Habakkuk-162</a:t>
            </a:r>
          </a:p>
          <a:p>
            <a:r>
              <a:rPr lang="en-US" dirty="0"/>
              <a:t>OS-36-Zephaniah-23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E6496C-3AB7-0944-B4AE-EAE7D0555BEB}" type="slidenum">
              <a:rPr kumimoji="0" lang="en-US" sz="1200" b="0" i="0" u="none" strike="noStrike" kern="1200" cap="none" spc="0" normalizeH="0" baseline="0" noProof="0" smtClean="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Tree>
    <p:extLst>
      <p:ext uri="{BB962C8B-B14F-4D97-AF65-F5344CB8AC3E}">
        <p14:creationId xmlns:p14="http://schemas.microsoft.com/office/powerpoint/2010/main" val="47016212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041362-17E9-744E-8542-9DB24AC4E8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019148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620BC9-D31D-AA4D-A9E1-CB804B3885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5476491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39B4AE-2792-1348-B2A3-6D3A130300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0880432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CDC6ED-979B-5844-B243-09E3799534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6031274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758C16-D726-3547-BB88-E5D8D01C62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010023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30507A-184F-7540-87DB-B919E85A47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2211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 you notice anything curious about the number of Trump votes before and after the computer updated? </a:t>
            </a:r>
          </a:p>
          <a:p>
            <a:r>
              <a:rPr lang="en-US" dirty="0">
                <a:latin typeface="Arial" panose="020B0604020202020204" pitchFamily="34" charset="0"/>
                <a:cs typeface="Arial" panose="020B0604020202020204" pitchFamily="34" charset="0"/>
              </a:rPr>
              <a:t>It makes sense that there are about 20,000 more ballots for Biden after the updating since more ballots were processed.</a:t>
            </a:r>
          </a:p>
          <a:p>
            <a:r>
              <a:rPr lang="en-US" dirty="0">
                <a:latin typeface="Arial" panose="020B0604020202020204" pitchFamily="34" charset="0"/>
                <a:cs typeface="Arial" panose="020B0604020202020204" pitchFamily="34" charset="0"/>
              </a:rPr>
              <a:t>But why did Trump LOSE about 20,000 votes? Something fishy is going on here. Every updating should RAISE the number of ballots for each candidate, right?</a:t>
            </a:r>
          </a:p>
        </p:txBody>
      </p:sp>
      <p:sp>
        <p:nvSpPr>
          <p:cNvPr id="4" name="Slide Number Placeholder 3"/>
          <p:cNvSpPr>
            <a:spLocks noGrp="1"/>
          </p:cNvSpPr>
          <p:nvPr>
            <p:ph type="sldNum" sz="quarter" idx="5"/>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25170743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8A4335-64DF-4546-A1A3-11EDE4E472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542455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0A50C4-8C70-F349-AA0D-42DEE6F4E2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864201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BDB883-7F8A-794A-A0D1-748D599DF6F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79807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B6B9B7-E314-7E49-887C-772D6FC7AF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4988077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585DA4-6880-0549-A6A8-44D5E2A89C6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295389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39A3C6-D3C4-3B42-94F5-3D53F84F0C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187939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C0D9BE-2705-DA49-A3D9-F1502C3E0E9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042908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6BE1CC-1AB9-C64A-B219-D7EB025DC0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9463739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851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a close-up that shows Trump with 1,690,589 votes.</a:t>
            </a:r>
          </a:p>
        </p:txBody>
      </p:sp>
      <p:sp>
        <p:nvSpPr>
          <p:cNvPr id="4" name="Slide Number Placeholder 3"/>
          <p:cNvSpPr>
            <a:spLocks noGrp="1"/>
          </p:cNvSpPr>
          <p:nvPr>
            <p:ph type="sldNum" sz="quarter" idx="5"/>
          </p:nvPr>
        </p:nvSpPr>
        <p:spPr/>
        <p:txBody>
          <a:bodyPr/>
          <a:lstStyle/>
          <a:p>
            <a:fld id="{A079FDE9-4B2D-884B-BE4B-021913485B06}" type="slidenum">
              <a:rPr lang="en-US" smtClean="0"/>
              <a:t>22</a:t>
            </a:fld>
            <a:endParaRPr lang="en-US"/>
          </a:p>
        </p:txBody>
      </p:sp>
    </p:spTree>
    <p:extLst>
      <p:ext uri="{BB962C8B-B14F-4D97-AF65-F5344CB8AC3E}">
        <p14:creationId xmlns:p14="http://schemas.microsoft.com/office/powerpoint/2010/main" val="288929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Here is a close-up that shows Trump with 1,670,631 votes. This brought his share from 56.6% down to 56.0%.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Since nearly 20,000 votes transferred from Trump to Biden, the share of votes for Biden went up from 42.0% to 42.6%.</a:t>
            </a:r>
          </a:p>
        </p:txBody>
      </p:sp>
      <p:sp>
        <p:nvSpPr>
          <p:cNvPr id="4" name="Slide Number Placeholder 3"/>
          <p:cNvSpPr>
            <a:spLocks noGrp="1"/>
          </p:cNvSpPr>
          <p:nvPr>
            <p:ph type="sldNum" sz="quarter" idx="5"/>
          </p:nvPr>
        </p:nvSpPr>
        <p:spPr/>
        <p:txBody>
          <a:bodyPr/>
          <a:lstStyle/>
          <a:p>
            <a:fld id="{A079FDE9-4B2D-884B-BE4B-021913485B06}" type="slidenum">
              <a:rPr lang="en-US" smtClean="0"/>
              <a:t>23</a:t>
            </a:fld>
            <a:endParaRPr lang="en-US"/>
          </a:p>
        </p:txBody>
      </p:sp>
    </p:spTree>
    <p:extLst>
      <p:ext uri="{BB962C8B-B14F-4D97-AF65-F5344CB8AC3E}">
        <p14:creationId xmlns:p14="http://schemas.microsoft.com/office/powerpoint/2010/main" val="1941439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Dominion Voting Systems computers have come under scrutiny in many elections in recent years. This should not be surprising as the computer transferred 19,958 votes from Trump to Biden in a millisecond. </a:t>
            </a:r>
          </a:p>
          <a:p>
            <a:r>
              <a:rPr lang="en-US" dirty="0">
                <a:latin typeface="Arial" panose="020B0604020202020204" pitchFamily="34" charset="0"/>
                <a:cs typeface="Arial" panose="020B0604020202020204" pitchFamily="34" charset="0"/>
              </a:rPr>
              <a:t>Could it be an accident or coincidence that Trump lost the EXACT same number of votes that Biden gained? This is no accident.</a:t>
            </a:r>
          </a:p>
          <a:p>
            <a:r>
              <a:rPr lang="en-US" dirty="0">
                <a:latin typeface="Arial" panose="020B0604020202020204" pitchFamily="34" charset="0"/>
                <a:cs typeface="Arial" panose="020B0604020202020204" pitchFamily="34" charset="0"/>
              </a:rPr>
              <a:t>No wonder the Trump Campaign contested the election.</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809676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Lou Dobbs interviewed Sidney Powell of the Trump Campaign on 14 Nov 2020— just 11 days after the 3 Nov 2020 election. She is, in essence, the Conservative “Pit Bull” unleased on the Biden Campaign.</a:t>
            </a:r>
          </a:p>
          <a:p>
            <a:r>
              <a:rPr lang="en-US" b="1" dirty="0"/>
              <a:t>Sidney Powell With Lou Dobbs: Release The Kraken [literally, the sea monster released by Zeus in the movie “Clash of the Titans” but figuratively referring to the might of lawsuits against bad agents within the US Federal government that rigged the 2020 election]</a:t>
            </a:r>
          </a:p>
          <a:p>
            <a:r>
              <a:rPr lang="en-US" dirty="0"/>
              <a:t>1,350,501 views</a:t>
            </a:r>
          </a:p>
          <a:p>
            <a:r>
              <a:rPr lang="en-US" dirty="0"/>
              <a:t>•Nov 14, 2020</a:t>
            </a:r>
            <a:r>
              <a:rPr lang="en-US" dirty="0">
                <a:latin typeface="Arial" panose="020B0604020202020204" pitchFamily="34" charset="0"/>
                <a:cs typeface="Arial" panose="020B0604020202020204" pitchFamily="34" charset="0"/>
              </a:rPr>
              <a:t> (accessed 17 Nov 2020)</a:t>
            </a:r>
          </a:p>
          <a:p>
            <a:r>
              <a:rPr lang="en-US" dirty="0"/>
              <a:t>https://www.youtube.com/</a:t>
            </a:r>
            <a:r>
              <a:rPr lang="en-US" dirty="0" err="1"/>
              <a:t>watch?v</a:t>
            </a:r>
            <a:r>
              <a:rPr lang="en-US" dirty="0"/>
              <a:t>=SFCXPw1t17o</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25</a:t>
            </a:fld>
            <a:endParaRPr lang="en-US"/>
          </a:p>
        </p:txBody>
      </p:sp>
    </p:spTree>
    <p:extLst>
      <p:ext uri="{BB962C8B-B14F-4D97-AF65-F5344CB8AC3E}">
        <p14:creationId xmlns:p14="http://schemas.microsoft.com/office/powerpoint/2010/main" val="545553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41568A-3CBC-FB41-9F22-E792350311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72543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EE364-9216-854C-96AD-D44CAAB1A0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0973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24313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3C2A0-CC11-734F-861E-68A802326C0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59702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5188FC-8D83-724B-897E-237F3F4AA8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82176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969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A990AE-B188-2342-A078-8A74E373CB9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94737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3DF148-287F-6645-9C19-D926667C0D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09160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3A8108-A848-294D-8CE1-6D91CD7CCB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25691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3A8108-A848-294D-8CE1-6D91CD7CCB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0654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3A9288-0367-5D4D-8801-441401C2AF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48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p:txBody>
          <a:bodyPr/>
          <a:lstStyle/>
          <a:p>
            <a:r>
              <a:rPr lang="en-US" dirty="0"/>
              <a:t>Both times Jerusalem was destroyed while under Jewish rule happened on the same day of the year—the ninth day of the month of Ab. Thus, this is a fitting day to read Lamentations aloud publicly. </a:t>
            </a:r>
          </a:p>
          <a:p>
            <a:r>
              <a:rPr lang="en-US"/>
              <a:t>Other times and places the book is read include these above.</a:t>
            </a:r>
          </a:p>
          <a:p>
            <a:endParaRPr lang="en-US" dirty="0"/>
          </a:p>
        </p:txBody>
      </p:sp>
    </p:spTree>
    <p:extLst>
      <p:ext uri="{BB962C8B-B14F-4D97-AF65-F5344CB8AC3E}">
        <p14:creationId xmlns:p14="http://schemas.microsoft.com/office/powerpoint/2010/main" val="2924747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32350-B317-2C4C-BA53-354CBAECEEF0}" type="slidenum">
              <a:rPr lang="en-US"/>
              <a:pPr/>
              <a:t>39</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86239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43095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“A young American couple who took a year-long bike trip around the world…</a:t>
            </a:r>
          </a:p>
          <a:p>
            <a:r>
              <a:rPr lang="en-SG" dirty="0"/>
              <a:t>Jay Austin and Lauren Geoghegan, 29, </a:t>
            </a:r>
            <a:r>
              <a:rPr lang="en-SG" dirty="0">
                <a:hlinkClick r:id="rId3"/>
              </a:rPr>
              <a:t>quit their jobs</a:t>
            </a:r>
            <a:r>
              <a:rPr lang="en-SG" dirty="0"/>
              <a:t> last year [2017] in order to make their trip. </a:t>
            </a:r>
            <a:r>
              <a:rPr lang="en-SG" sz="1200" kern="1200" dirty="0">
                <a:solidFill>
                  <a:schemeClr val="tx1"/>
                </a:solidFill>
                <a:effectLst/>
                <a:latin typeface="+mn-lt"/>
                <a:ea typeface="+mn-ea"/>
                <a:cs typeface="+mn-cs"/>
              </a:rPr>
              <a:t>[Jay] was a vegan who worked for the U.S. Department of Housing and Urban Development; [Lauren],</a:t>
            </a:r>
            <a:r>
              <a:rPr lang="en-SG" dirty="0">
                <a:effectLst/>
              </a:rPr>
              <a:t> </a:t>
            </a:r>
            <a:r>
              <a:rPr lang="en-SG" dirty="0"/>
              <a:t>a vegetarian who worked in the Georgetown University admissions office.</a:t>
            </a:r>
          </a:p>
          <a:p>
            <a:r>
              <a:rPr lang="en-SG" dirty="0"/>
              <a:t>Austin had a </a:t>
            </a:r>
            <a:r>
              <a:rPr lang="en-SG" dirty="0">
                <a:hlinkClick r:id="rId4"/>
              </a:rPr>
              <a:t>personal blog</a:t>
            </a:r>
            <a:r>
              <a:rPr lang="en-SG" dirty="0"/>
              <a:t> on which he wrote in June 2017, “I’ve grown tired of spending the best hours of my day in front of a glowing rectangle, of coloring the best years of my life in swaths of grey and beige. I’ve missed too many sunsets while my back was turned. Too many thunderstorms went unwatched, too many gentle breezes unnoticed.”</a:t>
            </a:r>
          </a:p>
          <a:p>
            <a:r>
              <a:rPr lang="en-SG" dirty="0"/>
              <a:t>Their trip, which lasted 369 days, </a:t>
            </a:r>
            <a:r>
              <a:rPr lang="en-SG" dirty="0">
                <a:hlinkClick r:id="rId5"/>
              </a:rPr>
              <a:t>took them</a:t>
            </a:r>
            <a:r>
              <a:rPr lang="en-SG" dirty="0"/>
              <a:t> from the southernmost tip of Africa in Capetown, South Africa, to Namibia, Botswana, Zambia, Malawi, Tanzania, Egypt, Morocco, Spain, France, Italy, Croatia, Montenegro, Kosovo, Turkey, Kazakhstan, Kyrgyzstan, and finally Tajikistan, where they were [riding] with two other cyclists, one from Switzerland and the other from the Netherlands.</a:t>
            </a:r>
          </a:p>
          <a:p>
            <a:r>
              <a:rPr lang="en-SG" dirty="0"/>
              <a:t>While in Morocco, Austin </a:t>
            </a:r>
            <a:r>
              <a:rPr lang="en-SG" dirty="0">
                <a:hlinkClick r:id="rId6"/>
              </a:rPr>
              <a:t>wrote</a:t>
            </a:r>
            <a:r>
              <a:rPr lang="en-SG" dirty="0"/>
              <a:t>…</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3700269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…You watch the news and you read the papers and you're led to believe that the world is a big, scary place. People, the narrative goes, are not to be trusted. People are bad. People are evil. People are axe murderers and monsters and worse.</a:t>
            </a:r>
          </a:p>
          <a:p>
            <a:r>
              <a:rPr lang="en-SG" dirty="0"/>
              <a:t>I don't buy it. Evil is a make-believe concept we've invented to deal with the complexities of fellow humans holding values and beliefs and perspectives different than our own—it's easier to dismiss an opinion as abhorrent than strive to understand it. Badness exists, sure, but even that's quite rare. By and large, humans are kind. Self-interested sometimes, myopic sometimes, but kind. Generous and wonderful and kind. No greater revelation has come from our journey than this.</a:t>
            </a:r>
          </a:p>
          <a:p>
            <a:r>
              <a:rPr lang="en-SG" dirty="0"/>
              <a:t>______________</a:t>
            </a:r>
          </a:p>
          <a:p>
            <a:endParaRPr lang="en-SG" dirty="0"/>
          </a:p>
          <a:p>
            <a:r>
              <a:rPr lang="en-SG" dirty="0"/>
              <a:t>EXTRA (not for sermon):</a:t>
            </a:r>
          </a:p>
          <a:p>
            <a:r>
              <a:rPr lang="en-SG" dirty="0"/>
              <a:t>Austin also had some contemptuous words for President Trump:</a:t>
            </a:r>
          </a:p>
          <a:p>
            <a:r>
              <a:rPr lang="en-SG" dirty="0"/>
              <a:t>On the television across the room, Al Jazeera plays softly. Donald Trump has just announced his plans to move an embassy from Tel Aviv to Jerusalem, and the Muslim world is visibly upset. Leaving Rabat a week earlier, we'd pedalled right by a massive peaceful demonstration against the relocation. The television broadcasts footage of protests just like that one stewing up all across the Maghreb, the Middle East, and beyond. As a clip plays of a sullen Trump waddling across the screen, I do my best to disappear into the soft plush of the couch cushion behind me. But American as we may be, no one here seems to mind.</a:t>
            </a:r>
          </a:p>
          <a:p>
            <a:r>
              <a:rPr lang="en-SG" dirty="0"/>
              <a:t>Then, on July 29, 2018, as they were riding their bikes with two other cyclists in Tajikistan, five men exited their car and stabbed all the bicyclists to death.</a:t>
            </a:r>
          </a:p>
          <a:p>
            <a:r>
              <a:rPr lang="en-SG" dirty="0">
                <a:hlinkClick r:id="rId3"/>
              </a:rPr>
              <a:t>The New York Times</a:t>
            </a:r>
            <a:r>
              <a:rPr lang="en-SG" dirty="0"/>
              <a:t> reported:</a:t>
            </a:r>
          </a:p>
          <a:p>
            <a:r>
              <a:rPr lang="en-SG" dirty="0"/>
              <a:t>A </a:t>
            </a:r>
            <a:r>
              <a:rPr lang="en-SG" dirty="0">
                <a:hlinkClick r:id="rId4"/>
              </a:rPr>
              <a:t>grainy cellphone clip</a:t>
            </a:r>
            <a:r>
              <a:rPr lang="en-SG" dirty="0"/>
              <a:t> recorded by a driver shows what happened next: The men’s Daewoo sedan passes the cyclists and then makes a sharp U-turn. It doubles back, and aims directly for the bikers, ramming into them and lurching over their fallen forms. In all, four people were killed: Mr. Austin, Ms. Geoghegan and cyclists from Switzerland and the Netherlands. Two days later, the Islamic State released a video showing five men it identified as the attackers, sitting before the ISIS flag. They face the camera and make a vow: to kill “disbelievers.”</a:t>
            </a:r>
          </a:p>
          <a:p>
            <a:r>
              <a:rPr lang="en-SG" dirty="0">
                <a:hlinkClick r:id="rId5"/>
              </a:rPr>
              <a:t>CBS News</a:t>
            </a:r>
            <a:r>
              <a:rPr lang="en-SG" dirty="0"/>
              <a:t> added, “ISIS followed an initial claim of responsibility in print with a video showing the five purported attackers pledging allegiance to ISIS leader Abu Bakr al-Baghdadi.”</a:t>
            </a:r>
          </a:p>
          <a:p>
            <a:endParaRPr lang="en-SG" i="1" dirty="0"/>
          </a:p>
          <a:p>
            <a:r>
              <a:rPr lang="en-SG" i="1" dirty="0"/>
              <a:t>Update: This article originally said the bikers rode through ISIS territory. They were biking through an area of Tajikistan which is "near ISIS territory" according to </a:t>
            </a:r>
            <a:r>
              <a:rPr lang="en-SG" i="1" dirty="0">
                <a:hlinkClick r:id="rId6"/>
              </a:rPr>
              <a:t>pluralist.com.</a:t>
            </a:r>
            <a:endParaRPr lang="en-SG" i="1" dirty="0"/>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p>
          <a:p>
            <a:endParaRPr lang="en-SG" dirty="0"/>
          </a:p>
          <a:p>
            <a:endParaRPr lang="en-US" dirty="0">
              <a:latin typeface="Arial"/>
              <a:cs typeface="Arial"/>
            </a:endParaRPr>
          </a:p>
        </p:txBody>
      </p:sp>
    </p:spTree>
    <p:extLst>
      <p:ext uri="{BB962C8B-B14F-4D97-AF65-F5344CB8AC3E}">
        <p14:creationId xmlns:p14="http://schemas.microsoft.com/office/powerpoint/2010/main" val="830200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SG" dirty="0"/>
              <a:t>Well, now I will show you the title of the article about them: “American Couple Believing 'Evil Is A Make-Believe Concept' Bike Through Territory Near Afghan Border. ISIS Stabs Them To Death.”</a:t>
            </a:r>
          </a:p>
          <a:p>
            <a:pPr marL="0" marR="0" indent="0" algn="l" defTabSz="457200" rtl="0" eaLnBrk="1" fontAlgn="auto" latinLnBrk="0" hangingPunct="1">
              <a:lnSpc>
                <a:spcPct val="100000"/>
              </a:lnSpc>
              <a:spcBef>
                <a:spcPts val="0"/>
              </a:spcBef>
              <a:spcAft>
                <a:spcPts val="0"/>
              </a:spcAft>
              <a:buClrTx/>
              <a:buSzTx/>
              <a:buFontTx/>
              <a:buNone/>
              <a:tabLst/>
              <a:defRPr/>
            </a:pPr>
            <a:r>
              <a:rPr lang="en-SG" dirty="0"/>
              <a:t>This couple raises a life-and-death question…</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1943752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simple answer is, ”Yes. Evil exists. In fact, it exists in you and me.” This is why we must repent. </a:t>
            </a:r>
          </a:p>
          <a:p>
            <a:endParaRPr lang="en-US" dirty="0">
              <a:latin typeface="Arial"/>
              <a:cs typeface="Arial"/>
            </a:endParaRPr>
          </a:p>
        </p:txBody>
      </p:sp>
    </p:spTree>
    <p:extLst>
      <p:ext uri="{BB962C8B-B14F-4D97-AF65-F5344CB8AC3E}">
        <p14:creationId xmlns:p14="http://schemas.microsoft.com/office/powerpoint/2010/main" val="1006294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But what does it mean to repent? Perhaps you have been told that repentance means “to turn”—to turn from sin, Satan, and death to turn to salvation, God, and life. But is that correct?</a:t>
            </a:r>
          </a:p>
          <a:p>
            <a:endParaRPr lang="en-US" dirty="0">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Biblically, repentance means to change your mind about who Jesus is and what saves you. It means going from unbelief where we say Jesus is not God to belief that Jesus is God and died for us</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Here is where the book of Lamentations can help.</a:t>
            </a:r>
            <a:r>
              <a:rPr lang="en-SG" dirty="0">
                <a:effectLst/>
              </a:rPr>
              <a:t> </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C9BD33-1A10-E543-811D-5CA6F127D757}" type="slidenum">
              <a:rPr lang="en-US" sz="1200">
                <a:solidFill>
                  <a:srgbClr val="000000"/>
                </a:solidFill>
              </a:rPr>
              <a:pPr/>
              <a:t>48</a:t>
            </a:fld>
            <a:endParaRPr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23FE4B-E21A-8749-93A6-BE6D35028D37}" type="slidenum">
              <a:rPr lang="en-US" sz="1200">
                <a:solidFill>
                  <a:prstClr val="black"/>
                </a:solidFill>
              </a:rPr>
              <a:pPr eaLnBrk="1" hangingPunct="1"/>
              <a:t>49</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city is destroyed. Now what should Judah do</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EEEF92-1429-3B46-9D63-5B5C2FB62077}" type="slidenum">
              <a:rPr lang="en-US" sz="1200">
                <a:solidFill>
                  <a:prstClr val="black"/>
                </a:solidFill>
              </a:rPr>
              <a:pPr eaLnBrk="1" hangingPunct="1"/>
              <a:t>50</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en-US" sz="1200" kern="1200" dirty="0">
                <a:solidFill>
                  <a:schemeClr val="tx1"/>
                </a:solidFill>
                <a:effectLst/>
                <a:latin typeface="Arial" panose="020B0604020202020204" pitchFamily="34" charset="0"/>
                <a:ea typeface="+mn-ea"/>
                <a:cs typeface="Arial" panose="020B0604020202020204" pitchFamily="34" charset="0"/>
              </a:rPr>
              <a:t>Do you confess that your sin has put you into a sad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en-US" sz="1200" kern="1200" dirty="0">
                <a:solidFill>
                  <a:schemeClr val="tx1"/>
                </a:solidFill>
                <a:effectLst/>
                <a:latin typeface="Arial" panose="020B0604020202020204" pitchFamily="34" charset="0"/>
                <a:ea typeface="+mn-ea"/>
                <a:cs typeface="Arial" panose="020B0604020202020204" pitchFamily="34" charset="0"/>
              </a:rPr>
              <a:t>Do you say the same thing that God says about your sin</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en-US" sz="1200" kern="1200" dirty="0">
                <a:solidFill>
                  <a:schemeClr val="tx1"/>
                </a:solidFill>
                <a:effectLst/>
                <a:latin typeface="Arial" panose="020B0604020202020204" pitchFamily="34" charset="0"/>
                <a:ea typeface="+mn-ea"/>
                <a:cs typeface="Arial" panose="020B0604020202020204" pitchFamily="34" charset="0"/>
              </a:rPr>
              <a:t>Do you have misplaced hope—or is it in God alone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4—Do you put more trust in men than in God</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SG" dirty="0">
              <a:effectLst/>
              <a:latin typeface="Arial" panose="020B0604020202020204" pitchFamily="34" charset="0"/>
              <a:cs typeface="Arial" panose="020B0604020202020204" pitchFamily="34" charset="0"/>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en-US" dirty="0">
                <a:latin typeface="Arial" panose="020B0604020202020204" pitchFamily="34" charset="0"/>
                <a:ea typeface="ＭＳ Ｐゴシック" charset="0"/>
                <a:cs typeface="Arial" panose="020B0604020202020204" pitchFamily="34" charset="0"/>
              </a:rPr>
              <a:t>Do you pray for restoration?</a:t>
            </a:r>
          </a:p>
        </p:txBody>
      </p:sp>
    </p:spTree>
    <p:extLst>
      <p:ext uri="{BB962C8B-B14F-4D97-AF65-F5344CB8AC3E}">
        <p14:creationId xmlns:p14="http://schemas.microsoft.com/office/powerpoint/2010/main" val="1278376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F5CBE4-1DAD-9940-992D-8CC0A601AEDE}" type="slidenum">
              <a:rPr lang="en-US" sz="1200">
                <a:solidFill>
                  <a:prstClr val="black"/>
                </a:solidFill>
              </a:rPr>
              <a:pPr eaLnBrk="1" hangingPunct="1"/>
              <a:t>51</a:t>
            </a:fld>
            <a:endParaRPr lang="en-US" sz="1200">
              <a:solidFill>
                <a:prstClr val="black"/>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FBC7E8-81A3-1E45-B077-0C23A9FD1618}" type="slidenum">
              <a:rPr lang="en-US" sz="1200">
                <a:solidFill>
                  <a:prstClr val="black"/>
                </a:solidFill>
              </a:rPr>
              <a:pPr eaLnBrk="1" hangingPunct="1"/>
              <a:t>52</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EE3922-8CF8-F743-A073-58A86908C311}" type="slidenum">
              <a:rPr lang="en-US" sz="1200">
                <a:solidFill>
                  <a:prstClr val="black"/>
                </a:solidFill>
              </a:rPr>
              <a:pPr eaLnBrk="1" hangingPunct="1"/>
              <a:t>53</a:t>
            </a:fld>
            <a:endParaRPr lang="en-US" sz="1200">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is also the only Bible book whose basic structure forms an acrostic.  All chapters (except chapter 3) have 22 verses, each beginning with successive letters of the Hebrew alphabet (except chapter 5).  Chapter 3 has 66 verses with each letter repeated three times.  The pattern may be for easy memorization or to emphasize the complete nature of suffering for sin (Dyer, </a:t>
            </a:r>
            <a:r>
              <a:rPr lang="en-US" sz="1200" i="1" kern="1200" dirty="0">
                <a:solidFill>
                  <a:schemeClr val="tx1"/>
                </a:solidFill>
                <a:effectLst/>
                <a:latin typeface="Arial" panose="020B0604020202020204" pitchFamily="34" charset="0"/>
                <a:ea typeface="+mn-ea"/>
                <a:cs typeface="Arial" panose="020B0604020202020204" pitchFamily="34" charset="0"/>
              </a:rPr>
              <a:t>BKC</a:t>
            </a:r>
            <a:r>
              <a:rPr lang="en-US" sz="1200" kern="1200" dirty="0">
                <a:solidFill>
                  <a:schemeClr val="tx1"/>
                </a:solidFill>
                <a:effectLst/>
                <a:latin typeface="Arial" panose="020B0604020202020204" pitchFamily="34" charset="0"/>
                <a:ea typeface="+mn-ea"/>
                <a:cs typeface="Arial" panose="020B0604020202020204" pitchFamily="34" charset="0"/>
              </a:rPr>
              <a:t>, 1:1211).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DE7DA2-C152-9840-A2C4-897ABF61FA9C}" type="slidenum">
              <a:rPr lang="en-US" sz="1200">
                <a:solidFill>
                  <a:prstClr val="black"/>
                </a:solidFill>
              </a:rPr>
              <a:pPr eaLnBrk="1" hangingPunct="1"/>
              <a:t>54</a:t>
            </a:fld>
            <a:endParaRPr lang="en-US" sz="120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Not only does the book use multiple acrostics but it has a chiastic structure as well.  In other words, certain elements reappear in a deliberate order later in the book.  Chapters 1 and 5 both depict Jerusalem’s destruction from the viewpoint of the inhabitants, chapters 2 and 4 both describe God’s view, and the center of the book (chap. 3) shows Jeremiah’s response. </a:t>
            </a:r>
          </a:p>
          <a:p>
            <a:pPr eaLnBrk="1" hangingPunct="1"/>
            <a:r>
              <a:rPr lang="en-US" dirty="0">
                <a:latin typeface="Arial" panose="020B0604020202020204" pitchFamily="34" charset="0"/>
                <a:ea typeface="ＭＳ Ｐゴシック" charset="0"/>
                <a:cs typeface="Arial" panose="020B0604020202020204" pitchFamily="34" charset="0"/>
              </a:rPr>
              <a:t>The point of drawing attention to chapter</a:t>
            </a:r>
            <a:r>
              <a:rPr lang="en-US" baseline="0" dirty="0">
                <a:latin typeface="Arial" panose="020B0604020202020204" pitchFamily="34" charset="0"/>
                <a:ea typeface="ＭＳ Ｐゴシック" charset="0"/>
                <a:cs typeface="Arial" panose="020B0604020202020204" pitchFamily="34" charset="0"/>
              </a:rPr>
              <a:t> 3 is to instruct each of us to imitate Jeremiah</a:t>
            </a:r>
            <a:r>
              <a:rPr lang="uk-UA" baseline="0" dirty="0">
                <a:latin typeface="Arial" panose="020B0604020202020204" pitchFamily="34" charset="0"/>
                <a:ea typeface="ＭＳ Ｐゴシック" charset="0"/>
                <a:cs typeface="Arial" panose="020B0604020202020204" pitchFamily="34" charset="0"/>
              </a:rPr>
              <a:t>'</a:t>
            </a:r>
            <a:r>
              <a:rPr lang="en-US" baseline="0" dirty="0">
                <a:latin typeface="Arial" panose="020B0604020202020204" pitchFamily="34" charset="0"/>
                <a:ea typeface="ＭＳ Ｐゴシック" charset="0"/>
                <a:cs typeface="Arial" panose="020B0604020202020204" pitchFamily="34" charset="0"/>
              </a:rPr>
              <a:t>s individual response of repentance. Do you just let your calamity pass without really learning from it or do you fall upon God in a spirit of genuine remorse for your sin?</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55</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57</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Don’t cover up the price of your sin.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Each verse begins with the next letter of the Hebrew alphabet. Verse 1 with the Hebrew equivalent of "A," verse 2 with "B," etc.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Here is what it would look like in English.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Jerusalem’s rebellion against God led to a horrible siege (Lam 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532468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had told Israel over 800 years before that he would judge</a:t>
            </a:r>
            <a:r>
              <a:rPr lang="en-US" baseline="0" dirty="0"/>
              <a:t> his people for their sin in the </a:t>
            </a:r>
            <a:r>
              <a:rPr lang="ru-RU" baseline="0" dirty="0"/>
              <a:t>"</a:t>
            </a:r>
            <a:r>
              <a:rPr lang="en-US" baseline="0" dirty="0"/>
              <a:t>Blessings and Cursings</a:t>
            </a:r>
            <a:r>
              <a:rPr lang="ru-RU" baseline="0" dirty="0"/>
              <a:t>"</a:t>
            </a:r>
            <a:r>
              <a:rPr lang="en-US" baseline="0" dirty="0"/>
              <a:t> chapter of Deuteronomy 28. The parallels are striking, almost quoting these warnings of Moses word-for-word. Through this God was telling them, </a:t>
            </a:r>
            <a:r>
              <a:rPr lang="ru-RU" baseline="0" dirty="0"/>
              <a:t>"</a:t>
            </a:r>
            <a:r>
              <a:rPr lang="en-US" baseline="0" dirty="0"/>
              <a:t>I told you so!</a:t>
            </a:r>
            <a:r>
              <a:rPr lang="ru-RU" baseline="0" dirty="0"/>
              <a:t>”</a:t>
            </a:r>
            <a:r>
              <a:rPr lang="en-US" baseline="0" dirty="0"/>
              <a:t> Lamentations refers back to Deuteronomy 28 at least 15 times!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6A62E-D0D3-D448-908C-1E3F9641054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0372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624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019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758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2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0456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Jerusalem confesses her deserved desolation with the agony the people feel over the awful effects of rebellion against God (1:12-22).</a:t>
            </a:r>
          </a:p>
          <a:p>
            <a:r>
              <a:rPr lang="en-SG" sz="1200" kern="1200" dirty="0">
                <a:solidFill>
                  <a:schemeClr val="tx1"/>
                </a:solidFill>
                <a:effectLst/>
                <a:latin typeface="Arial" panose="020B0604020202020204" pitchFamily="34" charset="0"/>
                <a:ea typeface="+mn-ea"/>
                <a:cs typeface="Arial" panose="020B0604020202020204" pitchFamily="34" charset="0"/>
              </a:rPr>
              <a:t>Here the language switches from third person (“it”) to first person (“I”) as if the city could speak for itself.</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998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Jerusalem confesses her deserved desolation with the agony the people feel over the awful effects of rebellion against God (1:12-22).</a:t>
            </a:r>
          </a:p>
          <a:p>
            <a:r>
              <a:rPr lang="en-SG" sz="1200" kern="1200" dirty="0">
                <a:solidFill>
                  <a:schemeClr val="tx1"/>
                </a:solidFill>
                <a:effectLst/>
                <a:latin typeface="Arial" panose="020B0604020202020204" pitchFamily="34" charset="0"/>
                <a:ea typeface="+mn-ea"/>
                <a:cs typeface="Arial" panose="020B0604020202020204" pitchFamily="34" charset="0"/>
              </a:rPr>
              <a:t>Here the language switches from third person (“it”) to first person (“I”) as if the city could speak for itself.</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95125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71</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panose="020B0604020202020204" pitchFamily="34" charset="0"/>
              <a:ea typeface="ＭＳ Ｐゴシック" charset="0"/>
              <a:cs typeface="Arial" panose="020B0604020202020204" pitchFamily="34" charset="0"/>
            </a:endParaRPr>
          </a:p>
          <a:p>
            <a:pPr eaLnBrk="1" hangingPunct="1"/>
            <a:r>
              <a:rPr lang="en-US" sz="1200" kern="1200">
                <a:solidFill>
                  <a:schemeClr val="tx1"/>
                </a:solidFill>
                <a:effectLst/>
                <a:latin typeface="Arial" panose="020B0604020202020204" pitchFamily="34" charset="0"/>
                <a:ea typeface="+mn-ea"/>
                <a:cs typeface="Arial" panose="020B0604020202020204" pitchFamily="34" charset="0"/>
              </a:rPr>
              <a:t>When </a:t>
            </a:r>
            <a:r>
              <a:rPr lang="en-US" sz="1200" kern="1200" dirty="0">
                <a:solidFill>
                  <a:schemeClr val="tx1"/>
                </a:solidFill>
                <a:effectLst/>
                <a:latin typeface="Arial" panose="020B0604020202020204" pitchFamily="34" charset="0"/>
                <a:ea typeface="+mn-ea"/>
                <a:cs typeface="Arial" panose="020B0604020202020204" pitchFamily="34" charset="0"/>
              </a:rPr>
              <a:t>was the last time you confessed a sin to God?</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Was that a while back because you sin less now—or because you are growing colder to God?</a:t>
            </a:r>
          </a:p>
        </p:txBody>
      </p:sp>
    </p:spTree>
    <p:extLst>
      <p:ext uri="{BB962C8B-B14F-4D97-AF65-F5344CB8AC3E}">
        <p14:creationId xmlns:p14="http://schemas.microsoft.com/office/powerpoint/2010/main" val="3818644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Here is where the book of Lamentations can help.</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8204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73</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Don’t make excuses by blaming someone else for your sin.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God said that he caused Jerusalem's destruction (Lam 2).</a:t>
            </a:r>
          </a:p>
          <a:p>
            <a:r>
              <a:rPr lang="en-US" dirty="0">
                <a:latin typeface="Arial" panose="020B0604020202020204" pitchFamily="34" charset="0"/>
                <a:cs typeface="Arial" panose="020B0604020202020204" pitchFamily="34" charset="0"/>
              </a:rPr>
              <a:t>2:1-2 is Adonai (“Lord”) rather than the normal Yahweh (“L</a:t>
            </a:r>
            <a:r>
              <a:rPr lang="en-US" sz="1100" dirty="0">
                <a:latin typeface="Arial" panose="020B0604020202020204" pitchFamily="34" charset="0"/>
                <a:cs typeface="Arial" panose="020B0604020202020204" pitchFamily="34" charset="0"/>
              </a:rPr>
              <a:t>ORD</a:t>
            </a:r>
            <a:r>
              <a:rPr lang="en-US" dirty="0">
                <a:latin typeface="Arial" panose="020B0604020202020204" pitchFamily="34" charset="0"/>
                <a:cs typeface="Arial" panose="020B0604020202020204" pitchFamily="34" charset="0"/>
              </a:rPr>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caused the destruction of the city and its covenantal institutions to help his people see this as his judgment (2:1-10).</a:t>
            </a:r>
          </a:p>
          <a:p>
            <a:r>
              <a:rPr lang="en-US" dirty="0">
                <a:latin typeface="Arial" panose="020B0604020202020204" pitchFamily="34" charset="0"/>
                <a:cs typeface="Arial" panose="020B0604020202020204" pitchFamily="34" charset="0"/>
              </a:rPr>
              <a:t>2:1-2 is Adonai (“Lord”) rather than the normal Yahweh (“L</a:t>
            </a:r>
            <a:r>
              <a:rPr lang="en-US" sz="1100" dirty="0">
                <a:latin typeface="Arial" panose="020B0604020202020204" pitchFamily="34" charset="0"/>
                <a:cs typeface="Arial" panose="020B0604020202020204" pitchFamily="34" charset="0"/>
              </a:rPr>
              <a:t>ORD</a:t>
            </a:r>
            <a:r>
              <a:rPr lang="en-US" dirty="0">
                <a:latin typeface="Arial" panose="020B0604020202020204" pitchFamily="34" charset="0"/>
                <a:cs typeface="Arial" panose="020B0604020202020204" pitchFamily="34" charset="0"/>
              </a:rPr>
              <a:t>”).</a:t>
            </a:r>
          </a:p>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xfrm>
            <a:off x="6604000" y="8774113"/>
            <a:ext cx="254000" cy="3698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6612D5-70C4-C442-9398-243A2636608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7472263" cy="706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宋体"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宋体" charset="0"/>
                <a:cs typeface="Arial" panose="020B0604020202020204" pitchFamily="34" charset="0"/>
              </a:rPr>
              <a:t>Jeremiah</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prophecy and Lamentations record his eyewitness account of Babylon</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siege and destruction of Jerusalem for the nation</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sin, the Holy Spirit moved him to record an historical compilation which provides the context and justification for God</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judgment upon these two nations. The leaders and the people sinned through ungodliness and idolatry, and true to the curses of Deut. 28, God gave the people the consequences of their obedience.</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16705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E8C3DA-AF3B-CD46-B5DC-31950331F619}" type="slidenum">
              <a:rPr lang="en-US" sz="1200">
                <a:solidFill>
                  <a:prstClr val="black"/>
                </a:solidFill>
              </a:rPr>
              <a:pPr eaLnBrk="1" hangingPunct="1"/>
              <a:t>80</a:t>
            </a:fld>
            <a:endParaRPr lang="en-US"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Jeremiah laments the city's condition so that all would admit this as God’s judgment and seek his mercy (2:11-22).</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God caused the destruction of the city and its covenantal institutions to help his people see this as his judgment (2:1-10).</a:t>
            </a:r>
          </a:p>
          <a:p>
            <a:r>
              <a:rPr lang="en-US" dirty="0">
                <a:latin typeface="Arial" panose="020B0604020202020204" pitchFamily="34" charset="0"/>
                <a:cs typeface="Arial" panose="020B0604020202020204" pitchFamily="34" charset="0"/>
              </a:rPr>
              <a:t>2:1-2 is Adonai (“Lord”) rather than the normal Yahweh (“L</a:t>
            </a:r>
            <a:r>
              <a:rPr lang="en-US" sz="1100" dirty="0">
                <a:latin typeface="Arial" panose="020B0604020202020204" pitchFamily="34" charset="0"/>
                <a:cs typeface="Arial" panose="020B0604020202020204" pitchFamily="34" charset="0"/>
              </a:rPr>
              <a:t>ORD</a:t>
            </a:r>
            <a:r>
              <a:rPr lang="en-US"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21615555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82</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James Boice says, “If you keep close to God, you will keep from sin.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But if you sin persistently, you will fall away from God. Then you will rename the sin.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pride, the great sin; you will call it “self-esteem,” “self-worth,” or what is “due to me.”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gluttony and materialism; you will talk about “the good life.”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disobedience; you will talk about “shortcomings.”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the Ten Commandments and your violation of them; you will talk about your “mistakes.”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It is only when you draw close to God that these things will become increasingly sinful in your sight”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(https://</a:t>
            </a:r>
            <a:r>
              <a:rPr lang="en-US" sz="1200" kern="1200" dirty="0" err="1">
                <a:solidFill>
                  <a:schemeClr val="tx1"/>
                </a:solidFill>
                <a:effectLst/>
                <a:latin typeface="Arial" panose="020B0604020202020204" pitchFamily="34" charset="0"/>
                <a:ea typeface="+mn-ea"/>
                <a:cs typeface="Arial" panose="020B0604020202020204" pitchFamily="34" charset="0"/>
              </a:rPr>
              <a:t>www.ligonier.org</a:t>
            </a:r>
            <a:r>
              <a:rPr lang="en-US" sz="1200" kern="1200" dirty="0">
                <a:solidFill>
                  <a:schemeClr val="tx1"/>
                </a:solidFill>
                <a:effectLst/>
                <a:latin typeface="Arial" panose="020B0604020202020204" pitchFamily="34" charset="0"/>
                <a:ea typeface="+mn-ea"/>
                <a:cs typeface="Arial" panose="020B0604020202020204" pitchFamily="34" charset="0"/>
              </a:rPr>
              <a:t>/blog/renaming-sin/).</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Likewise, we also refuse to use the word “immorality” as if there is no absolute standard. </a:t>
            </a:r>
          </a:p>
        </p:txBody>
      </p:sp>
    </p:spTree>
    <p:extLst>
      <p:ext uri="{BB962C8B-B14F-4D97-AF65-F5344CB8AC3E}">
        <p14:creationId xmlns:p14="http://schemas.microsoft.com/office/powerpoint/2010/main" val="41189521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84</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Express your trust in the LORD alone.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all need models of prayer!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C9BD33-1A10-E543-811D-5CA6F127D75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Jeremiah’s prophecy is like the other pre-exilic prophets who urged the people to repent before the devastation of Jerusalem. But Lamentations is unique in its view looking back at God’s judgment.</a:t>
            </a:r>
          </a:p>
        </p:txBody>
      </p:sp>
    </p:spTree>
    <p:extLst>
      <p:ext uri="{BB962C8B-B14F-4D97-AF65-F5344CB8AC3E}">
        <p14:creationId xmlns:p14="http://schemas.microsoft.com/office/powerpoint/2010/main" val="9080453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Remember that chapter 1 had a succession of beginning letters starting with the equivalent of letter A?</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Now in chapter 3 we see the letter “A” beginning three verses in a row, then “B” three verses, etc.</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repents in his affliction that his confidence is in God (Lam 3).</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describes his afflictions in general, poetic terms to identify with the suffering people (3:1-18).</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puts his hope in God to model how to pray for mercy (3:19-39).</a:t>
            </a:r>
          </a:p>
        </p:txBody>
      </p:sp>
    </p:spTree>
    <p:extLst>
      <p:ext uri="{BB962C8B-B14F-4D97-AF65-F5344CB8AC3E}">
        <p14:creationId xmlns:p14="http://schemas.microsoft.com/office/powerpoint/2010/main" val="26907219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50D822-DCAF-5641-8079-FD7D0AA7E656}" type="slidenum">
              <a:rPr lang="en-US" sz="1200">
                <a:solidFill>
                  <a:prstClr val="black"/>
                </a:solidFill>
              </a:rPr>
              <a:pPr eaLnBrk="1" hangingPunct="1"/>
              <a:t>93</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hymn writer put Lamentations 3:22-23 into a personalize form to reassure us also that God has provided all we need each new morning. </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hymn writer put Lamentations 3:22-23 into a personalize form to reassure us also that God has provided all we need each new morning.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2075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C89B70-034E-B04F-ADEE-5E2689BB966D}" type="slidenum">
              <a:rPr lang="en-US" sz="1200">
                <a:solidFill>
                  <a:prstClr val="black"/>
                </a:solidFill>
              </a:rPr>
              <a:pPr eaLnBrk="1" hangingPunct="1"/>
              <a:t>99</a:t>
            </a:fld>
            <a:endParaRPr lang="en-US" sz="1200">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EE3922-8CF8-F743-A073-58A86908C31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is also the only Bible book whose basic structure forms an acrostic.  All chapters (except chapter 3) have 22 verses, each beginning with successive letters of the Hebrew alphabet (except chapter 5).  Chapter 3 has 66 verses with each letter repeated three times.  The pattern may be for easy memorization or to emphasize the complete nature of suffering for sin (Dyer, </a:t>
            </a:r>
            <a:r>
              <a:rPr lang="en-US" sz="1200" i="1" kern="1200" dirty="0">
                <a:solidFill>
                  <a:schemeClr val="tx1"/>
                </a:solidFill>
                <a:effectLst/>
                <a:latin typeface="Arial" panose="020B0604020202020204" pitchFamily="34" charset="0"/>
                <a:ea typeface="+mn-ea"/>
                <a:cs typeface="Arial" panose="020B0604020202020204" pitchFamily="34" charset="0"/>
              </a:rPr>
              <a:t>BKC</a:t>
            </a:r>
            <a:r>
              <a:rPr lang="en-US" sz="1200" kern="1200" dirty="0">
                <a:solidFill>
                  <a:schemeClr val="tx1"/>
                </a:solidFill>
                <a:effectLst/>
                <a:latin typeface="Arial" panose="020B0604020202020204" pitchFamily="34" charset="0"/>
                <a:ea typeface="+mn-ea"/>
                <a:cs typeface="Arial" panose="020B0604020202020204" pitchFamily="34" charset="0"/>
              </a:rPr>
              <a:t>, 1:1211).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92563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100</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sing, “Great is YOUR Faithfulness”?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Or do you sing, “Great is MY Faithfulness”?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placing your trust in Jesus alone as your hope in God?</a:t>
            </a:r>
          </a:p>
        </p:txBody>
      </p:sp>
    </p:spTree>
    <p:extLst>
      <p:ext uri="{BB962C8B-B14F-4D97-AF65-F5344CB8AC3E}">
        <p14:creationId xmlns:p14="http://schemas.microsoft.com/office/powerpoint/2010/main" val="41348097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102</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Hmmm, this sounds incriminating but I also can’t ultimately trust my leaders.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Jerusalem’s pre-siege glory contrasts with the contemptible siege conditions to recall God's wrath for breaking their covenant (4:1-11).</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941090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city fell because the people trusted their prophets, priests, elders, alliances, and king rather than God but they can trust him now (4:12-20).</a:t>
            </a:r>
          </a:p>
        </p:txBody>
      </p:sp>
    </p:spTree>
    <p:extLst>
      <p:ext uri="{BB962C8B-B14F-4D97-AF65-F5344CB8AC3E}">
        <p14:creationId xmlns:p14="http://schemas.microsoft.com/office/powerpoint/2010/main" val="10180989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889AD555-0521-224D-BF87-0F2A0F111F5C}" type="slidenum">
              <a:rPr lang="en-US" sz="1200">
                <a:solidFill>
                  <a:prstClr val="black"/>
                </a:solidFill>
              </a:rPr>
              <a:pPr/>
              <a:t>108</a:t>
            </a:fld>
            <a:endParaRPr lang="en-US" sz="1200">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38DDE88C-F906-2B4B-BAD6-141ADB5EDE28}" type="slidenum">
              <a:rPr lang="en-US" sz="1200">
                <a:solidFill>
                  <a:prstClr val="black"/>
                </a:solidFill>
              </a:rPr>
              <a:pPr/>
              <a:t>109</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r>
              <a:rPr lang="ru-RU" altLang="zh-CN" i="1">
                <a:solidFill>
                  <a:srgbClr val="6699FF"/>
                </a:solidFill>
                <a:ea typeface="宋体" charset="0"/>
                <a:cs typeface="宋体" charset="0"/>
              </a:rPr>
              <a:t>"</a:t>
            </a:r>
            <a:r>
              <a:rPr lang="en-US" altLang="zh-CN" b="1" i="1">
                <a:solidFill>
                  <a:srgbClr val="6699FF"/>
                </a:solidFill>
                <a:ea typeface="宋体" charset="0"/>
                <a:cs typeface="宋体" charset="0"/>
              </a:rPr>
              <a:t>Even if Moses and Samuel were to stand before Me, My heart would not go out to this people. Send them away from My presence! Let them go!</a:t>
            </a:r>
            <a:r>
              <a:rPr lang="ru-RU" altLang="zh-CN" b="1" i="1">
                <a:solidFill>
                  <a:srgbClr val="6699FF"/>
                </a:solidFill>
                <a:ea typeface="宋体" charset="0"/>
                <a:cs typeface="宋体" charset="0"/>
              </a:rPr>
              <a:t>"</a:t>
            </a:r>
            <a:r>
              <a:rPr lang="en-US" altLang="zh-CN">
                <a:solidFill>
                  <a:srgbClr val="6699FF"/>
                </a:solidFill>
                <a:ea typeface="宋体" charset="0"/>
                <a:cs typeface="宋体" charset="0"/>
              </a:rPr>
              <a:t> </a:t>
            </a:r>
            <a:endParaRPr lang="en-US" altLang="ja-JP">
              <a:solidFill>
                <a:srgbClr val="6699FF"/>
              </a:solidFill>
              <a:ea typeface="宋体" charset="0"/>
              <a:cs typeface="宋体" charset="0"/>
            </a:endParaRPr>
          </a:p>
          <a:p>
            <a:pPr eaLnBrk="1" hangingPunct="1"/>
            <a:endParaRPr lang="en-US">
              <a:ea typeface="宋体" charset="0"/>
              <a:cs typeface="宋体"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7D60C66C-C3EF-3944-B02B-CE91A69A28EE}" type="slidenum">
              <a:rPr lang="en-US" sz="1200">
                <a:solidFill>
                  <a:prstClr val="black"/>
                </a:solidFill>
              </a:rPr>
              <a:pPr/>
              <a:t>110</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r>
              <a:rPr lang="ru-RU" altLang="zh-CN" b="1" i="1">
                <a:ea typeface="宋体" charset="0"/>
                <a:cs typeface="宋体" charset="0"/>
              </a:rPr>
              <a:t>"</a:t>
            </a:r>
            <a:r>
              <a:rPr lang="en-US" altLang="zh-CN" b="1" i="1">
                <a:ea typeface="宋体" charset="0"/>
                <a:cs typeface="宋体" charset="0"/>
              </a:rPr>
              <a:t>I will make them abhorrent to all the kingdoms of the earth</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because of what Manasseh</a:t>
            </a:r>
            <a:r>
              <a:rPr lang="en-US" altLang="zh-CN" b="1" i="1">
                <a:solidFill>
                  <a:srgbClr val="FFFF00"/>
                </a:solidFill>
                <a:ea typeface="宋体" charset="0"/>
                <a:cs typeface="宋体" charset="0"/>
              </a:rPr>
              <a:t> </a:t>
            </a:r>
            <a:r>
              <a:rPr lang="en-US" altLang="zh-CN" b="1" i="1">
                <a:ea typeface="宋体" charset="0"/>
                <a:cs typeface="宋体" charset="0"/>
              </a:rPr>
              <a:t>son of Hezekiah king of Judah</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did in Jerusalem.</a:t>
            </a:r>
            <a:r>
              <a:rPr lang="ru-RU" altLang="zh-CN" b="1" i="1">
                <a:solidFill>
                  <a:srgbClr val="0000FF"/>
                </a:solidFill>
                <a:ea typeface="宋体" charset="0"/>
                <a:cs typeface="宋体" charset="0"/>
              </a:rPr>
              <a:t>"</a:t>
            </a:r>
            <a:endParaRPr lang="en-US" altLang="ja-JP" b="1" i="1">
              <a:solidFill>
                <a:srgbClr val="0000FF"/>
              </a:solidFill>
              <a:ea typeface="宋体" charset="0"/>
              <a:cs typeface="宋体" charset="0"/>
            </a:endParaRPr>
          </a:p>
          <a:p>
            <a:pPr eaLnBrk="1" hangingPunct="1"/>
            <a:endParaRPr lang="en-US">
              <a:ea typeface="宋体" charset="0"/>
              <a:cs typeface="宋体"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DE7DA2-C152-9840-A2C4-897ABF61FA9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N</a:t>
            </a:r>
            <a:r>
              <a:rPr lang="en-US" sz="1200" kern="1200" dirty="0">
                <a:solidFill>
                  <a:schemeClr val="tx1"/>
                </a:solidFill>
                <a:effectLst/>
                <a:latin typeface="Arial" panose="020B0604020202020204" pitchFamily="34" charset="0"/>
                <a:ea typeface="+mn-ea"/>
                <a:cs typeface="Arial" panose="020B0604020202020204" pitchFamily="34" charset="0"/>
              </a:rPr>
              <a:t>ot only does the book use multiple acrostics but it has a chiastic structure as well.  In other words, certain elements reappear in a deliberate order later in the book.  Chapters 1 and 5 both depict Jerusalem’s destruction from the viewpoint of the inhabitants, chapters 2 and 4 both describe God’s view, and the center of the book (chap. 3) shows Jeremiah’s response. </a:t>
            </a:r>
          </a:p>
          <a:p>
            <a:pPr eaLnBrk="1" hangingPunct="1"/>
            <a:r>
              <a:rPr lang="en-US" dirty="0">
                <a:latin typeface="Arial" panose="020B0604020202020204" pitchFamily="34" charset="0"/>
                <a:ea typeface="ＭＳ Ｐゴシック" charset="0"/>
                <a:cs typeface="Arial" panose="020B0604020202020204" pitchFamily="34" charset="0"/>
              </a:rPr>
              <a:t>The point of drawing attention to chapter</a:t>
            </a:r>
            <a:r>
              <a:rPr lang="en-US" baseline="0" dirty="0">
                <a:latin typeface="Arial" panose="020B0604020202020204" pitchFamily="34" charset="0"/>
                <a:ea typeface="ＭＳ Ｐゴシック" charset="0"/>
                <a:cs typeface="Arial" panose="020B0604020202020204" pitchFamily="34" charset="0"/>
              </a:rPr>
              <a:t> 3 is to instruct each of us to imitate Jeremiah</a:t>
            </a:r>
            <a:r>
              <a:rPr lang="uk-UA" baseline="0" dirty="0">
                <a:latin typeface="Arial" panose="020B0604020202020204" pitchFamily="34" charset="0"/>
                <a:ea typeface="ＭＳ Ｐゴシック" charset="0"/>
                <a:cs typeface="Arial" panose="020B0604020202020204" pitchFamily="34" charset="0"/>
              </a:rPr>
              <a:t>'</a:t>
            </a:r>
            <a:r>
              <a:rPr lang="en-US" baseline="0" dirty="0">
                <a:latin typeface="Arial" panose="020B0604020202020204" pitchFamily="34" charset="0"/>
                <a:ea typeface="ＭＳ Ｐゴシック" charset="0"/>
                <a:cs typeface="Arial" panose="020B0604020202020204" pitchFamily="34" charset="0"/>
              </a:rPr>
              <a:t>s individual response of repentance. Do you just let your calamity pass without really learning from it or do you fall upon God in a spirit of genuine remorse for your sin?</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4024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FBDC8383-DFA8-AE44-B806-939A9F5F35C4}" type="slidenum">
              <a:rPr lang="en-US" sz="1200">
                <a:solidFill>
                  <a:prstClr val="black"/>
                </a:solidFill>
              </a:rPr>
              <a:pPr/>
              <a:t>111</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r>
              <a:rPr lang="ru-RU" altLang="zh-CN" b="1" i="1">
                <a:solidFill>
                  <a:schemeClr val="hlink"/>
                </a:solidFill>
                <a:ea typeface="宋体" charset="0"/>
                <a:cs typeface="宋体" charset="0"/>
              </a:rPr>
              <a:t>"</a:t>
            </a:r>
            <a:r>
              <a:rPr lang="en-US" altLang="zh-CN" b="1" i="1">
                <a:solidFill>
                  <a:schemeClr val="hlink"/>
                </a:solidFill>
                <a:ea typeface="宋体" charset="0"/>
                <a:cs typeface="宋体" charset="0"/>
              </a:rPr>
              <a:t>...Your fathers forsook me… and did not keep my law. But</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you have behaved more wickedly than your fathers… instead of obeying Me. So I will throw you out of this land into a land</a:t>
            </a:r>
            <a:r>
              <a:rPr lang="en-US" altLang="zh-CN" b="1" i="1">
                <a:solidFill>
                  <a:srgbClr val="FFFF00"/>
                </a:solidFill>
                <a:ea typeface="宋体" charset="0"/>
                <a:cs typeface="宋体" charset="0"/>
              </a:rPr>
              <a:t> </a:t>
            </a:r>
            <a:r>
              <a:rPr lang="en-US" altLang="zh-CN" b="1" i="1">
                <a:solidFill>
                  <a:schemeClr val="hlink"/>
                </a:solidFill>
                <a:ea typeface="宋体" charset="0"/>
                <a:cs typeface="宋体" charset="0"/>
              </a:rPr>
              <a:t>neither you nor your fathers have known, and</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there you will serve other gods</a:t>
            </a:r>
            <a:r>
              <a:rPr lang="en-US" altLang="zh-CN" b="1" i="1">
                <a:solidFill>
                  <a:srgbClr val="FFFF00"/>
                </a:solidFill>
                <a:ea typeface="宋体" charset="0"/>
                <a:cs typeface="宋体" charset="0"/>
              </a:rPr>
              <a:t> </a:t>
            </a:r>
            <a:r>
              <a:rPr lang="en-US" altLang="zh-CN" b="1" i="1">
                <a:solidFill>
                  <a:schemeClr val="hlink"/>
                </a:solidFill>
                <a:ea typeface="宋体" charset="0"/>
                <a:cs typeface="宋体" charset="0"/>
              </a:rPr>
              <a:t>day and night, for I will show you no favour.</a:t>
            </a:r>
            <a:r>
              <a:rPr lang="ru-RU" altLang="zh-CN" b="1" i="1">
                <a:solidFill>
                  <a:schemeClr val="hlink"/>
                </a:solidFill>
                <a:ea typeface="宋体" charset="0"/>
                <a:cs typeface="宋体" charset="0"/>
              </a:rPr>
              <a:t>"</a:t>
            </a:r>
            <a:endParaRPr lang="en-US" altLang="ja-JP" b="1" i="1">
              <a:solidFill>
                <a:schemeClr val="hlink"/>
              </a:solidFill>
              <a:ea typeface="宋体" charset="0"/>
              <a:cs typeface="宋体" charset="0"/>
            </a:endParaRPr>
          </a:p>
          <a:p>
            <a:pPr eaLnBrk="1" hangingPunct="1"/>
            <a:endParaRPr lang="en-US">
              <a:ea typeface="宋体" charset="0"/>
              <a:cs typeface="宋体"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EDE6B5D7-659F-8C49-97D2-21DDBCE408A6}" type="slidenum">
              <a:rPr lang="en-US" sz="1200">
                <a:solidFill>
                  <a:prstClr val="black"/>
                </a:solidFill>
              </a:rPr>
              <a:pPr/>
              <a:t>112</a:t>
            </a:fld>
            <a:endParaRPr 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CN" sz="1300">
                <a:solidFill>
                  <a:schemeClr val="bg2"/>
                </a:solidFill>
                <a:latin typeface="Trebuchet MS" charset="0"/>
                <a:ea typeface="宋体" charset="0"/>
                <a:cs typeface="宋体" charset="0"/>
              </a:rPr>
              <a:t> </a:t>
            </a:r>
            <a:r>
              <a:rPr lang="ru-RU" altLang="zh-CN" sz="1300" b="1" i="1">
                <a:solidFill>
                  <a:schemeClr val="bg2"/>
                </a:solidFill>
                <a:latin typeface="Trebuchet MS" charset="0"/>
                <a:ea typeface="宋体" charset="0"/>
                <a:cs typeface="宋体" charset="0"/>
              </a:rPr>
              <a:t>"</a:t>
            </a:r>
            <a:r>
              <a:rPr lang="en-US" altLang="zh-CN" sz="1300" b="1" i="1">
                <a:solidFill>
                  <a:schemeClr val="bg2"/>
                </a:solidFill>
                <a:latin typeface="Trebuchet MS" charset="0"/>
                <a:ea typeface="宋体" charset="0"/>
                <a:cs typeface="宋体" charset="0"/>
              </a:rPr>
              <a:t>I gave the same message to Zedekiah king of Judah. I said, </a:t>
            </a:r>
            <a:r>
              <a:rPr lang="ru-RU" altLang="zh-CN" sz="1300" b="1" i="1">
                <a:solidFill>
                  <a:schemeClr val="bg2"/>
                </a:solidFill>
                <a:latin typeface="Trebuchet MS" charset="0"/>
                <a:ea typeface="宋体" charset="0"/>
                <a:cs typeface="宋体" charset="0"/>
              </a:rPr>
              <a:t>"</a:t>
            </a:r>
            <a:r>
              <a:rPr lang="en-US" altLang="zh-CN" sz="1300" b="1" i="1">
                <a:solidFill>
                  <a:srgbClr val="0000FF"/>
                </a:solidFill>
                <a:latin typeface="Trebuchet MS" charset="0"/>
                <a:ea typeface="宋体" charset="0"/>
                <a:cs typeface="宋体" charset="0"/>
              </a:rPr>
              <a:t>Bow your neck under the yoke of the king of Babylon; serve him and his people, and you will live.</a:t>
            </a:r>
            <a:r>
              <a:rPr lang="en-US" altLang="zh-CN" sz="1300" b="1" i="1">
                <a:solidFill>
                  <a:srgbClr val="66FFFF"/>
                </a:solidFill>
                <a:latin typeface="Trebuchet MS" charset="0"/>
                <a:ea typeface="宋体" charset="0"/>
                <a:cs typeface="宋体" charset="0"/>
              </a:rPr>
              <a:t> </a:t>
            </a:r>
            <a:r>
              <a:rPr lang="en-US" altLang="zh-CN" sz="1300" b="1" i="1">
                <a:solidFill>
                  <a:srgbClr val="FFFF00"/>
                </a:solidFill>
                <a:latin typeface="Trebuchet MS" charset="0"/>
                <a:ea typeface="宋体" charset="0"/>
                <a:cs typeface="宋体" charset="0"/>
              </a:rPr>
              <a:t> </a:t>
            </a:r>
            <a:r>
              <a:rPr lang="en-US" altLang="zh-CN" sz="1300" b="1" i="1">
                <a:solidFill>
                  <a:schemeClr val="bg2"/>
                </a:solidFill>
                <a:latin typeface="Trebuchet MS" charset="0"/>
                <a:ea typeface="宋体" charset="0"/>
                <a:cs typeface="宋体" charset="0"/>
              </a:rPr>
              <a:t>Why will you and your people die by the sword, famine, and plague with which the Lord has threatened any nation that will not serve the King of Babylon?</a:t>
            </a:r>
            <a:r>
              <a:rPr lang="ru-RU" altLang="zh-CN" sz="1300" b="1" i="1">
                <a:solidFill>
                  <a:schemeClr val="bg2"/>
                </a:solidFill>
                <a:latin typeface="Trebuchet MS" charset="0"/>
                <a:ea typeface="宋体" charset="0"/>
                <a:cs typeface="宋体" charset="0"/>
              </a:rPr>
              <a:t>"</a:t>
            </a:r>
            <a:endParaRPr lang="en-US" altLang="zh-CN" sz="1300">
              <a:latin typeface="Trebuchet MS" charset="0"/>
              <a:ea typeface="宋体" charset="0"/>
              <a:cs typeface="宋体" charset="0"/>
            </a:endParaRPr>
          </a:p>
          <a:p>
            <a:pPr eaLnBrk="1" hangingPunct="1"/>
            <a:endParaRPr lang="en-US">
              <a:ea typeface="宋体" charset="0"/>
              <a:cs typeface="宋体"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8813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6992EE9-6613-AB4E-9EAE-21F737ACD9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E5D597-1693-BE42-ABD6-690D25FBEBC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ar-JO" dirty="0"/>
              <a:t>Nineveh repented 100 years earlier </a:t>
            </a:r>
            <a:r>
              <a:rPr lang="en-US" dirty="0"/>
              <a:t>than Nahum </a:t>
            </a:r>
            <a:r>
              <a:rPr lang="ar-JO" dirty="0"/>
              <a:t>under Jonah, but then went back to its sin.</a:t>
            </a:r>
          </a:p>
          <a:p>
            <a:r>
              <a:rPr lang="ar-JO" dirty="0"/>
              <a:t>Assyrians invaded Israel 60 years earlier  </a:t>
            </a:r>
            <a:r>
              <a:rPr lang="en-US" dirty="0"/>
              <a:t>than Nahum during Isaiah's day </a:t>
            </a:r>
            <a:r>
              <a:rPr lang="ar-JO" dirty="0"/>
              <a:t>and scattered the people.</a:t>
            </a:r>
          </a:p>
          <a:p>
            <a:r>
              <a:rPr lang="ar-JO" dirty="0"/>
              <a:t>Then they destroyed 46 towns of Judah—all but Jerusalem</a:t>
            </a:r>
            <a:r>
              <a:rPr lang="en-US" dirty="0"/>
              <a:t> in 701 BC!</a:t>
            </a:r>
          </a:p>
          <a:p>
            <a:r>
              <a:rPr lang="en-US" dirty="0"/>
              <a:t>———————</a:t>
            </a:r>
          </a:p>
          <a:p>
            <a:r>
              <a:rPr lang="en-US">
                <a:latin typeface="Times New Roman" charset="0"/>
                <a:ea typeface="ＭＳ Ｐゴシック" charset="0"/>
                <a:cs typeface="ＭＳ Ｐゴシック" charset="0"/>
              </a:rPr>
              <a:t>Common English-157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OS-23-Isaiah1-12-slide 107</a:t>
            </a:r>
          </a:p>
          <a:p>
            <a:r>
              <a:rPr lang="en-US" dirty="0">
                <a:latin typeface="Times New Roman" charset="0"/>
                <a:ea typeface="ＭＳ Ｐゴシック" charset="0"/>
                <a:cs typeface="ＭＳ Ｐゴシック" charset="0"/>
              </a:rPr>
              <a:t>OS-34-Nahum-38</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The temptation for Ahab in Isaiah's time was to trust in a coalition of other nations to fight Assyria—yet God told them to trust him instead. Why?</a:t>
            </a:r>
            <a:r>
              <a:rPr lang="en-US" baseline="0">
                <a:latin typeface="Arial"/>
                <a:ea typeface="ＭＳ Ｐゴシック" charset="0"/>
                <a:cs typeface="Arial"/>
              </a:rPr>
              <a:t> All these nations would fall to Assyria since God had appointed it. </a:t>
            </a:r>
            <a:r>
              <a:rPr lang="en-US">
                <a:latin typeface="Arial"/>
                <a:ea typeface="ＭＳ Ｐゴシック" charset="0"/>
                <a:cs typeface="Arial"/>
              </a:rPr>
              <a:t>The Assyrians later destroyed the northern nation of Israel during Isaiah’s lifetime—as well as 46 cities of Judah. </a:t>
            </a:r>
          </a:p>
          <a:p>
            <a:r>
              <a:rPr lang="en-US">
                <a:latin typeface="Arial"/>
                <a:ea typeface="ＭＳ Ｐゴシック" charset="0"/>
                <a:cs typeface="Arial"/>
              </a:rPr>
              <a:t>In such a time of calamity, whom would Judah trust? </a:t>
            </a:r>
          </a:p>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65001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1634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F91762-E7A0-B948-8335-A0E5CB954AF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Times New Roman" charset="0"/>
                <a:ea typeface="ＭＳ Ｐゴシック" charset="0"/>
                <a:cs typeface="ＭＳ Ｐゴシック" charset="0"/>
              </a:rPr>
              <a:t>OS-25-Lamentations-116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701524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81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However, more than just the people of Judah alone, there were prophecies that were addressed to the other non-Israelite cities in those days. </a:t>
            </a:r>
          </a:p>
        </p:txBody>
      </p:sp>
    </p:spTree>
    <p:extLst>
      <p:ext uri="{BB962C8B-B14F-4D97-AF65-F5344CB8AC3E}">
        <p14:creationId xmlns:p14="http://schemas.microsoft.com/office/powerpoint/2010/main" val="29081057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38040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Amos declared the sins and penalties of Israel and 7 surrounding countries for their sins against God's people, Israel</a:t>
            </a:r>
          </a:p>
          <a:p>
            <a:r>
              <a:rPr lang="en-US" dirty="0">
                <a:latin typeface="Arial" panose="020B0604020202020204" pitchFamily="34" charset="0"/>
                <a:cs typeface="Arial" panose="020B0604020202020204" pitchFamily="34" charset="0"/>
              </a:rPr>
              <a:t>______</a:t>
            </a:r>
          </a:p>
          <a:p>
            <a:r>
              <a:rPr lang="en-US" dirty="0">
                <a:latin typeface="Arial" panose="020B0604020202020204" pitchFamily="34" charset="0"/>
                <a:cs typeface="Arial" panose="020B0604020202020204" pitchFamily="34" charset="0"/>
              </a:rPr>
              <a:t>Common Slides Arabic-245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BE-30-Amos-28</a:t>
            </a:r>
          </a:p>
          <a:p>
            <a:r>
              <a:rPr lang="en-US" dirty="0">
                <a:latin typeface="Arial" panose="020B0604020202020204" pitchFamily="34" charset="0"/>
                <a:cs typeface="Arial" panose="020B0604020202020204" pitchFamily="34" charset="0"/>
              </a:rPr>
              <a:t>OS-26-Ezek1-39-slide 162</a:t>
            </a:r>
          </a:p>
          <a:p>
            <a:r>
              <a:rPr lang="en-US">
                <a:latin typeface="Arial" panose="020B0604020202020204" pitchFamily="34" charset="0"/>
                <a:cs typeface="Arial" panose="020B0604020202020204" pitchFamily="34" charset="0"/>
              </a:rPr>
              <a:t>OS-30-Amos-68</a:t>
            </a:r>
          </a:p>
          <a:p>
            <a:endParaRPr lang="en-US"/>
          </a:p>
        </p:txBody>
      </p:sp>
    </p:spTree>
    <p:extLst>
      <p:ext uri="{BB962C8B-B14F-4D97-AF65-F5344CB8AC3E}">
        <p14:creationId xmlns:p14="http://schemas.microsoft.com/office/powerpoint/2010/main" val="2796411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23343789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042913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61295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884822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016107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996649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217469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853213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689593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9704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964641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832236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058469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660363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714649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4936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363564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506957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2/13/24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298774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2/13/24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05023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2/13/24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18172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180234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12306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68205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640512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11300684"/>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41120"/>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68943258"/>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9289581"/>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0017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2875113"/>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603674"/>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5644375"/>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4176212"/>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148867"/>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515532"/>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56464376"/>
      </p:ext>
    </p:extLst>
  </p:cSld>
  <p:clrMapOvr>
    <a:masterClrMapping/>
  </p:clrMapOvr>
  <p:transition spd="med">
    <p:cu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13/02/24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813299890"/>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13/02/24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1184983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13/02/24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1674585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20657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13/02/24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976461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13/02/24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4220949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13/02/24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9108114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13/02/24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5638384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13/02/24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7012396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13/02/24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29784287"/>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13/02/24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333602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13/02/24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865024202"/>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pPr>
                <a:defRPr/>
              </a:pPr>
              <a:t>‹#›</a:t>
            </a:fld>
            <a:endParaRPr lang="en-US"/>
          </a:p>
        </p:txBody>
      </p:sp>
    </p:spTree>
    <p:extLst>
      <p:ext uri="{BB962C8B-B14F-4D97-AF65-F5344CB8AC3E}">
        <p14:creationId xmlns:p14="http://schemas.microsoft.com/office/powerpoint/2010/main" val="2037834095"/>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pPr>
                <a:defRPr/>
              </a:pPr>
              <a:t>‹#›</a:t>
            </a:fld>
            <a:endParaRPr lang="en-US"/>
          </a:p>
        </p:txBody>
      </p:sp>
    </p:spTree>
    <p:extLst>
      <p:ext uri="{BB962C8B-B14F-4D97-AF65-F5344CB8AC3E}">
        <p14:creationId xmlns:p14="http://schemas.microsoft.com/office/powerpoint/2010/main" val="1792868310"/>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57679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pPr>
                <a:defRPr/>
              </a:pPr>
              <a:t>‹#›</a:t>
            </a:fld>
            <a:endParaRPr lang="en-US"/>
          </a:p>
        </p:txBody>
      </p:sp>
    </p:spTree>
    <p:extLst>
      <p:ext uri="{BB962C8B-B14F-4D97-AF65-F5344CB8AC3E}">
        <p14:creationId xmlns:p14="http://schemas.microsoft.com/office/powerpoint/2010/main" val="2649854606"/>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pPr>
                <a:defRPr/>
              </a:pPr>
              <a:t>‹#›</a:t>
            </a:fld>
            <a:endParaRPr lang="en-US"/>
          </a:p>
        </p:txBody>
      </p:sp>
    </p:spTree>
    <p:extLst>
      <p:ext uri="{BB962C8B-B14F-4D97-AF65-F5344CB8AC3E}">
        <p14:creationId xmlns:p14="http://schemas.microsoft.com/office/powerpoint/2010/main" val="991592360"/>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pPr>
                <a:defRPr/>
              </a:pPr>
              <a:t>‹#›</a:t>
            </a:fld>
            <a:endParaRPr lang="en-US"/>
          </a:p>
        </p:txBody>
      </p:sp>
    </p:spTree>
    <p:extLst>
      <p:ext uri="{BB962C8B-B14F-4D97-AF65-F5344CB8AC3E}">
        <p14:creationId xmlns:p14="http://schemas.microsoft.com/office/powerpoint/2010/main" val="1222608244"/>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pPr>
                <a:defRPr/>
              </a:pPr>
              <a:t>‹#›</a:t>
            </a:fld>
            <a:endParaRPr lang="en-US"/>
          </a:p>
        </p:txBody>
      </p:sp>
    </p:spTree>
    <p:extLst>
      <p:ext uri="{BB962C8B-B14F-4D97-AF65-F5344CB8AC3E}">
        <p14:creationId xmlns:p14="http://schemas.microsoft.com/office/powerpoint/2010/main" val="1602197731"/>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pPr>
                <a:defRPr/>
              </a:pPr>
              <a:t>‹#›</a:t>
            </a:fld>
            <a:endParaRPr lang="en-US"/>
          </a:p>
        </p:txBody>
      </p:sp>
    </p:spTree>
    <p:extLst>
      <p:ext uri="{BB962C8B-B14F-4D97-AF65-F5344CB8AC3E}">
        <p14:creationId xmlns:p14="http://schemas.microsoft.com/office/powerpoint/2010/main" val="1892567562"/>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pPr>
                <a:defRPr/>
              </a:pPr>
              <a:t>‹#›</a:t>
            </a:fld>
            <a:endParaRPr lang="en-US"/>
          </a:p>
        </p:txBody>
      </p:sp>
    </p:spTree>
    <p:extLst>
      <p:ext uri="{BB962C8B-B14F-4D97-AF65-F5344CB8AC3E}">
        <p14:creationId xmlns:p14="http://schemas.microsoft.com/office/powerpoint/2010/main" val="249827361"/>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pPr>
                <a:defRPr/>
              </a:pPr>
              <a:t>‹#›</a:t>
            </a:fld>
            <a:endParaRPr lang="en-US"/>
          </a:p>
        </p:txBody>
      </p:sp>
    </p:spTree>
    <p:extLst>
      <p:ext uri="{BB962C8B-B14F-4D97-AF65-F5344CB8AC3E}">
        <p14:creationId xmlns:p14="http://schemas.microsoft.com/office/powerpoint/2010/main" val="3792082596"/>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pPr>
                <a:defRPr/>
              </a:pPr>
              <a:t>‹#›</a:t>
            </a:fld>
            <a:endParaRPr lang="en-US"/>
          </a:p>
        </p:txBody>
      </p:sp>
    </p:spTree>
    <p:extLst>
      <p:ext uri="{BB962C8B-B14F-4D97-AF65-F5344CB8AC3E}">
        <p14:creationId xmlns:p14="http://schemas.microsoft.com/office/powerpoint/2010/main" val="1546539773"/>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pPr>
                <a:defRPr/>
              </a:pPr>
              <a:t>‹#›</a:t>
            </a:fld>
            <a:endParaRPr lang="en-US"/>
          </a:p>
        </p:txBody>
      </p:sp>
    </p:spTree>
    <p:extLst>
      <p:ext uri="{BB962C8B-B14F-4D97-AF65-F5344CB8AC3E}">
        <p14:creationId xmlns:p14="http://schemas.microsoft.com/office/powerpoint/2010/main" val="1344436027"/>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pPr>
                <a:defRPr/>
              </a:pPr>
              <a:t>‹#›</a:t>
            </a:fld>
            <a:endParaRPr lang="en-AU"/>
          </a:p>
        </p:txBody>
      </p:sp>
    </p:spTree>
    <p:extLst>
      <p:ext uri="{BB962C8B-B14F-4D97-AF65-F5344CB8AC3E}">
        <p14:creationId xmlns:p14="http://schemas.microsoft.com/office/powerpoint/2010/main" val="2839254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6111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pPr>
                <a:defRPr/>
              </a:pPr>
              <a:t>‹#›</a:t>
            </a:fld>
            <a:endParaRPr lang="en-AU"/>
          </a:p>
        </p:txBody>
      </p:sp>
    </p:spTree>
    <p:extLst>
      <p:ext uri="{BB962C8B-B14F-4D97-AF65-F5344CB8AC3E}">
        <p14:creationId xmlns:p14="http://schemas.microsoft.com/office/powerpoint/2010/main" val="29404344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pPr>
                <a:defRPr/>
              </a:pPr>
              <a:t>‹#›</a:t>
            </a:fld>
            <a:endParaRPr lang="en-AU"/>
          </a:p>
        </p:txBody>
      </p:sp>
    </p:spTree>
    <p:extLst>
      <p:ext uri="{BB962C8B-B14F-4D97-AF65-F5344CB8AC3E}">
        <p14:creationId xmlns:p14="http://schemas.microsoft.com/office/powerpoint/2010/main" val="34034608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pPr>
                <a:defRPr/>
              </a:pPr>
              <a:t>‹#›</a:t>
            </a:fld>
            <a:endParaRPr lang="en-AU"/>
          </a:p>
        </p:txBody>
      </p:sp>
    </p:spTree>
    <p:extLst>
      <p:ext uri="{BB962C8B-B14F-4D97-AF65-F5344CB8AC3E}">
        <p14:creationId xmlns:p14="http://schemas.microsoft.com/office/powerpoint/2010/main" val="39796794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pPr>
                <a:defRPr/>
              </a:pPr>
              <a:t>‹#›</a:t>
            </a:fld>
            <a:endParaRPr lang="en-AU"/>
          </a:p>
        </p:txBody>
      </p:sp>
    </p:spTree>
    <p:extLst>
      <p:ext uri="{BB962C8B-B14F-4D97-AF65-F5344CB8AC3E}">
        <p14:creationId xmlns:p14="http://schemas.microsoft.com/office/powerpoint/2010/main" val="3669995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pPr>
                <a:defRPr/>
              </a:pPr>
              <a:t>‹#›</a:t>
            </a:fld>
            <a:endParaRPr lang="en-AU"/>
          </a:p>
        </p:txBody>
      </p:sp>
    </p:spTree>
    <p:extLst>
      <p:ext uri="{BB962C8B-B14F-4D97-AF65-F5344CB8AC3E}">
        <p14:creationId xmlns:p14="http://schemas.microsoft.com/office/powerpoint/2010/main" val="31947483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pPr>
                <a:defRPr/>
              </a:pPr>
              <a:t>‹#›</a:t>
            </a:fld>
            <a:endParaRPr lang="en-AU"/>
          </a:p>
        </p:txBody>
      </p:sp>
    </p:spTree>
    <p:extLst>
      <p:ext uri="{BB962C8B-B14F-4D97-AF65-F5344CB8AC3E}">
        <p14:creationId xmlns:p14="http://schemas.microsoft.com/office/powerpoint/2010/main" val="50503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pPr>
                <a:defRPr/>
              </a:pPr>
              <a:t>‹#›</a:t>
            </a:fld>
            <a:endParaRPr lang="en-AU"/>
          </a:p>
        </p:txBody>
      </p:sp>
    </p:spTree>
    <p:extLst>
      <p:ext uri="{BB962C8B-B14F-4D97-AF65-F5344CB8AC3E}">
        <p14:creationId xmlns:p14="http://schemas.microsoft.com/office/powerpoint/2010/main" val="4710377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pPr>
                <a:defRPr/>
              </a:pPr>
              <a:t>‹#›</a:t>
            </a:fld>
            <a:endParaRPr lang="en-AU"/>
          </a:p>
        </p:txBody>
      </p:sp>
    </p:spTree>
    <p:extLst>
      <p:ext uri="{BB962C8B-B14F-4D97-AF65-F5344CB8AC3E}">
        <p14:creationId xmlns:p14="http://schemas.microsoft.com/office/powerpoint/2010/main" val="40029004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pPr>
                <a:defRPr/>
              </a:pPr>
              <a:t>‹#›</a:t>
            </a:fld>
            <a:endParaRPr lang="en-AU"/>
          </a:p>
        </p:txBody>
      </p:sp>
    </p:spTree>
    <p:extLst>
      <p:ext uri="{BB962C8B-B14F-4D97-AF65-F5344CB8AC3E}">
        <p14:creationId xmlns:p14="http://schemas.microsoft.com/office/powerpoint/2010/main" val="19433524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pPr>
                <a:defRPr/>
              </a:pPr>
              <a:t>‹#›</a:t>
            </a:fld>
            <a:endParaRPr lang="en-AU"/>
          </a:p>
        </p:txBody>
      </p:sp>
    </p:spTree>
    <p:extLst>
      <p:ext uri="{BB962C8B-B14F-4D97-AF65-F5344CB8AC3E}">
        <p14:creationId xmlns:p14="http://schemas.microsoft.com/office/powerpoint/2010/main" val="3774754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68959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pPr>
                <a:defRPr/>
              </a:pPr>
              <a:t>‹#›</a:t>
            </a:fld>
            <a:endParaRPr lang="en-AU"/>
          </a:p>
        </p:txBody>
      </p:sp>
    </p:spTree>
    <p:extLst>
      <p:ext uri="{BB962C8B-B14F-4D97-AF65-F5344CB8AC3E}">
        <p14:creationId xmlns:p14="http://schemas.microsoft.com/office/powerpoint/2010/main" val="18485084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pPr>
                <a:defRPr/>
              </a:pPr>
              <a:t>‹#›</a:t>
            </a:fld>
            <a:endParaRPr lang="en-AU"/>
          </a:p>
        </p:txBody>
      </p:sp>
    </p:spTree>
    <p:extLst>
      <p:ext uri="{BB962C8B-B14F-4D97-AF65-F5344CB8AC3E}">
        <p14:creationId xmlns:p14="http://schemas.microsoft.com/office/powerpoint/2010/main" val="41737717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p>
        </p:txBody>
      </p:sp>
      <p:sp>
        <p:nvSpPr>
          <p:cNvPr id="7" name="Rectangle 5"/>
          <p:cNvSpPr>
            <a:spLocks noGrp="1" noChangeArrowheads="1"/>
          </p:cNvSpPr>
          <p:nvPr>
            <p:ph type="ftr" sz="quarter" idx="11"/>
          </p:nvPr>
        </p:nvSpPr>
        <p:spPr>
          <a:ln/>
        </p:spPr>
        <p:txBody>
          <a:bodyPr/>
          <a:lstStyle>
            <a:lvl1pPr>
              <a:defRPr/>
            </a:lvl1pPr>
          </a:lstStyle>
          <a:p>
            <a:pPr>
              <a:defRPr/>
            </a:pPr>
            <a:endParaRPr lang="en-AU"/>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pPr>
                <a:defRPr/>
              </a:pPr>
              <a:t>‹#›</a:t>
            </a:fld>
            <a:endParaRPr lang="en-AU"/>
          </a:p>
        </p:txBody>
      </p:sp>
    </p:spTree>
    <p:extLst>
      <p:ext uri="{BB962C8B-B14F-4D97-AF65-F5344CB8AC3E}">
        <p14:creationId xmlns:p14="http://schemas.microsoft.com/office/powerpoint/2010/main" val="1923960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D8DB205-A9CC-7342-A36A-4FDA6151F936}" type="slidenum">
              <a:rPr lang="en-US"/>
              <a:pPr>
                <a:defRPr/>
              </a:pPr>
              <a:t>‹#›</a:t>
            </a:fld>
            <a:endParaRPr lang="en-US"/>
          </a:p>
        </p:txBody>
      </p:sp>
    </p:spTree>
    <p:extLst>
      <p:ext uri="{BB962C8B-B14F-4D97-AF65-F5344CB8AC3E}">
        <p14:creationId xmlns:p14="http://schemas.microsoft.com/office/powerpoint/2010/main" val="27766480"/>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6A415B68-C641-5847-9E2D-BEAF15ACD814}" type="slidenum">
              <a:rPr lang="en-US"/>
              <a:pPr>
                <a:defRPr/>
              </a:pPr>
              <a:t>‹#›</a:t>
            </a:fld>
            <a:endParaRPr lang="en-US"/>
          </a:p>
        </p:txBody>
      </p:sp>
    </p:spTree>
    <p:extLst>
      <p:ext uri="{BB962C8B-B14F-4D97-AF65-F5344CB8AC3E}">
        <p14:creationId xmlns:p14="http://schemas.microsoft.com/office/powerpoint/2010/main" val="637509537"/>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2E3887ED-59DB-ED49-9955-89B20614BFEA}" type="slidenum">
              <a:rPr lang="en-US"/>
              <a:pPr>
                <a:defRPr/>
              </a:pPr>
              <a:t>‹#›</a:t>
            </a:fld>
            <a:endParaRPr lang="en-US"/>
          </a:p>
        </p:txBody>
      </p:sp>
    </p:spTree>
    <p:extLst>
      <p:ext uri="{BB962C8B-B14F-4D97-AF65-F5344CB8AC3E}">
        <p14:creationId xmlns:p14="http://schemas.microsoft.com/office/powerpoint/2010/main" val="232254870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A01898C1-3129-7A46-9772-EB1DDD96B2DE}" type="slidenum">
              <a:rPr lang="en-US"/>
              <a:pPr>
                <a:defRPr/>
              </a:pPr>
              <a:t>‹#›</a:t>
            </a:fld>
            <a:endParaRPr lang="en-US"/>
          </a:p>
        </p:txBody>
      </p:sp>
    </p:spTree>
    <p:extLst>
      <p:ext uri="{BB962C8B-B14F-4D97-AF65-F5344CB8AC3E}">
        <p14:creationId xmlns:p14="http://schemas.microsoft.com/office/powerpoint/2010/main" val="3981894278"/>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031F1CA1-B081-3C4C-995E-817FF55DFF43}" type="slidenum">
              <a:rPr lang="en-US"/>
              <a:pPr>
                <a:defRPr/>
              </a:pPr>
              <a:t>‹#›</a:t>
            </a:fld>
            <a:endParaRPr lang="en-US"/>
          </a:p>
        </p:txBody>
      </p:sp>
    </p:spTree>
    <p:extLst>
      <p:ext uri="{BB962C8B-B14F-4D97-AF65-F5344CB8AC3E}">
        <p14:creationId xmlns:p14="http://schemas.microsoft.com/office/powerpoint/2010/main" val="2569620783"/>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575A2FD-C18B-DD48-9180-66F85F01BFBD}" type="slidenum">
              <a:rPr lang="en-US"/>
              <a:pPr>
                <a:defRPr/>
              </a:pPr>
              <a:t>‹#›</a:t>
            </a:fld>
            <a:endParaRPr lang="en-US"/>
          </a:p>
        </p:txBody>
      </p:sp>
    </p:spTree>
    <p:extLst>
      <p:ext uri="{BB962C8B-B14F-4D97-AF65-F5344CB8AC3E}">
        <p14:creationId xmlns:p14="http://schemas.microsoft.com/office/powerpoint/2010/main" val="3583743755"/>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0E91FB9C-CE4E-D24F-B0B8-E37122BBE253}" type="slidenum">
              <a:rPr lang="en-US"/>
              <a:pPr>
                <a:defRPr/>
              </a:pPr>
              <a:t>‹#›</a:t>
            </a:fld>
            <a:endParaRPr lang="en-US"/>
          </a:p>
        </p:txBody>
      </p:sp>
    </p:spTree>
    <p:extLst>
      <p:ext uri="{BB962C8B-B14F-4D97-AF65-F5344CB8AC3E}">
        <p14:creationId xmlns:p14="http://schemas.microsoft.com/office/powerpoint/2010/main" val="271381874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13150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34F63E3-FC09-E04D-A396-CEF19B0AB3F6}" type="slidenum">
              <a:rPr lang="en-US"/>
              <a:pPr>
                <a:defRPr/>
              </a:pPr>
              <a:t>‹#›</a:t>
            </a:fld>
            <a:endParaRPr lang="en-US"/>
          </a:p>
        </p:txBody>
      </p:sp>
    </p:spTree>
    <p:extLst>
      <p:ext uri="{BB962C8B-B14F-4D97-AF65-F5344CB8AC3E}">
        <p14:creationId xmlns:p14="http://schemas.microsoft.com/office/powerpoint/2010/main" val="1619045768"/>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ED51A78D-3BC7-8E4F-B4E9-69C8DBD55FA6}" type="slidenum">
              <a:rPr lang="en-US"/>
              <a:pPr>
                <a:defRPr/>
              </a:pPr>
              <a:t>‹#›</a:t>
            </a:fld>
            <a:endParaRPr lang="en-US"/>
          </a:p>
        </p:txBody>
      </p:sp>
    </p:spTree>
    <p:extLst>
      <p:ext uri="{BB962C8B-B14F-4D97-AF65-F5344CB8AC3E}">
        <p14:creationId xmlns:p14="http://schemas.microsoft.com/office/powerpoint/2010/main" val="2159378323"/>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20C716B-B44E-7143-8F15-6A74022FE604}" type="slidenum">
              <a:rPr lang="en-US"/>
              <a:pPr>
                <a:defRPr/>
              </a:pPr>
              <a:t>‹#›</a:t>
            </a:fld>
            <a:endParaRPr lang="en-US"/>
          </a:p>
        </p:txBody>
      </p:sp>
    </p:spTree>
    <p:extLst>
      <p:ext uri="{BB962C8B-B14F-4D97-AF65-F5344CB8AC3E}">
        <p14:creationId xmlns:p14="http://schemas.microsoft.com/office/powerpoint/2010/main" val="3937393690"/>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15BE724-0866-244D-9DA4-016DF90D5E17}" type="slidenum">
              <a:rPr lang="en-US"/>
              <a:pPr>
                <a:defRPr/>
              </a:pPr>
              <a:t>‹#›</a:t>
            </a:fld>
            <a:endParaRPr lang="en-US"/>
          </a:p>
        </p:txBody>
      </p:sp>
    </p:spTree>
    <p:extLst>
      <p:ext uri="{BB962C8B-B14F-4D97-AF65-F5344CB8AC3E}">
        <p14:creationId xmlns:p14="http://schemas.microsoft.com/office/powerpoint/2010/main" val="3158519498"/>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B49713E-42FE-4D49-905C-294C318E0D6F}" type="slidenum">
              <a:rPr lang="en-US"/>
              <a:pPr>
                <a:defRPr/>
              </a:pPr>
              <a:t>‹#›</a:t>
            </a:fld>
            <a:endParaRPr lang="en-US"/>
          </a:p>
        </p:txBody>
      </p:sp>
    </p:spTree>
    <p:extLst>
      <p:ext uri="{BB962C8B-B14F-4D97-AF65-F5344CB8AC3E}">
        <p14:creationId xmlns:p14="http://schemas.microsoft.com/office/powerpoint/2010/main" val="6385135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BDA14556-6922-E64D-923D-E599071A78E5}" type="slidenum">
              <a:rPr lang="en-US"/>
              <a:pPr>
                <a:defRPr/>
              </a:pPr>
              <a:t>‹#›</a:t>
            </a:fld>
            <a:endParaRPr lang="en-US"/>
          </a:p>
        </p:txBody>
      </p:sp>
    </p:spTree>
    <p:extLst>
      <p:ext uri="{BB962C8B-B14F-4D97-AF65-F5344CB8AC3E}">
        <p14:creationId xmlns:p14="http://schemas.microsoft.com/office/powerpoint/2010/main" val="22315040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B0D3B2AB-99BB-6541-AC9B-5605B5A3C686}" type="slidenum">
              <a:rPr lang="en-US"/>
              <a:pPr>
                <a:defRPr/>
              </a:pPr>
              <a:t>‹#›</a:t>
            </a:fld>
            <a:endParaRPr lang="en-US"/>
          </a:p>
        </p:txBody>
      </p:sp>
    </p:spTree>
    <p:extLst>
      <p:ext uri="{BB962C8B-B14F-4D97-AF65-F5344CB8AC3E}">
        <p14:creationId xmlns:p14="http://schemas.microsoft.com/office/powerpoint/2010/main" val="15979627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06502776-97CA-5F47-BC23-1744B0C43959}" type="slidenum">
              <a:rPr lang="en-US"/>
              <a:pPr>
                <a:defRPr/>
              </a:pPr>
              <a:t>‹#›</a:t>
            </a:fld>
            <a:endParaRPr lang="en-US"/>
          </a:p>
        </p:txBody>
      </p:sp>
    </p:spTree>
    <p:extLst>
      <p:ext uri="{BB962C8B-B14F-4D97-AF65-F5344CB8AC3E}">
        <p14:creationId xmlns:p14="http://schemas.microsoft.com/office/powerpoint/2010/main" val="10105374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EE22755-A58A-9749-9472-E4B09FD3B694}" type="slidenum">
              <a:rPr lang="en-US"/>
              <a:pPr>
                <a:defRPr/>
              </a:pPr>
              <a:t>‹#›</a:t>
            </a:fld>
            <a:endParaRPr lang="en-US"/>
          </a:p>
        </p:txBody>
      </p:sp>
    </p:spTree>
    <p:extLst>
      <p:ext uri="{BB962C8B-B14F-4D97-AF65-F5344CB8AC3E}">
        <p14:creationId xmlns:p14="http://schemas.microsoft.com/office/powerpoint/2010/main" val="12109419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619EB638-BEC9-A740-9CB5-B86CE15E1AC4}" type="slidenum">
              <a:rPr lang="en-US"/>
              <a:pPr>
                <a:defRPr/>
              </a:pPr>
              <a:t>‹#›</a:t>
            </a:fld>
            <a:endParaRPr lang="en-US"/>
          </a:p>
        </p:txBody>
      </p:sp>
    </p:spTree>
    <p:extLst>
      <p:ext uri="{BB962C8B-B14F-4D97-AF65-F5344CB8AC3E}">
        <p14:creationId xmlns:p14="http://schemas.microsoft.com/office/powerpoint/2010/main" val="1878207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75410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E9C1E52B-264C-A649-8CB2-888F827173CF}" type="slidenum">
              <a:rPr lang="en-US"/>
              <a:pPr>
                <a:defRPr/>
              </a:pPr>
              <a:t>‹#›</a:t>
            </a:fld>
            <a:endParaRPr lang="en-US"/>
          </a:p>
        </p:txBody>
      </p:sp>
    </p:spTree>
    <p:extLst>
      <p:ext uri="{BB962C8B-B14F-4D97-AF65-F5344CB8AC3E}">
        <p14:creationId xmlns:p14="http://schemas.microsoft.com/office/powerpoint/2010/main" val="9586461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6D22DE0-3C82-764F-AA92-B507A3FB6A98}" type="slidenum">
              <a:rPr lang="en-US"/>
              <a:pPr>
                <a:defRPr/>
              </a:pPr>
              <a:t>‹#›</a:t>
            </a:fld>
            <a:endParaRPr lang="en-US"/>
          </a:p>
        </p:txBody>
      </p:sp>
    </p:spTree>
    <p:extLst>
      <p:ext uri="{BB962C8B-B14F-4D97-AF65-F5344CB8AC3E}">
        <p14:creationId xmlns:p14="http://schemas.microsoft.com/office/powerpoint/2010/main" val="37853395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A3F96C6B-0B10-F844-9FD4-7538DE3C8AFA}" type="slidenum">
              <a:rPr lang="en-US"/>
              <a:pPr>
                <a:defRPr/>
              </a:pPr>
              <a:t>‹#›</a:t>
            </a:fld>
            <a:endParaRPr lang="en-US"/>
          </a:p>
        </p:txBody>
      </p:sp>
    </p:spTree>
    <p:extLst>
      <p:ext uri="{BB962C8B-B14F-4D97-AF65-F5344CB8AC3E}">
        <p14:creationId xmlns:p14="http://schemas.microsoft.com/office/powerpoint/2010/main" val="26951328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2FC263D-8F9B-9140-8BB6-8B3B2E64E26F}" type="slidenum">
              <a:rPr lang="en-US"/>
              <a:pPr>
                <a:defRPr/>
              </a:pPr>
              <a:t>‹#›</a:t>
            </a:fld>
            <a:endParaRPr lang="en-US"/>
          </a:p>
        </p:txBody>
      </p:sp>
    </p:spTree>
    <p:extLst>
      <p:ext uri="{BB962C8B-B14F-4D97-AF65-F5344CB8AC3E}">
        <p14:creationId xmlns:p14="http://schemas.microsoft.com/office/powerpoint/2010/main" val="41572300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CF16DEA-9ECB-4B45-8121-9183635042BD}" type="slidenum">
              <a:rPr lang="en-US"/>
              <a:pPr>
                <a:defRPr/>
              </a:pPr>
              <a:t>‹#›</a:t>
            </a:fld>
            <a:endParaRPr lang="en-US"/>
          </a:p>
        </p:txBody>
      </p:sp>
    </p:spTree>
    <p:extLst>
      <p:ext uri="{BB962C8B-B14F-4D97-AF65-F5344CB8AC3E}">
        <p14:creationId xmlns:p14="http://schemas.microsoft.com/office/powerpoint/2010/main" val="31419330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C06F90A0-818B-684C-AAF7-87CFFF747B01}" type="slidenum">
              <a:rPr lang="en-AU"/>
              <a:pPr/>
              <a:t>‹#›</a:t>
            </a:fld>
            <a:endParaRPr lang="en-AU"/>
          </a:p>
        </p:txBody>
      </p:sp>
    </p:spTree>
    <p:extLst>
      <p:ext uri="{BB962C8B-B14F-4D97-AF65-F5344CB8AC3E}">
        <p14:creationId xmlns:p14="http://schemas.microsoft.com/office/powerpoint/2010/main" val="33501833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C45B460C-0F49-554C-929B-FBD99BC89CD7}" type="slidenum">
              <a:rPr lang="en-AU"/>
              <a:pPr/>
              <a:t>‹#›</a:t>
            </a:fld>
            <a:endParaRPr lang="en-AU"/>
          </a:p>
        </p:txBody>
      </p:sp>
    </p:spTree>
    <p:extLst>
      <p:ext uri="{BB962C8B-B14F-4D97-AF65-F5344CB8AC3E}">
        <p14:creationId xmlns:p14="http://schemas.microsoft.com/office/powerpoint/2010/main" val="7199067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D73298C6-60A8-F442-BDC0-618426356BFC}" type="slidenum">
              <a:rPr lang="en-AU"/>
              <a:pPr/>
              <a:t>‹#›</a:t>
            </a:fld>
            <a:endParaRPr lang="en-AU"/>
          </a:p>
        </p:txBody>
      </p:sp>
    </p:spTree>
    <p:extLst>
      <p:ext uri="{BB962C8B-B14F-4D97-AF65-F5344CB8AC3E}">
        <p14:creationId xmlns:p14="http://schemas.microsoft.com/office/powerpoint/2010/main" val="33078035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3CA6EB73-56B2-874C-B6D4-5C4929551072}" type="slidenum">
              <a:rPr lang="en-AU"/>
              <a:pPr/>
              <a:t>‹#›</a:t>
            </a:fld>
            <a:endParaRPr lang="en-AU"/>
          </a:p>
        </p:txBody>
      </p:sp>
    </p:spTree>
    <p:extLst>
      <p:ext uri="{BB962C8B-B14F-4D97-AF65-F5344CB8AC3E}">
        <p14:creationId xmlns:p14="http://schemas.microsoft.com/office/powerpoint/2010/main" val="26742595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AU"/>
          </a:p>
        </p:txBody>
      </p:sp>
      <p:sp>
        <p:nvSpPr>
          <p:cNvPr id="8" name="Footer Placeholder 7"/>
          <p:cNvSpPr>
            <a:spLocks noGrp="1"/>
          </p:cNvSpPr>
          <p:nvPr>
            <p:ph type="ftr" sz="quarter" idx="11"/>
          </p:nvPr>
        </p:nvSpPr>
        <p:spPr/>
        <p:txBody>
          <a:bodyPr/>
          <a:lstStyle>
            <a:lvl1pPr>
              <a:defRPr/>
            </a:lvl1pPr>
          </a:lstStyle>
          <a:p>
            <a:endParaRPr lang="en-AU"/>
          </a:p>
        </p:txBody>
      </p:sp>
      <p:sp>
        <p:nvSpPr>
          <p:cNvPr id="9" name="Slide Number Placeholder 8"/>
          <p:cNvSpPr>
            <a:spLocks noGrp="1"/>
          </p:cNvSpPr>
          <p:nvPr>
            <p:ph type="sldNum" sz="quarter" idx="12"/>
          </p:nvPr>
        </p:nvSpPr>
        <p:spPr/>
        <p:txBody>
          <a:bodyPr/>
          <a:lstStyle>
            <a:lvl1pPr>
              <a:defRPr/>
            </a:lvl1pPr>
          </a:lstStyle>
          <a:p>
            <a:fld id="{7573AB3E-AAA1-AF42-AEE3-606AF6B1C593}" type="slidenum">
              <a:rPr lang="en-AU"/>
              <a:pPr/>
              <a:t>‹#›</a:t>
            </a:fld>
            <a:endParaRPr lang="en-AU"/>
          </a:p>
        </p:txBody>
      </p:sp>
    </p:spTree>
    <p:extLst>
      <p:ext uri="{BB962C8B-B14F-4D97-AF65-F5344CB8AC3E}">
        <p14:creationId xmlns:p14="http://schemas.microsoft.com/office/powerpoint/2010/main" val="207530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066450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AU"/>
          </a:p>
        </p:txBody>
      </p:sp>
      <p:sp>
        <p:nvSpPr>
          <p:cNvPr id="4" name="Footer Placeholder 3"/>
          <p:cNvSpPr>
            <a:spLocks noGrp="1"/>
          </p:cNvSpPr>
          <p:nvPr>
            <p:ph type="ftr" sz="quarter" idx="11"/>
          </p:nvPr>
        </p:nvSpPr>
        <p:spPr/>
        <p:txBody>
          <a:bodyPr/>
          <a:lstStyle>
            <a:lvl1pPr>
              <a:defRPr/>
            </a:lvl1pPr>
          </a:lstStyle>
          <a:p>
            <a:endParaRPr lang="en-AU"/>
          </a:p>
        </p:txBody>
      </p:sp>
      <p:sp>
        <p:nvSpPr>
          <p:cNvPr id="5" name="Slide Number Placeholder 4"/>
          <p:cNvSpPr>
            <a:spLocks noGrp="1"/>
          </p:cNvSpPr>
          <p:nvPr>
            <p:ph type="sldNum" sz="quarter" idx="12"/>
          </p:nvPr>
        </p:nvSpPr>
        <p:spPr/>
        <p:txBody>
          <a:bodyPr/>
          <a:lstStyle>
            <a:lvl1pPr>
              <a:defRPr/>
            </a:lvl1pPr>
          </a:lstStyle>
          <a:p>
            <a:fld id="{41FE8D8D-4CE4-5B46-919C-37FDE2262219}" type="slidenum">
              <a:rPr lang="en-AU"/>
              <a:pPr/>
              <a:t>‹#›</a:t>
            </a:fld>
            <a:endParaRPr lang="en-AU"/>
          </a:p>
        </p:txBody>
      </p:sp>
    </p:spTree>
    <p:extLst>
      <p:ext uri="{BB962C8B-B14F-4D97-AF65-F5344CB8AC3E}">
        <p14:creationId xmlns:p14="http://schemas.microsoft.com/office/powerpoint/2010/main" val="15093394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p>
        </p:txBody>
      </p:sp>
      <p:sp>
        <p:nvSpPr>
          <p:cNvPr id="3" name="Footer Placeholder 2"/>
          <p:cNvSpPr>
            <a:spLocks noGrp="1"/>
          </p:cNvSpPr>
          <p:nvPr>
            <p:ph type="ftr" sz="quarter" idx="11"/>
          </p:nvPr>
        </p:nvSpPr>
        <p:spPr/>
        <p:txBody>
          <a:bodyPr/>
          <a:lstStyle>
            <a:lvl1pPr>
              <a:defRPr/>
            </a:lvl1pPr>
          </a:lstStyle>
          <a:p>
            <a:endParaRPr lang="en-AU"/>
          </a:p>
        </p:txBody>
      </p:sp>
      <p:sp>
        <p:nvSpPr>
          <p:cNvPr id="4" name="Slide Number Placeholder 3"/>
          <p:cNvSpPr>
            <a:spLocks noGrp="1"/>
          </p:cNvSpPr>
          <p:nvPr>
            <p:ph type="sldNum" sz="quarter" idx="12"/>
          </p:nvPr>
        </p:nvSpPr>
        <p:spPr/>
        <p:txBody>
          <a:bodyPr/>
          <a:lstStyle>
            <a:lvl1pPr>
              <a:defRPr/>
            </a:lvl1pPr>
          </a:lstStyle>
          <a:p>
            <a:fld id="{DD108B55-B541-B945-922C-B885C637468D}" type="slidenum">
              <a:rPr lang="en-AU"/>
              <a:pPr/>
              <a:t>‹#›</a:t>
            </a:fld>
            <a:endParaRPr lang="en-AU"/>
          </a:p>
        </p:txBody>
      </p:sp>
    </p:spTree>
    <p:extLst>
      <p:ext uri="{BB962C8B-B14F-4D97-AF65-F5344CB8AC3E}">
        <p14:creationId xmlns:p14="http://schemas.microsoft.com/office/powerpoint/2010/main" val="29567544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D9D1B68B-7FF5-1746-AE62-DC9F07F503BD}" type="slidenum">
              <a:rPr lang="en-AU"/>
              <a:pPr/>
              <a:t>‹#›</a:t>
            </a:fld>
            <a:endParaRPr lang="en-AU"/>
          </a:p>
        </p:txBody>
      </p:sp>
    </p:spTree>
    <p:extLst>
      <p:ext uri="{BB962C8B-B14F-4D97-AF65-F5344CB8AC3E}">
        <p14:creationId xmlns:p14="http://schemas.microsoft.com/office/powerpoint/2010/main" val="34280508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73E4276F-D560-3A48-A9F7-5F8F2767B980}" type="slidenum">
              <a:rPr lang="en-AU"/>
              <a:pPr/>
              <a:t>‹#›</a:t>
            </a:fld>
            <a:endParaRPr lang="en-AU"/>
          </a:p>
        </p:txBody>
      </p:sp>
    </p:spTree>
    <p:extLst>
      <p:ext uri="{BB962C8B-B14F-4D97-AF65-F5344CB8AC3E}">
        <p14:creationId xmlns:p14="http://schemas.microsoft.com/office/powerpoint/2010/main" val="28255697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2044F145-8464-A24B-975B-3FB1D227BBA7}" type="slidenum">
              <a:rPr lang="en-AU"/>
              <a:pPr/>
              <a:t>‹#›</a:t>
            </a:fld>
            <a:endParaRPr lang="en-AU"/>
          </a:p>
        </p:txBody>
      </p:sp>
    </p:spTree>
    <p:extLst>
      <p:ext uri="{BB962C8B-B14F-4D97-AF65-F5344CB8AC3E}">
        <p14:creationId xmlns:p14="http://schemas.microsoft.com/office/powerpoint/2010/main" val="22891264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5B5888D4-C9ED-3B4D-AA2B-9ADB9D3332BF}" type="slidenum">
              <a:rPr lang="en-AU"/>
              <a:pPr/>
              <a:t>‹#›</a:t>
            </a:fld>
            <a:endParaRPr lang="en-AU"/>
          </a:p>
        </p:txBody>
      </p:sp>
    </p:spTree>
    <p:extLst>
      <p:ext uri="{BB962C8B-B14F-4D97-AF65-F5344CB8AC3E}">
        <p14:creationId xmlns:p14="http://schemas.microsoft.com/office/powerpoint/2010/main" val="35439704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AU"/>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AU"/>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1C33161-BD57-1A4A-BDF1-3968357A3C73}" type="slidenum">
              <a:rPr lang="en-AU"/>
              <a:pPr/>
              <a:t>‹#›</a:t>
            </a:fld>
            <a:endParaRPr lang="en-AU"/>
          </a:p>
        </p:txBody>
      </p:sp>
    </p:spTree>
    <p:extLst>
      <p:ext uri="{BB962C8B-B14F-4D97-AF65-F5344CB8AC3E}">
        <p14:creationId xmlns:p14="http://schemas.microsoft.com/office/powerpoint/2010/main" val="17242068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AU"/>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AU"/>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AE57019-8CE1-C544-9065-45F3E867A0BA}" type="slidenum">
              <a:rPr lang="en-AU"/>
              <a:pPr/>
              <a:t>‹#›</a:t>
            </a:fld>
            <a:endParaRPr lang="en-AU"/>
          </a:p>
        </p:txBody>
      </p:sp>
    </p:spTree>
    <p:extLst>
      <p:ext uri="{BB962C8B-B14F-4D97-AF65-F5344CB8AC3E}">
        <p14:creationId xmlns:p14="http://schemas.microsoft.com/office/powerpoint/2010/main" val="22250561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AU"/>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AU"/>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0C555A4-A8F2-E84E-B4AE-9D98E357FECB}" type="slidenum">
              <a:rPr lang="en-AU"/>
              <a:pPr/>
              <a:t>‹#›</a:t>
            </a:fld>
            <a:endParaRPr lang="en-AU"/>
          </a:p>
        </p:txBody>
      </p:sp>
    </p:spTree>
    <p:extLst>
      <p:ext uri="{BB962C8B-B14F-4D97-AF65-F5344CB8AC3E}">
        <p14:creationId xmlns:p14="http://schemas.microsoft.com/office/powerpoint/2010/main" val="22287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027846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63826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527499"/>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810587"/>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8024182"/>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97697"/>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710469"/>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99190"/>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693775"/>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418907"/>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670629"/>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726994"/>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22400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3513090699"/>
      </p:ext>
    </p:extLst>
  </p:cSld>
  <p:clrMapOvr>
    <a:masterClrMapping/>
  </p:clrMapOvr>
  <p:transition>
    <p:dissolv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1800897468"/>
      </p:ext>
    </p:extLst>
  </p:cSld>
  <p:clrMapOvr>
    <a:masterClrMapping/>
  </p:clrMapOvr>
  <p:transition>
    <p:dissolv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2997657353"/>
      </p:ext>
    </p:extLst>
  </p:cSld>
  <p:clrMapOvr>
    <a:masterClrMapping/>
  </p:clrMapOvr>
  <p:transition>
    <p:dissolv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78577003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408989646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816124879"/>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416470303"/>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268117582"/>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53567593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4061179838"/>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64441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4140683521"/>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33458314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581025158"/>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469649570"/>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900308937"/>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376733756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24805617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121976553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30779495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1581417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38430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16902620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41500584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29453283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21424505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13284175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7159512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7112694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332720194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110281039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2/13/24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178837533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73975579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2/13/24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860405122"/>
      </p:ext>
    </p:extLst>
  </p:cSld>
  <p:clrMapOvr>
    <a:overrideClrMapping bg1="lt1" tx1="dk1" bg2="lt2" tx2="dk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2/13/24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824669416"/>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2/13/24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203858973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2/13/24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28005393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171216119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2/13/24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803380914"/>
      </p:ext>
    </p:extLst>
  </p:cSld>
  <p:clrMapOvr>
    <a:overrideClrMapping bg1="lt1" tx1="dk1" bg2="lt2" tx2="dk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2/13/24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2281250299"/>
      </p:ext>
    </p:extLst>
  </p:cSld>
  <p:clrMapOvr>
    <a:overrideClrMapping bg1="lt1" tx1="dk1" bg2="lt2" tx2="dk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2/13/24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2467702655"/>
      </p:ext>
    </p:extLst>
  </p:cSld>
  <p:clrMapOvr>
    <a:overrideClrMapping bg1="lt1" tx1="dk1" bg2="lt2" tx2="dk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2/13/24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798195420"/>
      </p:ext>
    </p:extLst>
  </p:cSld>
  <p:clrMapOvr>
    <a:overrideClrMapping bg1="lt1" tx1="dk1" bg2="lt2" tx2="dk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062906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3211952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0153348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53649664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1100391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05774744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9942815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689368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78743829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2673373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7003867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837453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134530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93D6267-C958-A646-B1B3-16CA6265A928}" type="slidenum">
              <a:rPr lang="en-US"/>
              <a:pPr>
                <a:defRPr/>
              </a:pPr>
              <a:t>‹#›</a:t>
            </a:fld>
            <a:endParaRPr lang="en-US"/>
          </a:p>
        </p:txBody>
      </p:sp>
    </p:spTree>
    <p:extLst>
      <p:ext uri="{BB962C8B-B14F-4D97-AF65-F5344CB8AC3E}">
        <p14:creationId xmlns:p14="http://schemas.microsoft.com/office/powerpoint/2010/main" val="236699205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962612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764167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0183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894959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140745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21217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914134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30174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59059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19232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6402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69308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242816"/>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08640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2037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78064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87332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082988"/>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921913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865909"/>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08612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637346"/>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78945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E9BD228-DC8B-9E4C-8F37-FFA6CF5F4676}" type="slidenum">
              <a:rPr lang="en-GB"/>
              <a:pPr>
                <a:defRPr/>
              </a:pPr>
              <a:t>‹#›</a:t>
            </a:fld>
            <a:endParaRPr lang="en-GB"/>
          </a:p>
        </p:txBody>
      </p:sp>
    </p:spTree>
    <p:extLst>
      <p:ext uri="{BB962C8B-B14F-4D97-AF65-F5344CB8AC3E}">
        <p14:creationId xmlns:p14="http://schemas.microsoft.com/office/powerpoint/2010/main" val="1360611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36543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17B6E8E-D98E-324A-8C7B-5FB4C85AA4DB}" type="slidenum">
              <a:rPr lang="en-US"/>
              <a:pPr>
                <a:defRPr/>
              </a:pPr>
              <a:t>‹#›</a:t>
            </a:fld>
            <a:endParaRPr lang="en-US"/>
          </a:p>
        </p:txBody>
      </p:sp>
    </p:spTree>
    <p:extLst>
      <p:ext uri="{BB962C8B-B14F-4D97-AF65-F5344CB8AC3E}">
        <p14:creationId xmlns:p14="http://schemas.microsoft.com/office/powerpoint/2010/main" val="1038668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DC76ACC-A762-1B49-BE60-66B9B9D13C9B}" type="slidenum">
              <a:rPr lang="en-US"/>
              <a:pPr>
                <a:defRPr/>
              </a:pPr>
              <a:t>‹#›</a:t>
            </a:fld>
            <a:endParaRPr lang="en-US"/>
          </a:p>
        </p:txBody>
      </p:sp>
    </p:spTree>
    <p:extLst>
      <p:ext uri="{BB962C8B-B14F-4D97-AF65-F5344CB8AC3E}">
        <p14:creationId xmlns:p14="http://schemas.microsoft.com/office/powerpoint/2010/main" val="924602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384A404-F132-5248-AC32-37407EDAD318}" type="slidenum">
              <a:rPr lang="en-US"/>
              <a:pPr>
                <a:defRPr/>
              </a:pPr>
              <a:t>‹#›</a:t>
            </a:fld>
            <a:endParaRPr lang="en-US"/>
          </a:p>
        </p:txBody>
      </p:sp>
    </p:spTree>
    <p:extLst>
      <p:ext uri="{BB962C8B-B14F-4D97-AF65-F5344CB8AC3E}">
        <p14:creationId xmlns:p14="http://schemas.microsoft.com/office/powerpoint/2010/main" val="3233957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E3A0F77-CCAD-4642-A7D0-3303A2D570DB}" type="slidenum">
              <a:rPr lang="en-US"/>
              <a:pPr>
                <a:defRPr/>
              </a:pPr>
              <a:t>‹#›</a:t>
            </a:fld>
            <a:endParaRPr lang="en-US"/>
          </a:p>
        </p:txBody>
      </p:sp>
    </p:spTree>
    <p:extLst>
      <p:ext uri="{BB962C8B-B14F-4D97-AF65-F5344CB8AC3E}">
        <p14:creationId xmlns:p14="http://schemas.microsoft.com/office/powerpoint/2010/main" val="2898341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F820E16-FF78-6F45-9932-2D6668AF0CEC}" type="slidenum">
              <a:rPr lang="en-US"/>
              <a:pPr>
                <a:defRPr/>
              </a:pPr>
              <a:t>‹#›</a:t>
            </a:fld>
            <a:endParaRPr lang="en-US"/>
          </a:p>
        </p:txBody>
      </p:sp>
    </p:spTree>
    <p:extLst>
      <p:ext uri="{BB962C8B-B14F-4D97-AF65-F5344CB8AC3E}">
        <p14:creationId xmlns:p14="http://schemas.microsoft.com/office/powerpoint/2010/main" val="241839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003B76D-3E3F-8241-BFD8-0E0FEFB66308}" type="slidenum">
              <a:rPr lang="en-US"/>
              <a:pPr>
                <a:defRPr/>
              </a:pPr>
              <a:t>‹#›</a:t>
            </a:fld>
            <a:endParaRPr lang="en-US"/>
          </a:p>
        </p:txBody>
      </p:sp>
    </p:spTree>
    <p:extLst>
      <p:ext uri="{BB962C8B-B14F-4D97-AF65-F5344CB8AC3E}">
        <p14:creationId xmlns:p14="http://schemas.microsoft.com/office/powerpoint/2010/main" val="4177096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FBF51945-DA38-A147-A6AB-2E8AA1BFD22C}" type="slidenum">
              <a:rPr lang="en-US"/>
              <a:pPr>
                <a:defRPr/>
              </a:pPr>
              <a:t>‹#›</a:t>
            </a:fld>
            <a:endParaRPr lang="en-US"/>
          </a:p>
        </p:txBody>
      </p:sp>
    </p:spTree>
    <p:extLst>
      <p:ext uri="{BB962C8B-B14F-4D97-AF65-F5344CB8AC3E}">
        <p14:creationId xmlns:p14="http://schemas.microsoft.com/office/powerpoint/2010/main" val="1580752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DBF519F-6BFC-7146-9EFA-4ABD1BD0822C}" type="slidenum">
              <a:rPr lang="en-US"/>
              <a:pPr>
                <a:defRPr/>
              </a:pPr>
              <a:t>‹#›</a:t>
            </a:fld>
            <a:endParaRPr lang="en-US"/>
          </a:p>
        </p:txBody>
      </p:sp>
    </p:spTree>
    <p:extLst>
      <p:ext uri="{BB962C8B-B14F-4D97-AF65-F5344CB8AC3E}">
        <p14:creationId xmlns:p14="http://schemas.microsoft.com/office/powerpoint/2010/main" val="90158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110D47F-7E3F-C042-A168-D58CCA991E70}" type="slidenum">
              <a:rPr lang="en-US"/>
              <a:pPr>
                <a:defRPr/>
              </a:pPr>
              <a:t>‹#›</a:t>
            </a:fld>
            <a:endParaRPr lang="en-US"/>
          </a:p>
        </p:txBody>
      </p:sp>
    </p:spTree>
    <p:extLst>
      <p:ext uri="{BB962C8B-B14F-4D97-AF65-F5344CB8AC3E}">
        <p14:creationId xmlns:p14="http://schemas.microsoft.com/office/powerpoint/2010/main" val="3959291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E6A01C2-A542-1C4B-B277-8571B2FFF9BE}" type="slidenum">
              <a:rPr lang="en-US"/>
              <a:pPr>
                <a:defRPr/>
              </a:pPr>
              <a:t>‹#›</a:t>
            </a:fld>
            <a:endParaRPr lang="en-US"/>
          </a:p>
        </p:txBody>
      </p:sp>
    </p:spTree>
    <p:extLst>
      <p:ext uri="{BB962C8B-B14F-4D97-AF65-F5344CB8AC3E}">
        <p14:creationId xmlns:p14="http://schemas.microsoft.com/office/powerpoint/2010/main" val="801247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C77A84D-7B59-1546-9211-6E61E113CD40}" type="slidenum">
              <a:rPr lang="en-US"/>
              <a:pPr>
                <a:defRPr/>
              </a:pPr>
              <a:t>‹#›</a:t>
            </a:fld>
            <a:endParaRPr lang="en-US"/>
          </a:p>
        </p:txBody>
      </p:sp>
    </p:spTree>
    <p:extLst>
      <p:ext uri="{BB962C8B-B14F-4D97-AF65-F5344CB8AC3E}">
        <p14:creationId xmlns:p14="http://schemas.microsoft.com/office/powerpoint/2010/main" val="2545009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1B9D28D-96CE-674A-B22E-FA6FF94CC22D}" type="slidenum">
              <a:rPr lang="en-US"/>
              <a:pPr>
                <a:defRPr/>
              </a:pPr>
              <a:t>‹#›</a:t>
            </a:fld>
            <a:endParaRPr lang="en-US"/>
          </a:p>
        </p:txBody>
      </p:sp>
    </p:spTree>
    <p:extLst>
      <p:ext uri="{BB962C8B-B14F-4D97-AF65-F5344CB8AC3E}">
        <p14:creationId xmlns:p14="http://schemas.microsoft.com/office/powerpoint/2010/main" val="2894538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2EE8852-01D9-8342-85B1-6D2D792C5E10}" type="slidenum">
              <a:rPr lang="en-US"/>
              <a:pPr>
                <a:defRPr/>
              </a:pPr>
              <a:t>‹#›</a:t>
            </a:fld>
            <a:endParaRPr lang="en-US"/>
          </a:p>
        </p:txBody>
      </p:sp>
    </p:spTree>
    <p:extLst>
      <p:ext uri="{BB962C8B-B14F-4D97-AF65-F5344CB8AC3E}">
        <p14:creationId xmlns:p14="http://schemas.microsoft.com/office/powerpoint/2010/main" val="27582268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7762"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117763"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B1EA5B-8B88-F04C-BF10-6506AD5B18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5014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363CD-3D92-EC46-BA8D-6AD22D20D4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5506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EFC03-4ED8-8F4A-92CB-77FE89D6D9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40559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45D47B-72A3-164B-87B7-45AEA20BFC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14948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66FBB5-F1A3-8D46-A8CE-6DED50519F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7667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09D750-A79C-BC49-9762-8B43F2FBEA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09695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1A6DD8-2FC9-E546-ADEE-25122A2E56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6047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44D034-3E55-0E43-9451-05187A2228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7979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878675-3414-0348-A15B-A950AC0C05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75759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406986-D1AF-0144-9411-73413BF656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75769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208FAC-CFAD-DD4F-AA92-8315A6B862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44139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5861 w 4917"/>
                <a:gd name="T3" fmla="*/ -1 h 1000"/>
                <a:gd name="T4" fmla="*/ 6524 w 4917"/>
                <a:gd name="T5" fmla="*/ 664 h 1000"/>
                <a:gd name="T6" fmla="*/ 5860 w 4917"/>
                <a:gd name="T7" fmla="*/ 1327 h 1000"/>
                <a:gd name="T8" fmla="*/ 0 w 4917"/>
                <a:gd name="T9" fmla="*/ 132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10599"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110600"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F8C8F6BC-2A3F-0E4B-B03F-3E9A18B27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7946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80D08D-36AB-4A4C-AC48-2B0562F181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4716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0E95D6-65C5-A741-A5CE-D67DF9EBFE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74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148DEF1-CC10-164B-A79D-814335C15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154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E8B3EF8-F3BA-6F40-87C5-F87769995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537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87335F3-3E3D-FD4B-B2AC-BA5AACCF3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962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5A14407-35F3-8C4B-9177-D83DB91FFA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883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A473B0-2394-AC4C-ADCC-F7A05294A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0615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7180262-E40E-D84D-B245-B0ECBB88B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9668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477E0EA-95C8-F14F-BAD1-A20E876279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4971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2618574-A668-A640-950B-59BFDD6D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8689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248459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16219434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305879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20150320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4643115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20823086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30221360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8081966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9733865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19029482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12532186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6194907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latin typeface="Arial"/>
              </a:rPr>
              <a:pPr>
                <a:defRPr/>
              </a:pPr>
              <a:t>‹#›</a:t>
            </a:fld>
            <a:endParaRPr lang="en-AU">
              <a:solidFill>
                <a:srgbClr val="000000"/>
              </a:solidFill>
              <a:latin typeface="Arial"/>
            </a:endParaRPr>
          </a:p>
        </p:txBody>
      </p:sp>
    </p:spTree>
    <p:extLst>
      <p:ext uri="{BB962C8B-B14F-4D97-AF65-F5344CB8AC3E}">
        <p14:creationId xmlns:p14="http://schemas.microsoft.com/office/powerpoint/2010/main" val="3904926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theme" Target="../theme/theme15.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theme" Target="../theme/theme18.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21.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theme" Target="../theme/theme22.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theme" Target="../theme/theme23.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4.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9.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2517102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2/13/24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82914215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grpSp>
    </p:spTree>
    <p:extLst>
      <p:ext uri="{BB962C8B-B14F-4D97-AF65-F5344CB8AC3E}">
        <p14:creationId xmlns:p14="http://schemas.microsoft.com/office/powerpoint/2010/main" val="986605045"/>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13/02/24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55739340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4A7BFA29-2512-7F40-B3E8-A51B3EB57A8C}" type="slidenum">
              <a:rPr lang="en-US"/>
              <a:pPr>
                <a:defRPr/>
              </a:pPr>
              <a:t>‹#›</a:t>
            </a:fld>
            <a:endParaRPr lang="en-US"/>
          </a:p>
        </p:txBody>
      </p:sp>
    </p:spTree>
    <p:extLst>
      <p:ext uri="{BB962C8B-B14F-4D97-AF65-F5344CB8AC3E}">
        <p14:creationId xmlns:p14="http://schemas.microsoft.com/office/powerpoint/2010/main" val="116458564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pPr>
                <a:defRPr/>
              </a:pPr>
              <a:t>‹#›</a:t>
            </a:fld>
            <a:endParaRPr lang="en-AU"/>
          </a:p>
        </p:txBody>
      </p:sp>
    </p:spTree>
    <p:extLst>
      <p:ext uri="{BB962C8B-B14F-4D97-AF65-F5344CB8AC3E}">
        <p14:creationId xmlns:p14="http://schemas.microsoft.com/office/powerpoint/2010/main" val="379918612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latin typeface="Times New Roman" charset="0"/>
                <a:cs typeface="+mn-cs"/>
              </a:defRPr>
            </a:lvl1pPr>
          </a:lstStyle>
          <a:p>
            <a:pPr>
              <a:defRPr/>
            </a:pPr>
            <a:fld id="{FE54E90F-F393-CC4C-94E4-44E1C6467D16}" type="slidenum">
              <a:rPr lang="en-US"/>
              <a:pPr>
                <a:defRPr/>
              </a:pPr>
              <a:t>‹#›</a:t>
            </a:fld>
            <a:endParaRPr lang="en-US"/>
          </a:p>
        </p:txBody>
      </p:sp>
    </p:spTree>
    <p:extLst>
      <p:ext uri="{BB962C8B-B14F-4D97-AF65-F5344CB8AC3E}">
        <p14:creationId xmlns:p14="http://schemas.microsoft.com/office/powerpoint/2010/main" val="86143743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1BFE9F8-1692-E84A-8B33-B5EF3ABA3AFF}" type="slidenum">
              <a:rPr lang="en-US"/>
              <a:pPr>
                <a:defRPr/>
              </a:pPr>
              <a:t>‹#›</a:t>
            </a:fld>
            <a:endParaRPr lang="en-US"/>
          </a:p>
        </p:txBody>
      </p:sp>
    </p:spTree>
    <p:extLst>
      <p:ext uri="{BB962C8B-B14F-4D97-AF65-F5344CB8AC3E}">
        <p14:creationId xmlns:p14="http://schemas.microsoft.com/office/powerpoint/2010/main" val="1507770667"/>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A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A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F33FCD4F-DBDF-F84D-9FDD-0EE447431820}" type="slidenum">
              <a:rPr lang="en-AU"/>
              <a:pPr/>
              <a:t>‹#›</a:t>
            </a:fld>
            <a:endParaRPr lang="en-AU"/>
          </a:p>
        </p:txBody>
      </p:sp>
    </p:spTree>
    <p:extLst>
      <p:ext uri="{BB962C8B-B14F-4D97-AF65-F5344CB8AC3E}">
        <p14:creationId xmlns:p14="http://schemas.microsoft.com/office/powerpoint/2010/main" val="44713892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A7BFA29-2512-7F40-B3E8-A51B3EB57A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5443913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6483094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9310977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5433770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093819898"/>
      </p:ext>
    </p:extLst>
  </p:cSld>
  <p:clrMap bg1="dk2" tx1="lt1" bg2="dk1"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2/13/24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91807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a:defRPr/>
            </a:pPr>
            <a:fld id="{00E46C4C-CE37-E045-8D60-F4FF51299BA1}" type="slidenum">
              <a:rPr lang="en-GB"/>
              <a:pPr>
                <a:defRPr/>
              </a:pPr>
              <a:t>‹#›</a:t>
            </a:fld>
            <a:endParaRPr lang="en-GB"/>
          </a:p>
        </p:txBody>
      </p:sp>
    </p:spTree>
    <p:extLst>
      <p:ext uri="{BB962C8B-B14F-4D97-AF65-F5344CB8AC3E}">
        <p14:creationId xmlns:p14="http://schemas.microsoft.com/office/powerpoint/2010/main" val="415131100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0DE3889-85FD-E145-8320-54DA797288B8}" type="slidenum">
              <a:rPr lang="en-US"/>
              <a:pPr>
                <a:defRPr/>
              </a:pPr>
              <a:t>‹#›</a:t>
            </a:fld>
            <a:endParaRPr lang="en-US"/>
          </a:p>
        </p:txBody>
      </p:sp>
    </p:spTree>
    <p:extLst>
      <p:ext uri="{BB962C8B-B14F-4D97-AF65-F5344CB8AC3E}">
        <p14:creationId xmlns:p14="http://schemas.microsoft.com/office/powerpoint/2010/main" val="1536982573"/>
      </p:ext>
    </p:extLst>
  </p:cSld>
  <p:clrMap bg1="lt1" tx1="dk1" bg2="lt2" tx2="dk2" accent1="accent1" accent2="accent2" accent3="accent3" accent4="accent4" accent5="accent5" accent6="accent6" hlink="hlink" folHlink="folHlink"/>
  <p:sldLayoutIdLst>
    <p:sldLayoutId id="2147483980" r:id="rId1"/>
    <p:sldLayoutId id="214748398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36FAD684-2936-2545-A0FC-DB767D45937C}" type="slidenum">
              <a:rPr lang="en-AU">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AU">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682167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A7BFA29-2512-7F40-B3E8-A51B3EB57A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802960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C303D012-B5A7-D441-BDC8-001A88DB3005}"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432806529"/>
      </p:ext>
    </p:extLst>
  </p:cSld>
  <p:clrMap bg1="lt1" tx1="dk1" bg2="lt2" tx2="dk2" accent1="accent1" accent2="accent2" accent3="accent3" accent4="accent4" accent5="accent5" accent6="accent6" hlink="hlink" folHlink="folHlink"/>
  <p:sldLayoutIdLst>
    <p:sldLayoutId id="2147483714" r:id="rId1"/>
    <p:sldLayoutId id="214748376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defTabSz="914400" fontAlgn="base">
              <a:spcAft>
                <a:spcPct val="0"/>
              </a:spcAft>
              <a:defRPr/>
            </a:pPr>
            <a:fld id="{6F1D2CC1-F2A8-0A4B-9049-1363FE471EC3}"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6655194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674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宋体" charset="-122"/>
                <a:cs typeface="宋体" charset="-122"/>
              </a:defRPr>
            </a:lvl1pPr>
          </a:lstStyle>
          <a:p>
            <a:pPr defTabSz="914400" fontAlgn="base">
              <a:spcBef>
                <a:spcPct val="0"/>
              </a:spcBef>
              <a:spcAft>
                <a:spcPct val="0"/>
              </a:spcAft>
              <a:defRPr/>
            </a:pPr>
            <a:endParaRPr lang="en-US">
              <a:solidFill>
                <a:srgbClr val="FFFFFF"/>
              </a:solidFill>
              <a:latin typeface="Arial" charset="0"/>
            </a:endParaRPr>
          </a:p>
        </p:txBody>
      </p:sp>
      <p:sp>
        <p:nvSpPr>
          <p:cNvPr id="116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宋体" charset="-122"/>
                <a:cs typeface="宋体" charset="-122"/>
              </a:defRPr>
            </a:lvl1pPr>
          </a:lstStyle>
          <a:p>
            <a:pPr defTabSz="914400" fontAlgn="base">
              <a:spcBef>
                <a:spcPct val="0"/>
              </a:spcBef>
              <a:spcAft>
                <a:spcPct val="0"/>
              </a:spcAft>
              <a:defRPr/>
            </a:pPr>
            <a:endParaRPr lang="en-US">
              <a:solidFill>
                <a:srgbClr val="FFFFFF"/>
              </a:solidFill>
              <a:latin typeface="Arial" charset="0"/>
            </a:endParaRPr>
          </a:p>
        </p:txBody>
      </p:sp>
      <p:sp>
        <p:nvSpPr>
          <p:cNvPr id="11674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defTabSz="914400" fontAlgn="base">
              <a:spcBef>
                <a:spcPct val="0"/>
              </a:spcBef>
              <a:spcAft>
                <a:spcPct val="0"/>
              </a:spcAft>
              <a:defRPr/>
            </a:pPr>
            <a:fld id="{CD9BF583-6521-B046-ACC3-BF16E6013997}" type="slidenum">
              <a:rPr lang="en-US">
                <a:solidFill>
                  <a:srgbClr val="FFFFFF"/>
                </a:solidFill>
                <a:latin typeface="Arial" charset="0"/>
                <a:ea typeface="宋体" charset="0"/>
                <a:cs typeface="宋体" charset="0"/>
              </a:rPr>
              <a:pPr defTabSz="914400" fontAlgn="base">
                <a:spcBef>
                  <a:spcPct val="0"/>
                </a:spcBef>
                <a:spcAft>
                  <a:spcPct val="0"/>
                </a:spcAft>
                <a:defRPr/>
              </a:pPr>
              <a:t>‹#›</a:t>
            </a:fld>
            <a:endParaRPr lang="en-US">
              <a:solidFill>
                <a:srgbClr val="FFFFFF"/>
              </a:solidFill>
              <a:latin typeface="Arial" charset="0"/>
              <a:ea typeface="宋体" charset="0"/>
              <a:cs typeface="宋体" charset="0"/>
            </a:endParaRPr>
          </a:p>
        </p:txBody>
      </p:sp>
    </p:spTree>
    <p:extLst>
      <p:ext uri="{BB962C8B-B14F-4D97-AF65-F5344CB8AC3E}">
        <p14:creationId xmlns:p14="http://schemas.microsoft.com/office/powerpoint/2010/main" val="2551113207"/>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3834 w 7000"/>
                <a:gd name="T3" fmla="*/ -1 h 1000"/>
                <a:gd name="T4" fmla="*/ 4129 w 7000"/>
                <a:gd name="T5" fmla="*/ 295 h 1000"/>
                <a:gd name="T6" fmla="*/ 3833 w 7000"/>
                <a:gd name="T7" fmla="*/ 590 h 1000"/>
                <a:gd name="T8" fmla="*/ 0 w 7000"/>
                <a:gd name="T9" fmla="*/ 59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pPr defTabSz="914400" fontAlgn="base">
              <a:spcBef>
                <a:spcPct val="0"/>
              </a:spcBef>
              <a:spcAft>
                <a:spcPct val="0"/>
              </a:spcAft>
              <a:defRPr/>
            </a:pPr>
            <a:fld id="{BE56B896-51B0-1446-AACC-319E5D0CC77D}" type="slidenum">
              <a:rPr lang="en-US">
                <a:solidFill>
                  <a:srgbClr val="000000"/>
                </a:solidFill>
                <a:ea typeface="宋体" charset="0"/>
                <a:cs typeface="宋体" charset="0"/>
              </a:rPr>
              <a:pPr defTabSz="914400" fontAlgn="base">
                <a:spcBef>
                  <a:spcPct val="0"/>
                </a:spcBef>
                <a:spcAft>
                  <a:spcPct val="0"/>
                </a:spcAft>
                <a:defRPr/>
              </a:pPr>
              <a:t>‹#›</a:t>
            </a:fld>
            <a:endParaRPr lang="en-US">
              <a:solidFill>
                <a:srgbClr val="000000"/>
              </a:solidFill>
              <a:ea typeface="宋体" charset="0"/>
              <a:cs typeface="宋体" charset="0"/>
            </a:endParaRPr>
          </a:p>
        </p:txBody>
      </p:sp>
    </p:spTree>
    <p:extLst>
      <p:ext uri="{BB962C8B-B14F-4D97-AF65-F5344CB8AC3E}">
        <p14:creationId xmlns:p14="http://schemas.microsoft.com/office/powerpoint/2010/main" val="13042327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8181603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8.xml"/><Relationship Id="rId1" Type="http://schemas.openxmlformats.org/officeDocument/2006/relationships/themeOverride" Target="../theme/themeOverride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0.xml"/><Relationship Id="rId1" Type="http://schemas.openxmlformats.org/officeDocument/2006/relationships/themeOverride" Target="../theme/themeOverride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0.xml"/><Relationship Id="rId1" Type="http://schemas.openxmlformats.org/officeDocument/2006/relationships/themeOverride" Target="../theme/themeOverride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0.xml"/><Relationship Id="rId1" Type="http://schemas.openxmlformats.org/officeDocument/2006/relationships/themeOverride" Target="../theme/themeOverride1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7.xml"/><Relationship Id="rId1" Type="http://schemas.openxmlformats.org/officeDocument/2006/relationships/slideLayout" Target="../slideLayouts/slideLayout6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7.xml"/><Relationship Id="rId1" Type="http://schemas.openxmlformats.org/officeDocument/2006/relationships/themeOverride" Target="../theme/themeOverride18.xml"/><Relationship Id="rId4" Type="http://schemas.openxmlformats.org/officeDocument/2006/relationships/image" Target="../media/image68.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7.xml"/><Relationship Id="rId1" Type="http://schemas.openxmlformats.org/officeDocument/2006/relationships/themeOverride" Target="../theme/themeOverride19.xml"/><Relationship Id="rId4" Type="http://schemas.openxmlformats.org/officeDocument/2006/relationships/image" Target="../media/image68.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7.xml"/><Relationship Id="rId1" Type="http://schemas.openxmlformats.org/officeDocument/2006/relationships/themeOverride" Target="../theme/themeOverride20.xml"/><Relationship Id="rId4" Type="http://schemas.openxmlformats.org/officeDocument/2006/relationships/image" Target="../media/image68.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7.xml"/><Relationship Id="rId1" Type="http://schemas.openxmlformats.org/officeDocument/2006/relationships/themeOverride" Target="../theme/themeOverride21.xml"/><Relationship Id="rId4" Type="http://schemas.openxmlformats.org/officeDocument/2006/relationships/image" Target="../media/image69.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65.xml"/></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3.xml"/><Relationship Id="rId1" Type="http://schemas.openxmlformats.org/officeDocument/2006/relationships/slideLayout" Target="../slideLayouts/slideLayout223.xml"/></Relationships>
</file>

<file path=ppt/slides/_rels/slide1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21.xml"/></Relationships>
</file>

<file path=ppt/slides/_rels/slide1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6.xml"/><Relationship Id="rId1" Type="http://schemas.openxmlformats.org/officeDocument/2006/relationships/slideLayout" Target="../slideLayouts/slideLayout240.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7.xml"/><Relationship Id="rId1" Type="http://schemas.openxmlformats.org/officeDocument/2006/relationships/slideLayout" Target="../slideLayouts/slideLayout252.xml"/></Relationships>
</file>

<file path=ppt/slides/_rels/slide1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8.xml"/><Relationship Id="rId1" Type="http://schemas.openxmlformats.org/officeDocument/2006/relationships/slideLayout" Target="../slideLayouts/slideLayout223.xml"/></Relationships>
</file>

<file path=ppt/slides/_rels/slide1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9.xml"/><Relationship Id="rId1" Type="http://schemas.openxmlformats.org/officeDocument/2006/relationships/slideLayout" Target="../slideLayouts/slideLayout101.xml"/></Relationships>
</file>

<file path=ppt/slides/_rels/slide1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223.xml"/></Relationships>
</file>

<file path=ppt/slides/_rels/slide1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50.xml"/><Relationship Id="rId1" Type="http://schemas.openxmlformats.org/officeDocument/2006/relationships/themeOverride" Target="../theme/themeOverride2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0.xml"/><Relationship Id="rId1" Type="http://schemas.openxmlformats.org/officeDocument/2006/relationships/themeOverride" Target="../theme/themeOverride2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50.xml"/><Relationship Id="rId1" Type="http://schemas.openxmlformats.org/officeDocument/2006/relationships/themeOverride" Target="../theme/themeOverride24.xml"/></Relationships>
</file>

<file path=ppt/slides/_rels/slide1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1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9.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50.xml"/><Relationship Id="rId1" Type="http://schemas.openxmlformats.org/officeDocument/2006/relationships/themeOverride" Target="../theme/themeOverride25.xml"/></Relationships>
</file>

<file path=ppt/slides/_rels/slide1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7.xml"/><Relationship Id="rId1" Type="http://schemas.openxmlformats.org/officeDocument/2006/relationships/slideLayout" Target="../slideLayouts/slideLayout51.xml"/><Relationship Id="rId4" Type="http://schemas.openxmlformats.org/officeDocument/2006/relationships/image" Target="../media/image35.jpg"/></Relationships>
</file>

<file path=ppt/slides/_rels/slide1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8.xml"/><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0.xml"/><Relationship Id="rId1" Type="http://schemas.openxmlformats.org/officeDocument/2006/relationships/slideLayout" Target="../slideLayouts/slideLayout39.xml"/><Relationship Id="rId4" Type="http://schemas.openxmlformats.org/officeDocument/2006/relationships/image" Target="../media/image80.png"/></Relationships>
</file>

<file path=ppt/slides/_rels/slide1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1.xml"/><Relationship Id="rId1" Type="http://schemas.openxmlformats.org/officeDocument/2006/relationships/slideLayout" Target="../slideLayouts/slideLayout17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7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70.xml"/></Relationships>
</file>

<file path=ppt/slides/_rels/slide1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4.xml"/><Relationship Id="rId1" Type="http://schemas.openxmlformats.org/officeDocument/2006/relationships/slideLayout" Target="../slideLayouts/slideLayout172.xml"/></Relationships>
</file>

<file path=ppt/slides/_rels/slide1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5.xml"/><Relationship Id="rId1" Type="http://schemas.openxmlformats.org/officeDocument/2006/relationships/slideLayout" Target="../slideLayouts/slideLayout170.xml"/></Relationships>
</file>

<file path=ppt/slides/_rels/slide1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6.xml"/><Relationship Id="rId1" Type="http://schemas.openxmlformats.org/officeDocument/2006/relationships/slideLayout" Target="../slideLayouts/slideLayout160.xml"/></Relationships>
</file>

<file path=ppt/slides/_rels/slide1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7.xml"/><Relationship Id="rId1" Type="http://schemas.openxmlformats.org/officeDocument/2006/relationships/slideLayout" Target="../slideLayouts/slideLayout154.xml"/></Relationships>
</file>

<file path=ppt/slides/_rels/slide1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8.xml"/><Relationship Id="rId1" Type="http://schemas.openxmlformats.org/officeDocument/2006/relationships/slideLayout" Target="../slideLayouts/slideLayout154.xml"/></Relationships>
</file>

<file path=ppt/slides/_rels/slide1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9.xml"/><Relationship Id="rId1" Type="http://schemas.openxmlformats.org/officeDocument/2006/relationships/slideLayout" Target="../slideLayouts/slideLayout15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54.xml"/></Relationships>
</file>

<file path=ppt/slides/_rels/slide1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1.xml"/><Relationship Id="rId1" Type="http://schemas.openxmlformats.org/officeDocument/2006/relationships/slideLayout" Target="../slideLayouts/slideLayout154.xml"/></Relationships>
</file>

<file path=ppt/slides/_rels/slide1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2.xml"/><Relationship Id="rId1" Type="http://schemas.openxmlformats.org/officeDocument/2006/relationships/slideLayout" Target="../slideLayouts/slideLayout15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3.xml"/><Relationship Id="rId1" Type="http://schemas.openxmlformats.org/officeDocument/2006/relationships/slideLayout" Target="../slideLayouts/slideLayout154.xml"/></Relationships>
</file>

<file path=ppt/slides/_rels/slide1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4.xml"/><Relationship Id="rId1" Type="http://schemas.openxmlformats.org/officeDocument/2006/relationships/slideLayout" Target="../slideLayouts/slideLayout154.xml"/></Relationships>
</file>

<file path=ppt/slides/_rels/slide1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5.xml"/><Relationship Id="rId1" Type="http://schemas.openxmlformats.org/officeDocument/2006/relationships/slideLayout" Target="../slideLayouts/slideLayout154.xml"/></Relationships>
</file>

<file path=ppt/slides/_rels/slide1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6.xml"/><Relationship Id="rId1" Type="http://schemas.openxmlformats.org/officeDocument/2006/relationships/slideLayout" Target="../slideLayouts/slideLayout154.xml"/></Relationships>
</file>

<file path=ppt/slides/_rels/slide1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7.xml"/><Relationship Id="rId1" Type="http://schemas.openxmlformats.org/officeDocument/2006/relationships/slideLayout" Target="../slideLayouts/slideLayout15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8.xml"/><Relationship Id="rId1" Type="http://schemas.openxmlformats.org/officeDocument/2006/relationships/slideLayout" Target="../slideLayouts/slideLayout148.xml"/><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5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5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8.xml"/><Relationship Id="rId1" Type="http://schemas.openxmlformats.org/officeDocument/2006/relationships/slideLayout" Target="../slideLayouts/slideLayout160.xml"/></Relationships>
</file>

<file path=ppt/slides/_rels/slide27.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79.xml"/></Relationships>
</file>

<file path=ppt/slides/_rels/slide2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79.xml"/></Relationships>
</file>

<file path=ppt/slides/_rels/slide29.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7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1.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6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60.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6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60.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71.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60.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60.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06.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65.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35.jp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35.jp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35.jp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4.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0.xml"/><Relationship Id="rId1" Type="http://schemas.openxmlformats.org/officeDocument/2006/relationships/themeOverride" Target="../theme/themeOverride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0.xml"/><Relationship Id="rId1" Type="http://schemas.openxmlformats.org/officeDocument/2006/relationships/themeOverride" Target="../theme/themeOverride9.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hemeOverride" Target="../theme/themeOverride10.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1.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5.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114.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0.xml"/><Relationship Id="rId1" Type="http://schemas.openxmlformats.org/officeDocument/2006/relationships/themeOverride" Target="../theme/themeOverride1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hemeOverride" Target="../theme/themeOverride1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0.xml"/><Relationship Id="rId1" Type="http://schemas.openxmlformats.org/officeDocument/2006/relationships/themeOverride" Target="../theme/themeOverride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7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4.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eg"/><Relationship Id="rId1" Type="http://schemas.openxmlformats.org/officeDocument/2006/relationships/slideLayout" Target="../slideLayouts/slideLayout114.xml"/></Relationships>
</file>

<file path=ppt/slides/_rels/slide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5.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0.xml"/><Relationship Id="rId1" Type="http://schemas.openxmlformats.org/officeDocument/2006/relationships/themeOverride" Target="../theme/themeOverride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0.xml"/><Relationship Id="rId1" Type="http://schemas.openxmlformats.org/officeDocument/2006/relationships/themeOverride" Target="../theme/themeOverride15.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notesSlide" Target="../notesSlides/notesSlide77.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8.xml"/><Relationship Id="rId1" Type="http://schemas.openxmlformats.org/officeDocument/2006/relationships/slideLayout" Target="../slideLayouts/slideLayout154.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5234" name="Picture 1" descr="lamentation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919163"/>
            <a:ext cx="9144000" cy="589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5" name="Rectangle 2"/>
          <p:cNvSpPr>
            <a:spLocks noGrp="1" noChangeArrowheads="1"/>
          </p:cNvSpPr>
          <p:nvPr>
            <p:ph type="title"/>
          </p:nvPr>
        </p:nvSpPr>
        <p:spPr>
          <a:xfrm>
            <a:off x="0" y="0"/>
            <a:ext cx="9144000" cy="908050"/>
          </a:xfrm>
        </p:spPr>
        <p:txBody>
          <a:bodyPr/>
          <a:lstStyle/>
          <a:p>
            <a:pPr eaLnBrk="1" hangingPunct="1"/>
            <a:r>
              <a:rPr lang="en-US" sz="5400" b="1">
                <a:solidFill>
                  <a:srgbClr val="E6E6E6"/>
                </a:solidFill>
                <a:latin typeface="Boca Raton ICG Solid" charset="0"/>
                <a:ea typeface="ＭＳ Ｐゴシック" charset="0"/>
                <a:cs typeface="ＭＳ Ｐゴシック" charset="0"/>
              </a:rPr>
              <a:t>L A M E N T A T I O N S</a:t>
            </a:r>
            <a:endParaRPr lang="en-AU" sz="5400" b="1">
              <a:solidFill>
                <a:srgbClr val="E6E6E6"/>
              </a:solidFill>
              <a:latin typeface="Boca Raton ICG Solid"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C5F1B387-3D25-4449-A5B4-C8922D47989C}"/>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595995242"/>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checkerboard(across)">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1 Line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Acrostic</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Admit</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your</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need</a:t>
            </a: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332453"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Keep</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looking</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forward</a:t>
            </a: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Distrust your</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leaders</a:t>
            </a: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Hope</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God</a:t>
            </a: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Admit</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your</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fault</a:t>
            </a:r>
          </a:p>
        </p:txBody>
      </p:sp>
      <p:sp>
        <p:nvSpPr>
          <p:cNvPr id="13" name="TextBox 12">
            <a:extLst>
              <a:ext uri="{FF2B5EF4-FFF2-40B4-BE49-F238E27FC236}">
                <a16:creationId xmlns:a16="http://schemas.microsoft.com/office/drawing/2014/main" id="{964B86C3-42C0-B54C-B088-97339252B24B}"/>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Five ways to repent…</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19993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Trusting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Leaders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6" name="TextBox 5">
            <a:extLst>
              <a:ext uri="{FF2B5EF4-FFF2-40B4-BE49-F238E27FC236}">
                <a16:creationId xmlns:a16="http://schemas.microsoft.com/office/drawing/2014/main" id="{25B615D7-CA3E-F248-9E2C-F7C7D05464AE}"/>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7" name="TextBox 6">
            <a:extLst>
              <a:ext uri="{FF2B5EF4-FFF2-40B4-BE49-F238E27FC236}">
                <a16:creationId xmlns:a16="http://schemas.microsoft.com/office/drawing/2014/main" id="{C57A8F61-9F8D-1E4C-BBA2-8EB315C7510C}"/>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8" name="TextBox 7">
            <a:extLst>
              <a:ext uri="{FF2B5EF4-FFF2-40B4-BE49-F238E27FC236}">
                <a16:creationId xmlns:a16="http://schemas.microsoft.com/office/drawing/2014/main" id="{97A04833-76AB-8744-A102-96ACF2EFBCF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56FDC41F-25A4-3F4A-B458-2A5CB1A6A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A98443-0E8F-3F43-B682-253C5647FF67}"/>
              </a:ext>
            </a:extLst>
          </p:cNvPr>
          <p:cNvSpPr txBox="1">
            <a:spLocks noChangeAspect="1"/>
          </p:cNvSpPr>
          <p:nvPr/>
        </p:nvSpPr>
        <p:spPr>
          <a:xfrm rot="21006683">
            <a:off x="907590" y="4680225"/>
            <a:ext cx="6622363"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have misplaced hope—or is it in God alone?</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3360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6604484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5508104" y="1052736"/>
            <a:ext cx="172819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386919004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Trusting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Leaders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DB01A33D-B470-2441-9FD2-BD62FD0F1527}"/>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E44C13C-59EF-D145-BB46-A21A63A683E4}"/>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9" name="TextBox 8">
            <a:extLst>
              <a:ext uri="{FF2B5EF4-FFF2-40B4-BE49-F238E27FC236}">
                <a16:creationId xmlns:a16="http://schemas.microsoft.com/office/drawing/2014/main" id="{FFE60573-8F9B-144F-BBA9-637E4E1BF44D}"/>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0" name="TextBox 9">
            <a:extLst>
              <a:ext uri="{FF2B5EF4-FFF2-40B4-BE49-F238E27FC236}">
                <a16:creationId xmlns:a16="http://schemas.microsoft.com/office/drawing/2014/main" id="{5E5D665C-01AA-0F4A-A9BF-FE0984595BB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1" name="TextBox 10">
            <a:extLst>
              <a:ext uri="{FF2B5EF4-FFF2-40B4-BE49-F238E27FC236}">
                <a16:creationId xmlns:a16="http://schemas.microsoft.com/office/drawing/2014/main" id="{CD6E2D9A-11C1-A048-A71B-07EA5E96A9F9}"/>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465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How the gold has lost its luster!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Even the finest gold has become dull.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sacred gemstones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lie scattered in the streets!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566321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See how the precious children of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worth their weight in fine gold,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are now treated like pots of clay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made by a common potter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455475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Even the jackals feed their young,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but not my people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ignore their children</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cries,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like ostriches in the desert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292142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54278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Not a king in all the earth—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 one in all the world—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would have believed that an enemy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could march through the gates of Jerusalem.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13 </a:t>
            </a:r>
            <a:r>
              <a:rPr lang="en-US" sz="3200" b="1" dirty="0">
                <a:effectLst>
                  <a:glow rad="127000">
                    <a:schemeClr val="tx1"/>
                  </a:glow>
                </a:effectLst>
                <a:latin typeface="Arial" charset="0"/>
                <a:ea typeface="ＭＳ Ｐゴシック" charset="0"/>
                <a:cs typeface="ＭＳ Ｐゴシック" charset="0"/>
              </a:rPr>
              <a:t>Yet it happened because of </a:t>
            </a:r>
            <a:r>
              <a:rPr lang="en-US" sz="3200" b="1" dirty="0">
                <a:solidFill>
                  <a:srgbClr val="FFFF00"/>
                </a:solidFill>
                <a:effectLst>
                  <a:glow rad="127000">
                    <a:schemeClr val="tx1"/>
                  </a:glow>
                </a:effectLst>
                <a:latin typeface="Arial" charset="0"/>
                <a:ea typeface="ＭＳ Ｐゴシック" charset="0"/>
                <a:cs typeface="ＭＳ Ｐゴシック" charset="0"/>
              </a:rPr>
              <a:t>the sins of her prophets and the sins of her priests</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who defiled the city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by shedding innocent blood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4:12-13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49015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13794"/>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"Our king—the </a:t>
            </a:r>
            <a:r>
              <a:rPr lang="en-US" sz="2800" b="1" dirty="0">
                <a:effectLst>
                  <a:glow rad="127000">
                    <a:schemeClr val="tx1"/>
                  </a:glow>
                </a:effectLst>
                <a:latin typeface="Arial" charset="0"/>
                <a:ea typeface="ＭＳ Ｐゴシック" charset="0"/>
                <a:cs typeface="ＭＳ Ｐゴシック" charset="0"/>
              </a:rPr>
              <a:t>LORD’s</a:t>
            </a:r>
            <a:r>
              <a:rPr lang="en-US" sz="3200" b="1" dirty="0">
                <a:effectLst>
                  <a:glow rad="127000">
                    <a:schemeClr val="tx1"/>
                  </a:glow>
                </a:effectLst>
                <a:latin typeface="Arial" charset="0"/>
                <a:ea typeface="ＭＳ Ｐゴシック" charset="0"/>
                <a:cs typeface="ＭＳ Ｐゴシック" charset="0"/>
              </a:rPr>
              <a:t> anointed, the very life of our nation— was caught in their snares.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 had thought that his shadow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would protect us against any nation on earth!</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4:20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Who was King Zedekiah in the Old Testament? - BibleAsk">
            <a:extLst>
              <a:ext uri="{FF2B5EF4-FFF2-40B4-BE49-F238E27FC236}">
                <a16:creationId xmlns:a16="http://schemas.microsoft.com/office/drawing/2014/main" id="{13AF0697-FC0A-EB8B-4C5B-0585C00CB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231" y="2568820"/>
            <a:ext cx="66040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0100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C3D7E5F6-1581-6F42-906D-B4FABA776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62321"/>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Rot="1" noChangeArrowheads="1"/>
          </p:cNvSpPr>
          <p:nvPr>
            <p:ph type="ctrTitle"/>
          </p:nvPr>
        </p:nvSpPr>
        <p:spPr>
          <a:xfrm>
            <a:off x="1140768" y="2356904"/>
            <a:ext cx="7772400" cy="1600200"/>
          </a:xfrm>
        </p:spPr>
        <p:txBody>
          <a:bodyPr/>
          <a:lstStyle/>
          <a:p>
            <a:pPr algn="r" eaLnBrk="1" hangingPunct="1">
              <a:defRPr/>
            </a:pPr>
            <a:r>
              <a:rPr lang="en-US" altLang="zh-CN" sz="4800" b="1" dirty="0">
                <a:solidFill>
                  <a:schemeClr val="tx1"/>
                </a:solidFill>
                <a:effectLst>
                  <a:glow rad="139700">
                    <a:schemeClr val="bg2">
                      <a:lumMod val="50000"/>
                    </a:schemeClr>
                  </a:glow>
                </a:effectLst>
                <a:latin typeface="Arial" panose="020B0604020202020204" pitchFamily="34" charset="0"/>
                <a:ea typeface="宋体" charset="0"/>
                <a:cs typeface="Arial" panose="020B0604020202020204" pitchFamily="34" charset="0"/>
              </a:rPr>
              <a:t>Reasons for the </a:t>
            </a:r>
            <a:br>
              <a:rPr lang="en-US" altLang="zh-CN" sz="4800" b="1" dirty="0">
                <a:solidFill>
                  <a:schemeClr val="tx1"/>
                </a:solidFill>
                <a:effectLst>
                  <a:glow rad="139700">
                    <a:schemeClr val="bg2">
                      <a:lumMod val="50000"/>
                    </a:schemeClr>
                  </a:glow>
                </a:effectLst>
                <a:latin typeface="Arial" panose="020B0604020202020204" pitchFamily="34" charset="0"/>
                <a:ea typeface="宋体" charset="0"/>
                <a:cs typeface="Arial" panose="020B0604020202020204" pitchFamily="34" charset="0"/>
              </a:rPr>
            </a:br>
            <a:r>
              <a:rPr lang="en-US" altLang="zh-CN" sz="4800" b="1" dirty="0">
                <a:solidFill>
                  <a:schemeClr val="tx1"/>
                </a:solidFill>
                <a:effectLst>
                  <a:glow rad="139700">
                    <a:schemeClr val="bg2">
                      <a:lumMod val="50000"/>
                    </a:schemeClr>
                  </a:glow>
                </a:effectLst>
                <a:latin typeface="Arial" panose="020B0604020202020204" pitchFamily="34" charset="0"/>
                <a:ea typeface="宋体" charset="0"/>
                <a:cs typeface="Arial" panose="020B0604020202020204" pitchFamily="34" charset="0"/>
              </a:rPr>
              <a:t>Babylonian Exile</a:t>
            </a:r>
          </a:p>
        </p:txBody>
      </p:sp>
      <p:sp>
        <p:nvSpPr>
          <p:cNvPr id="5" name="Rectangle 4"/>
          <p:cNvSpPr>
            <a:spLocks noChangeArrowheads="1"/>
          </p:cNvSpPr>
          <p:nvPr/>
        </p:nvSpPr>
        <p:spPr bwMode="auto">
          <a:xfrm>
            <a:off x="0" y="6165305"/>
            <a:ext cx="9144000" cy="70383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eaLnBrk="0" fontAlgn="base" hangingPunct="0">
              <a:spcBef>
                <a:spcPct val="20000"/>
              </a:spcBef>
              <a:buClr>
                <a:srgbClr val="FFCC00"/>
              </a:buClr>
              <a:buSzPct val="70000"/>
              <a:buFont typeface="Wingdings" charset="0"/>
              <a:buNone/>
              <a:defRPr/>
            </a:pPr>
            <a:r>
              <a:rPr lang="en-US" sz="2400" b="1" kern="0" dirty="0">
                <a:solidFill>
                  <a:srgbClr val="FFFFFF"/>
                </a:solidFill>
                <a:effectLst>
                  <a:outerShdw blurRad="38100" dist="38100" dir="2700000" algn="tl">
                    <a:srgbClr val="000000"/>
                  </a:outerShdw>
                </a:effectLst>
                <a:latin typeface="Arial"/>
                <a:ea typeface="宋体" charset="0"/>
                <a:cs typeface="Arial"/>
              </a:rPr>
              <a:t>The key reason was the idolatry practiced by the leaders</a:t>
            </a:r>
          </a:p>
        </p:txBody>
      </p:sp>
    </p:spTree>
    <p:extLst>
      <p:ext uri="{BB962C8B-B14F-4D97-AF65-F5344CB8AC3E}">
        <p14:creationId xmlns:p14="http://schemas.microsoft.com/office/powerpoint/2010/main" val="33592975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4"/>
          <p:cNvSpPr>
            <a:spLocks noGrp="1" noChangeArrowheads="1"/>
          </p:cNvSpPr>
          <p:nvPr>
            <p:ph type="title"/>
          </p:nvPr>
        </p:nvSpPr>
        <p:spPr>
          <a:noFill/>
        </p:spPr>
        <p:txBody>
          <a:bodyPr/>
          <a:lstStyle/>
          <a:p>
            <a:pPr eaLnBrk="1" hangingPunct="1"/>
            <a:r>
              <a:rPr lang="en-US">
                <a:latin typeface="Arial" charset="0"/>
              </a:rPr>
              <a:t>Jeremiah to King Jehoiakim</a:t>
            </a:r>
          </a:p>
        </p:txBody>
      </p:sp>
      <p:pic>
        <p:nvPicPr>
          <p:cNvPr id="120834" name="Picture 6"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860800"/>
            <a:ext cx="2663825" cy="186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Text Box 7"/>
          <p:cNvSpPr txBox="1">
            <a:spLocks noChangeArrowheads="1"/>
          </p:cNvSpPr>
          <p:nvPr/>
        </p:nvSpPr>
        <p:spPr bwMode="auto">
          <a:xfrm>
            <a:off x="6227763" y="765175"/>
            <a:ext cx="23050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en-US" sz="2800">
                <a:solidFill>
                  <a:srgbClr val="FFFF00"/>
                </a:solidFill>
                <a:latin typeface="Times New Roman" charset="0"/>
              </a:rPr>
              <a:t>Jeremiah 15:1</a:t>
            </a:r>
          </a:p>
        </p:txBody>
      </p:sp>
      <p:grpSp>
        <p:nvGrpSpPr>
          <p:cNvPr id="120836" name="Group 10"/>
          <p:cNvGrpSpPr>
            <a:grpSpLocks/>
          </p:cNvGrpSpPr>
          <p:nvPr/>
        </p:nvGrpSpPr>
        <p:grpSpPr bwMode="auto">
          <a:xfrm>
            <a:off x="3276600" y="1628775"/>
            <a:ext cx="4752975" cy="2232025"/>
            <a:chOff x="2018" y="1434"/>
            <a:chExt cx="2994" cy="1406"/>
          </a:xfrm>
        </p:grpSpPr>
        <p:sp>
          <p:nvSpPr>
            <p:cNvPr id="120837" name="AutoShape 9"/>
            <p:cNvSpPr>
              <a:spLocks noChangeArrowheads="1"/>
            </p:cNvSpPr>
            <p:nvPr/>
          </p:nvSpPr>
          <p:spPr bwMode="auto">
            <a:xfrm>
              <a:off x="2018" y="1434"/>
              <a:ext cx="2994" cy="1406"/>
            </a:xfrm>
            <a:prstGeom prst="wedgeEllipseCallout">
              <a:avLst>
                <a:gd name="adj1" fmla="val -57079"/>
                <a:gd name="adj2" fmla="val 63657"/>
              </a:avLst>
            </a:prstGeom>
            <a:solidFill>
              <a:schemeClr val="accent1">
                <a:alpha val="59999"/>
              </a:schemeClr>
            </a:solidFill>
            <a:ln w="9525">
              <a:solidFill>
                <a:schemeClr val="tx1"/>
              </a:solidFill>
              <a:miter lim="800000"/>
              <a:headEnd/>
              <a:tailEnd/>
            </a:ln>
          </p:spPr>
          <p:txBody>
            <a:bodyPr/>
            <a:lstStyle/>
            <a:p>
              <a:pPr algn="ct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120838" name="Text Box 8"/>
            <p:cNvSpPr txBox="1">
              <a:spLocks noChangeArrowheads="1"/>
            </p:cNvSpPr>
            <p:nvPr/>
          </p:nvSpPr>
          <p:spPr bwMode="auto">
            <a:xfrm>
              <a:off x="2290" y="1661"/>
              <a:ext cx="2722" cy="1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ru-RU" altLang="zh-CN" sz="2000" i="1">
                  <a:solidFill>
                    <a:srgbClr val="000000"/>
                  </a:solidFill>
                  <a:latin typeface="Trebuchet MS" charset="0"/>
                </a:rPr>
                <a:t>"</a:t>
              </a:r>
              <a:r>
                <a:rPr lang="en-US" altLang="zh-CN" sz="2000" b="1" i="1">
                  <a:solidFill>
                    <a:srgbClr val="000000"/>
                  </a:solidFill>
                  <a:latin typeface="Trebuchet MS" charset="0"/>
                </a:rPr>
                <a:t>Even if Moses and Samuel were to stand before Me, My heart would not go out to this people. Send them away from My presence! Let them go!</a:t>
              </a:r>
              <a:r>
                <a:rPr lang="ru-RU" altLang="zh-CN" sz="2000" b="1" i="1">
                  <a:solidFill>
                    <a:srgbClr val="000000"/>
                  </a:solidFill>
                  <a:latin typeface="Trebuchet MS" charset="0"/>
                </a:rPr>
                <a:t>"</a:t>
              </a:r>
              <a:r>
                <a:rPr lang="en-US" altLang="zh-CN" sz="2000">
                  <a:solidFill>
                    <a:srgbClr val="000000"/>
                  </a:solidFill>
                  <a:latin typeface="Trebuchet MS" charset="0"/>
                </a:rPr>
                <a:t> </a:t>
              </a:r>
              <a:endParaRPr lang="en-US" sz="2000">
                <a:solidFill>
                  <a:srgbClr val="000000"/>
                </a:solidFill>
                <a:latin typeface="Trebuchet MS" charset="0"/>
              </a:endParaRPr>
            </a:p>
          </p:txBody>
        </p:sp>
      </p:grpSp>
    </p:spTree>
    <p:extLst>
      <p:ext uri="{BB962C8B-B14F-4D97-AF65-F5344CB8AC3E}">
        <p14:creationId xmlns:p14="http://schemas.microsoft.com/office/powerpoint/2010/main" val="247562358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rostic Bible.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649522" y="853655"/>
            <a:ext cx="6480720" cy="4574626"/>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sp>
        <p:nvSpPr>
          <p:cNvPr id="12" name="Title 1"/>
          <p:cNvSpPr txBox="1">
            <a:spLocks/>
          </p:cNvSpPr>
          <p:nvPr/>
        </p:nvSpPr>
        <p:spPr bwMode="auto">
          <a:xfrm>
            <a:off x="-25400" y="-10126"/>
            <a:ext cx="5168900" cy="8229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Lamentations</a:t>
            </a:r>
          </a:p>
        </p:txBody>
      </p:sp>
      <p:sp>
        <p:nvSpPr>
          <p:cNvPr id="7" name="TextBox 3"/>
          <p:cNvSpPr txBox="1">
            <a:spLocks noChangeArrowheads="1"/>
          </p:cNvSpPr>
          <p:nvPr/>
        </p:nvSpPr>
        <p:spPr bwMode="auto">
          <a:xfrm>
            <a:off x="133402" y="1850048"/>
            <a:ext cx="5446710" cy="1938992"/>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ckwell"/>
                <a:ea typeface="ＭＳ Ｐゴシック" charset="0"/>
                <a:cs typeface="Rockwell"/>
              </a:rPr>
              <a:t>1 </a:t>
            </a:r>
            <a:r>
              <a:rPr kumimoji="0" lang="en-US" sz="2400" b="1" i="0" u="none" strike="noStrike" kern="1200" cap="none" spc="0" normalizeH="0" baseline="0" noProof="0" dirty="0">
                <a:ln>
                  <a:noFill/>
                </a:ln>
                <a:solidFill>
                  <a:prstClr val="black"/>
                </a:solidFill>
                <a:effectLst/>
                <a:uLnTx/>
                <a:uFillTx/>
                <a:latin typeface="Rockwell"/>
                <a:ea typeface="ＭＳ Ｐゴシック" charset="0"/>
                <a:cs typeface="Rockwell"/>
              </a:rPr>
              <a:t>D</a:t>
            </a:r>
            <a:r>
              <a:rPr kumimoji="0" lang="en-US" sz="2400" b="0" i="0" u="none" strike="noStrike" kern="1200" cap="none" spc="0" normalizeH="0" baseline="0" noProof="0" dirty="0">
                <a:ln>
                  <a:noFill/>
                </a:ln>
                <a:solidFill>
                  <a:prstClr val="black"/>
                </a:solidFill>
                <a:effectLst/>
                <a:uLnTx/>
                <a:uFillTx/>
                <a:latin typeface="Rockwell"/>
                <a:ea typeface="ＭＳ Ｐゴシック" charset="0"/>
                <a:cs typeface="Rockwell"/>
              </a:rPr>
              <a:t>esolation of Jerusalem announced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ckwell"/>
                <a:ea typeface="ＭＳ Ｐゴシック" charset="0"/>
                <a:cs typeface="Rockwell"/>
              </a:rPr>
              <a:t>2 </a:t>
            </a:r>
            <a:r>
              <a:rPr kumimoji="0" lang="en-US" sz="2400" b="1" i="0" u="none" strike="noStrike" kern="1200" cap="none" spc="0" normalizeH="0" baseline="0" noProof="0" dirty="0">
                <a:ln>
                  <a:noFill/>
                </a:ln>
                <a:solidFill>
                  <a:prstClr val="black"/>
                </a:solidFill>
                <a:effectLst/>
                <a:uLnTx/>
                <a:uFillTx/>
                <a:latin typeface="Rockwell"/>
                <a:ea typeface="ＭＳ Ｐゴシック" charset="0"/>
                <a:cs typeface="Rockwell"/>
              </a:rPr>
              <a:t>I</a:t>
            </a:r>
            <a:r>
              <a:rPr kumimoji="0" lang="en-US" sz="2400" b="0" i="0" u="none" strike="noStrike" kern="1200" cap="none" spc="0" normalizeH="0" baseline="0" noProof="0" dirty="0">
                <a:ln>
                  <a:noFill/>
                </a:ln>
                <a:solidFill>
                  <a:prstClr val="black"/>
                </a:solidFill>
                <a:effectLst/>
                <a:uLnTx/>
                <a:uFillTx/>
                <a:latin typeface="Rockwell"/>
                <a:ea typeface="ＭＳ Ｐゴシック" charset="0"/>
                <a:cs typeface="Rockwell"/>
              </a:rPr>
              <a:t>srael’s misery is lamented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ckwell"/>
                <a:ea typeface="ＭＳ Ｐゴシック" charset="0"/>
                <a:cs typeface="Rockwell"/>
              </a:rPr>
              <a:t>3 </a:t>
            </a:r>
            <a:r>
              <a:rPr kumimoji="0" lang="en-US" sz="2400" b="1" i="0" u="none" strike="noStrike" kern="1200" cap="none" spc="0" normalizeH="0" baseline="0" noProof="0" dirty="0">
                <a:ln>
                  <a:noFill/>
                </a:ln>
                <a:solidFill>
                  <a:prstClr val="black"/>
                </a:solidFill>
                <a:effectLst/>
                <a:uLnTx/>
                <a:uFillTx/>
                <a:latin typeface="Rockwell"/>
                <a:ea typeface="ＭＳ Ｐゴシック" charset="0"/>
                <a:cs typeface="Rockwell"/>
              </a:rPr>
              <a:t>R</a:t>
            </a:r>
            <a:r>
              <a:rPr kumimoji="0" lang="en-US" sz="2400" b="0" i="0" u="none" strike="noStrike" kern="1200" cap="none" spc="0" normalizeH="0" baseline="0" noProof="0" dirty="0">
                <a:ln>
                  <a:noFill/>
                </a:ln>
                <a:solidFill>
                  <a:prstClr val="black"/>
                </a:solidFill>
                <a:effectLst/>
                <a:uLnTx/>
                <a:uFillTx/>
                <a:latin typeface="Rockwell"/>
                <a:ea typeface="ＭＳ Ｐゴシック" charset="0"/>
                <a:cs typeface="Rockwell"/>
              </a:rPr>
              <a:t>eminder of God’s mercy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ckwell"/>
                <a:ea typeface="ＭＳ Ｐゴシック" charset="0"/>
                <a:cs typeface="Rockwell"/>
              </a:rPr>
              <a:t>4 </a:t>
            </a:r>
            <a:r>
              <a:rPr kumimoji="0" lang="en-US" sz="2400" b="1" i="0" u="none" strike="noStrike" kern="1200" cap="none" spc="0" normalizeH="0" baseline="0" noProof="0" dirty="0">
                <a:ln>
                  <a:noFill/>
                </a:ln>
                <a:solidFill>
                  <a:prstClr val="black"/>
                </a:solidFill>
                <a:effectLst/>
                <a:uLnTx/>
                <a:uFillTx/>
                <a:latin typeface="Rockwell"/>
                <a:ea typeface="ＭＳ Ｐゴシック" charset="0"/>
                <a:cs typeface="Rockwell"/>
              </a:rPr>
              <a:t>G</a:t>
            </a:r>
            <a:r>
              <a:rPr kumimoji="0" lang="en-US" sz="2400" b="0" i="0" u="none" strike="noStrike" kern="1200" cap="none" spc="0" normalizeH="0" baseline="0" noProof="0" dirty="0">
                <a:ln>
                  <a:noFill/>
                </a:ln>
                <a:solidFill>
                  <a:prstClr val="black"/>
                </a:solidFill>
                <a:effectLst/>
                <a:uLnTx/>
                <a:uFillTx/>
                <a:latin typeface="Rockwell"/>
                <a:ea typeface="ＭＳ Ｐゴシック" charset="0"/>
                <a:cs typeface="Rockwell"/>
              </a:rPr>
              <a:t>rimness of Israel’s 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ckwell"/>
                <a:ea typeface="ＭＳ Ｐゴシック" charset="0"/>
                <a:cs typeface="Rockwell"/>
              </a:rPr>
              <a:t>5 </a:t>
            </a:r>
            <a:r>
              <a:rPr kumimoji="0" lang="en-US" sz="2400" b="1" i="0" u="none" strike="noStrike" kern="1200" cap="none" spc="0" normalizeH="0" baseline="0" noProof="0" dirty="0">
                <a:ln>
                  <a:noFill/>
                </a:ln>
                <a:solidFill>
                  <a:prstClr val="black"/>
                </a:solidFill>
                <a:effectLst/>
                <a:uLnTx/>
                <a:uFillTx/>
                <a:latin typeface="Rockwell"/>
                <a:ea typeface="ＭＳ Ｐゴシック" charset="0"/>
                <a:cs typeface="Rockwell"/>
              </a:rPr>
              <a:t>E</a:t>
            </a:r>
            <a:r>
              <a:rPr kumimoji="0" lang="en-US" sz="2400" b="0" i="0" u="none" strike="noStrike" kern="1200" cap="none" spc="0" normalizeH="0" baseline="0" noProof="0" dirty="0">
                <a:ln>
                  <a:noFill/>
                </a:ln>
                <a:solidFill>
                  <a:prstClr val="black"/>
                </a:solidFill>
                <a:effectLst/>
                <a:uLnTx/>
                <a:uFillTx/>
                <a:latin typeface="Rockwell"/>
                <a:ea typeface="ＭＳ Ｐゴシック" charset="0"/>
                <a:cs typeface="Rockwell"/>
              </a:rPr>
              <a:t>xiles pray for Mercy</a:t>
            </a:r>
          </a:p>
        </p:txBody>
      </p:sp>
    </p:spTree>
    <p:extLst>
      <p:ext uri="{BB962C8B-B14F-4D97-AF65-F5344CB8AC3E}">
        <p14:creationId xmlns:p14="http://schemas.microsoft.com/office/powerpoint/2010/main" val="99746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noFill/>
        </p:spPr>
        <p:txBody>
          <a:bodyPr/>
          <a:lstStyle/>
          <a:p>
            <a:pPr eaLnBrk="1" hangingPunct="1"/>
            <a:r>
              <a:rPr lang="en-US">
                <a:latin typeface="Arial" charset="0"/>
              </a:rPr>
              <a:t>Jeremiah to King Jehoiakim</a:t>
            </a:r>
          </a:p>
        </p:txBody>
      </p:sp>
      <p:pic>
        <p:nvPicPr>
          <p:cNvPr id="122882"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457575"/>
            <a:ext cx="3240088" cy="226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3" name="Text Box 4"/>
          <p:cNvSpPr txBox="1">
            <a:spLocks noChangeArrowheads="1"/>
          </p:cNvSpPr>
          <p:nvPr/>
        </p:nvSpPr>
        <p:spPr bwMode="auto">
          <a:xfrm>
            <a:off x="6227763" y="765175"/>
            <a:ext cx="23050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en-US" sz="2800">
                <a:solidFill>
                  <a:srgbClr val="FFFF00"/>
                </a:solidFill>
                <a:latin typeface="Times New Roman" charset="0"/>
              </a:rPr>
              <a:t>Jeremiah 15:4</a:t>
            </a:r>
          </a:p>
        </p:txBody>
      </p:sp>
      <p:sp>
        <p:nvSpPr>
          <p:cNvPr id="122884" name="AutoShape 6"/>
          <p:cNvSpPr>
            <a:spLocks noChangeArrowheads="1"/>
          </p:cNvSpPr>
          <p:nvPr/>
        </p:nvSpPr>
        <p:spPr bwMode="auto">
          <a:xfrm>
            <a:off x="3276600" y="1341438"/>
            <a:ext cx="5545138" cy="2676525"/>
          </a:xfrm>
          <a:prstGeom prst="wedgeEllipseCallout">
            <a:avLst>
              <a:gd name="adj1" fmla="val -47940"/>
              <a:gd name="adj2" fmla="val 35231"/>
            </a:avLst>
          </a:prstGeom>
          <a:solidFill>
            <a:schemeClr val="accent1">
              <a:alpha val="50195"/>
            </a:schemeClr>
          </a:solidFill>
          <a:ln w="9525">
            <a:solidFill>
              <a:schemeClr val="tx1"/>
            </a:solidFill>
            <a:miter lim="800000"/>
            <a:headEnd/>
            <a:tailEnd/>
          </a:ln>
        </p:spPr>
        <p:txBody>
          <a:bodyPr/>
          <a:lstStyle/>
          <a:p>
            <a:pPr algn="ct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122885" name="Text Box 7"/>
          <p:cNvSpPr txBox="1">
            <a:spLocks noChangeArrowheads="1"/>
          </p:cNvSpPr>
          <p:nvPr/>
        </p:nvSpPr>
        <p:spPr bwMode="auto">
          <a:xfrm>
            <a:off x="3708400" y="1916113"/>
            <a:ext cx="50419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ru-RU" altLang="zh-CN" sz="2200" b="1" i="1">
                <a:solidFill>
                  <a:srgbClr val="000000"/>
                </a:solidFill>
                <a:latin typeface="Trebuchet MS" charset="0"/>
              </a:rPr>
              <a:t>"</a:t>
            </a:r>
            <a:r>
              <a:rPr lang="en-US" altLang="zh-CN" sz="2200" b="1" i="1">
                <a:solidFill>
                  <a:srgbClr val="000000"/>
                </a:solidFill>
                <a:latin typeface="Trebuchet MS" charset="0"/>
              </a:rPr>
              <a:t>I will make them abhorrent to all the kingdoms of the earth</a:t>
            </a:r>
            <a:r>
              <a:rPr lang="en-US" altLang="zh-CN" sz="2200" b="1" i="1">
                <a:solidFill>
                  <a:srgbClr val="FFFF00"/>
                </a:solidFill>
                <a:latin typeface="Trebuchet MS" charset="0"/>
              </a:rPr>
              <a:t> </a:t>
            </a:r>
            <a:r>
              <a:rPr lang="en-US" altLang="zh-CN" sz="2200" b="1" i="1">
                <a:solidFill>
                  <a:srgbClr val="0000FF"/>
                </a:solidFill>
                <a:latin typeface="Trebuchet MS" charset="0"/>
              </a:rPr>
              <a:t>because of what Manasseh</a:t>
            </a:r>
            <a:r>
              <a:rPr lang="en-US" altLang="zh-CN" sz="2200" b="1" i="1">
                <a:solidFill>
                  <a:srgbClr val="FFFF00"/>
                </a:solidFill>
                <a:latin typeface="Trebuchet MS" charset="0"/>
              </a:rPr>
              <a:t> </a:t>
            </a:r>
            <a:r>
              <a:rPr lang="en-US" altLang="zh-CN" sz="2200" b="1" i="1">
                <a:solidFill>
                  <a:srgbClr val="000000"/>
                </a:solidFill>
                <a:latin typeface="Trebuchet MS" charset="0"/>
              </a:rPr>
              <a:t>son of Hezekiah king of Judah</a:t>
            </a:r>
            <a:r>
              <a:rPr lang="en-US" altLang="zh-CN" sz="2200" b="1" i="1">
                <a:solidFill>
                  <a:srgbClr val="FFFF00"/>
                </a:solidFill>
                <a:latin typeface="Trebuchet MS" charset="0"/>
              </a:rPr>
              <a:t> </a:t>
            </a:r>
            <a:r>
              <a:rPr lang="en-US" altLang="zh-CN" sz="2200" b="1" i="1">
                <a:solidFill>
                  <a:srgbClr val="0000FF"/>
                </a:solidFill>
                <a:latin typeface="Trebuchet MS" charset="0"/>
              </a:rPr>
              <a:t>did in Jerusalem.</a:t>
            </a:r>
            <a:r>
              <a:rPr lang="ru-RU" altLang="zh-CN" sz="2200" b="1" i="1">
                <a:solidFill>
                  <a:srgbClr val="0000FF"/>
                </a:solidFill>
                <a:latin typeface="Trebuchet MS" charset="0"/>
              </a:rPr>
              <a:t>"</a:t>
            </a:r>
            <a:endParaRPr lang="en-US" sz="2200" b="1" i="1">
              <a:solidFill>
                <a:srgbClr val="0000FF"/>
              </a:solidFill>
              <a:latin typeface="Trebuchet MS" charset="0"/>
            </a:endParaRPr>
          </a:p>
        </p:txBody>
      </p:sp>
    </p:spTree>
    <p:extLst>
      <p:ext uri="{BB962C8B-B14F-4D97-AF65-F5344CB8AC3E}">
        <p14:creationId xmlns:p14="http://schemas.microsoft.com/office/powerpoint/2010/main" val="2838916814"/>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3357563"/>
            <a:ext cx="3527425" cy="247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0" name="AutoShape 8"/>
          <p:cNvSpPr>
            <a:spLocks noChangeArrowheads="1"/>
          </p:cNvSpPr>
          <p:nvPr/>
        </p:nvSpPr>
        <p:spPr bwMode="auto">
          <a:xfrm>
            <a:off x="3563938" y="1628775"/>
            <a:ext cx="5040312" cy="3960813"/>
          </a:xfrm>
          <a:prstGeom prst="wedgeRoundRectCallout">
            <a:avLst>
              <a:gd name="adj1" fmla="val -54912"/>
              <a:gd name="adj2" fmla="val 380"/>
              <a:gd name="adj3" fmla="val 16667"/>
            </a:avLst>
          </a:prstGeom>
          <a:solidFill>
            <a:schemeClr val="accent1">
              <a:alpha val="50195"/>
            </a:schemeClr>
          </a:solidFill>
          <a:ln w="9525">
            <a:solidFill>
              <a:schemeClr val="tx1"/>
            </a:solidFill>
            <a:miter lim="800000"/>
            <a:headEnd/>
            <a:tailEnd/>
          </a:ln>
        </p:spPr>
        <p:txBody>
          <a:bodyPr/>
          <a:lstStyle/>
          <a:p>
            <a:pPr algn="ct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124931" name="Rectangle 2"/>
          <p:cNvSpPr>
            <a:spLocks noGrp="1" noChangeArrowheads="1"/>
          </p:cNvSpPr>
          <p:nvPr>
            <p:ph type="title"/>
          </p:nvPr>
        </p:nvSpPr>
        <p:spPr>
          <a:noFill/>
        </p:spPr>
        <p:txBody>
          <a:bodyPr/>
          <a:lstStyle/>
          <a:p>
            <a:pPr eaLnBrk="1" hangingPunct="1"/>
            <a:r>
              <a:rPr lang="en-US">
                <a:latin typeface="Arial" charset="0"/>
              </a:rPr>
              <a:t>Jeremiah to King Jehoiakim</a:t>
            </a:r>
          </a:p>
        </p:txBody>
      </p:sp>
      <p:sp>
        <p:nvSpPr>
          <p:cNvPr id="124932" name="Text Box 4"/>
          <p:cNvSpPr txBox="1">
            <a:spLocks noChangeArrowheads="1"/>
          </p:cNvSpPr>
          <p:nvPr/>
        </p:nvSpPr>
        <p:spPr bwMode="auto">
          <a:xfrm>
            <a:off x="6156325" y="836613"/>
            <a:ext cx="21605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en-US" sz="2000">
                <a:solidFill>
                  <a:srgbClr val="FFFF00"/>
                </a:solidFill>
                <a:latin typeface="Times New Roman" charset="0"/>
              </a:rPr>
              <a:t>Jeremiah 16:11-13</a:t>
            </a:r>
          </a:p>
        </p:txBody>
      </p:sp>
      <p:sp>
        <p:nvSpPr>
          <p:cNvPr id="124933" name="Text Box 7"/>
          <p:cNvSpPr txBox="1">
            <a:spLocks noChangeArrowheads="1"/>
          </p:cNvSpPr>
          <p:nvPr/>
        </p:nvSpPr>
        <p:spPr bwMode="auto">
          <a:xfrm>
            <a:off x="3609975" y="1831975"/>
            <a:ext cx="5113338"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ru-RU" altLang="zh-CN" b="1" i="1">
                <a:solidFill>
                  <a:srgbClr val="996666"/>
                </a:solidFill>
              </a:rPr>
              <a:t>"</a:t>
            </a:r>
            <a:r>
              <a:rPr lang="en-US" altLang="zh-CN" b="1" i="1">
                <a:solidFill>
                  <a:srgbClr val="996666"/>
                </a:solidFill>
              </a:rPr>
              <a:t>...Your fathers forsook me… and did not keep my law. But</a:t>
            </a:r>
            <a:r>
              <a:rPr lang="en-US" altLang="zh-CN" b="1" i="1">
                <a:solidFill>
                  <a:srgbClr val="FFFF00"/>
                </a:solidFill>
              </a:rPr>
              <a:t> </a:t>
            </a:r>
            <a:r>
              <a:rPr lang="en-US" altLang="zh-CN" b="1" i="1">
                <a:solidFill>
                  <a:srgbClr val="0000FF"/>
                </a:solidFill>
              </a:rPr>
              <a:t>you have behaved more wickedly than your fathers… instead of obeying Me. So I will throw you out of this land into a land</a:t>
            </a:r>
            <a:r>
              <a:rPr lang="en-US" altLang="zh-CN" b="1" i="1">
                <a:solidFill>
                  <a:srgbClr val="FFFF00"/>
                </a:solidFill>
              </a:rPr>
              <a:t> </a:t>
            </a:r>
            <a:r>
              <a:rPr lang="en-US" altLang="zh-CN" b="1" i="1">
                <a:solidFill>
                  <a:srgbClr val="996666"/>
                </a:solidFill>
              </a:rPr>
              <a:t>neither you nor your fathers have known, and</a:t>
            </a:r>
            <a:r>
              <a:rPr lang="en-US" altLang="zh-CN" b="1" i="1">
                <a:solidFill>
                  <a:srgbClr val="FFFF00"/>
                </a:solidFill>
              </a:rPr>
              <a:t> </a:t>
            </a:r>
            <a:r>
              <a:rPr lang="en-US" altLang="zh-CN" b="1" i="1">
                <a:solidFill>
                  <a:srgbClr val="0000FF"/>
                </a:solidFill>
              </a:rPr>
              <a:t>there you will serve other gods</a:t>
            </a:r>
            <a:r>
              <a:rPr lang="en-US" altLang="zh-CN" b="1" i="1">
                <a:solidFill>
                  <a:srgbClr val="FFFF00"/>
                </a:solidFill>
              </a:rPr>
              <a:t> </a:t>
            </a:r>
            <a:r>
              <a:rPr lang="en-US" altLang="zh-CN" b="1" i="1">
                <a:solidFill>
                  <a:srgbClr val="996666"/>
                </a:solidFill>
              </a:rPr>
              <a:t>day and night, for I will show you no favour.</a:t>
            </a:r>
            <a:r>
              <a:rPr lang="ru-RU" altLang="zh-CN" b="1" i="1">
                <a:solidFill>
                  <a:srgbClr val="996666"/>
                </a:solidFill>
              </a:rPr>
              <a:t>"</a:t>
            </a:r>
            <a:endParaRPr lang="en-US" b="1" i="1">
              <a:solidFill>
                <a:srgbClr val="996666"/>
              </a:solidFill>
            </a:endParaRPr>
          </a:p>
        </p:txBody>
      </p:sp>
    </p:spTree>
    <p:extLst>
      <p:ext uri="{BB962C8B-B14F-4D97-AF65-F5344CB8AC3E}">
        <p14:creationId xmlns:p14="http://schemas.microsoft.com/office/powerpoint/2010/main" val="1245152343"/>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descr="page_5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3788" y="3933825"/>
            <a:ext cx="2095500"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78" name="AutoShape 9"/>
          <p:cNvSpPr>
            <a:spLocks noChangeArrowheads="1"/>
          </p:cNvSpPr>
          <p:nvPr/>
        </p:nvSpPr>
        <p:spPr bwMode="auto">
          <a:xfrm>
            <a:off x="179388" y="981075"/>
            <a:ext cx="6192837" cy="5876925"/>
          </a:xfrm>
          <a:prstGeom prst="cloudCallout">
            <a:avLst>
              <a:gd name="adj1" fmla="val 55204"/>
              <a:gd name="adj2" fmla="val 15560"/>
            </a:avLst>
          </a:prstGeom>
          <a:solidFill>
            <a:schemeClr val="accent1">
              <a:alpha val="30196"/>
            </a:schemeClr>
          </a:solidFill>
          <a:ln w="9525">
            <a:solidFill>
              <a:schemeClr val="tx1"/>
            </a:solidFill>
            <a:round/>
            <a:headEnd/>
            <a:tailEnd/>
          </a:ln>
        </p:spPr>
        <p:txBody>
          <a:bodyPr/>
          <a:lstStyle/>
          <a:p>
            <a:pPr algn="ct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126979" name="Rectangle 2"/>
          <p:cNvSpPr>
            <a:spLocks noGrp="1" noChangeArrowheads="1"/>
          </p:cNvSpPr>
          <p:nvPr>
            <p:ph type="title"/>
          </p:nvPr>
        </p:nvSpPr>
        <p:spPr/>
        <p:txBody>
          <a:bodyPr/>
          <a:lstStyle/>
          <a:p>
            <a:pPr eaLnBrk="1" hangingPunct="1"/>
            <a:r>
              <a:rPr lang="en-US">
                <a:latin typeface="Arial" charset="0"/>
              </a:rPr>
              <a:t>Jeremiah to King Zedekiah</a:t>
            </a:r>
          </a:p>
        </p:txBody>
      </p:sp>
      <p:sp>
        <p:nvSpPr>
          <p:cNvPr id="126980" name="Rectangle 3"/>
          <p:cNvSpPr>
            <a:spLocks noGrp="1" noChangeArrowheads="1"/>
          </p:cNvSpPr>
          <p:nvPr>
            <p:ph type="body" idx="1"/>
          </p:nvPr>
        </p:nvSpPr>
        <p:spPr>
          <a:xfrm>
            <a:off x="1187450" y="1628775"/>
            <a:ext cx="4394200" cy="4419600"/>
          </a:xfrm>
        </p:spPr>
        <p:txBody>
          <a:bodyPr/>
          <a:lstStyle/>
          <a:p>
            <a:pPr eaLnBrk="1" hangingPunct="1">
              <a:buFont typeface="Wingdings" charset="0"/>
              <a:buNone/>
            </a:pPr>
            <a:r>
              <a:rPr lang="en-US" altLang="zh-CN" sz="2200">
                <a:solidFill>
                  <a:schemeClr val="bg2"/>
                </a:solidFill>
                <a:latin typeface="Trebuchet MS" charset="0"/>
                <a:ea typeface="宋体" charset="0"/>
                <a:cs typeface="宋体" charset="0"/>
              </a:rPr>
              <a:t> </a:t>
            </a:r>
            <a:r>
              <a:rPr lang="ru-RU" altLang="zh-CN" sz="2200" b="1" i="1">
                <a:solidFill>
                  <a:schemeClr val="bg2"/>
                </a:solidFill>
                <a:latin typeface="Trebuchet MS" charset="0"/>
                <a:ea typeface="宋体" charset="0"/>
                <a:cs typeface="宋体" charset="0"/>
              </a:rPr>
              <a:t>"</a:t>
            </a:r>
            <a:r>
              <a:rPr lang="en-US" altLang="zh-CN" sz="2200" b="1" i="1">
                <a:solidFill>
                  <a:schemeClr val="bg2"/>
                </a:solidFill>
                <a:latin typeface="Trebuchet MS" charset="0"/>
                <a:ea typeface="宋体" charset="0"/>
                <a:cs typeface="宋体" charset="0"/>
              </a:rPr>
              <a:t>I gave the same message to Zedekiah king of Judah. I said, </a:t>
            </a:r>
            <a:r>
              <a:rPr lang="ru-RU" altLang="zh-CN" sz="2200" b="1" i="1">
                <a:solidFill>
                  <a:schemeClr val="bg2"/>
                </a:solidFill>
                <a:latin typeface="Trebuchet MS" charset="0"/>
                <a:ea typeface="宋体" charset="0"/>
                <a:cs typeface="宋体" charset="0"/>
              </a:rPr>
              <a:t>"</a:t>
            </a:r>
            <a:r>
              <a:rPr lang="en-US" altLang="zh-CN" sz="2200" b="1" i="1">
                <a:solidFill>
                  <a:srgbClr val="0000FF"/>
                </a:solidFill>
                <a:latin typeface="Trebuchet MS" charset="0"/>
                <a:ea typeface="宋体" charset="0"/>
                <a:cs typeface="宋体" charset="0"/>
              </a:rPr>
              <a:t>Bow your neck under the yoke of the king of Babylon; serve him and his people, and you will live.</a:t>
            </a:r>
            <a:r>
              <a:rPr lang="en-US" altLang="zh-CN" sz="2200" b="1" i="1">
                <a:solidFill>
                  <a:srgbClr val="66FFFF"/>
                </a:solidFill>
                <a:latin typeface="Trebuchet MS" charset="0"/>
                <a:ea typeface="宋体" charset="0"/>
                <a:cs typeface="宋体" charset="0"/>
              </a:rPr>
              <a:t> </a:t>
            </a:r>
            <a:r>
              <a:rPr lang="en-US" altLang="zh-CN" sz="2200" b="1" i="1">
                <a:solidFill>
                  <a:srgbClr val="FFFF00"/>
                </a:solidFill>
                <a:latin typeface="Trebuchet MS" charset="0"/>
                <a:ea typeface="宋体" charset="0"/>
                <a:cs typeface="宋体" charset="0"/>
              </a:rPr>
              <a:t> </a:t>
            </a:r>
            <a:r>
              <a:rPr lang="en-US" altLang="zh-CN" sz="2200" b="1" i="1">
                <a:solidFill>
                  <a:schemeClr val="bg2"/>
                </a:solidFill>
                <a:latin typeface="Trebuchet MS" charset="0"/>
                <a:ea typeface="宋体" charset="0"/>
                <a:cs typeface="宋体" charset="0"/>
              </a:rPr>
              <a:t>Why will you and your people die by the sword, famine, and plague with which the Lord has threatened any nation that will not serve the King of Babylon?</a:t>
            </a:r>
            <a:r>
              <a:rPr lang="ru-RU" altLang="zh-CN" sz="2200" b="1" i="1">
                <a:solidFill>
                  <a:schemeClr val="bg2"/>
                </a:solidFill>
                <a:latin typeface="Trebuchet MS" charset="0"/>
                <a:ea typeface="宋体" charset="0"/>
                <a:cs typeface="宋体" charset="0"/>
              </a:rPr>
              <a:t>"</a:t>
            </a:r>
            <a:endParaRPr lang="en-US" altLang="zh-CN" sz="2200">
              <a:latin typeface="Trebuchet MS" charset="0"/>
              <a:ea typeface="宋体" charset="0"/>
              <a:cs typeface="宋体" charset="0"/>
            </a:endParaRPr>
          </a:p>
        </p:txBody>
      </p:sp>
      <p:sp>
        <p:nvSpPr>
          <p:cNvPr id="126981" name="Text Box 8"/>
          <p:cNvSpPr txBox="1">
            <a:spLocks noChangeArrowheads="1"/>
          </p:cNvSpPr>
          <p:nvPr/>
        </p:nvSpPr>
        <p:spPr bwMode="auto">
          <a:xfrm>
            <a:off x="6084888" y="836613"/>
            <a:ext cx="2449512"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defTabSz="914400" eaLnBrk="0" fontAlgn="base" hangingPunct="0">
              <a:spcBef>
                <a:spcPct val="50000"/>
              </a:spcBef>
              <a:spcAft>
                <a:spcPct val="0"/>
              </a:spcAft>
            </a:pPr>
            <a:r>
              <a:rPr lang="en-US" sz="2200">
                <a:solidFill>
                  <a:srgbClr val="FFFF00"/>
                </a:solidFill>
                <a:latin typeface="Times New Roman" charset="0"/>
              </a:rPr>
              <a:t>Jeremiah 27:12, 13</a:t>
            </a:r>
          </a:p>
        </p:txBody>
      </p:sp>
    </p:spTree>
    <p:extLst>
      <p:ext uri="{BB962C8B-B14F-4D97-AF65-F5344CB8AC3E}">
        <p14:creationId xmlns:p14="http://schemas.microsoft.com/office/powerpoint/2010/main" val="991256885"/>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89475"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41315" name="Text Box 4"/>
          <p:cNvSpPr txBox="1">
            <a:spLocks noChangeArrowheads="1"/>
          </p:cNvSpPr>
          <p:nvPr/>
        </p:nvSpPr>
        <p:spPr bwMode="auto">
          <a:xfrm>
            <a:off x="-26573" y="-26988"/>
            <a:ext cx="9180512" cy="58477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200" b="1">
                <a:solidFill>
                  <a:srgbClr val="FFFFFF"/>
                </a:solidFill>
              </a:rPr>
              <a:t>Parallelism in Lamentations 4:1-11</a:t>
            </a:r>
          </a:p>
        </p:txBody>
      </p:sp>
      <p:sp>
        <p:nvSpPr>
          <p:cNvPr id="489478" name="Text Box 6"/>
          <p:cNvSpPr txBox="1">
            <a:spLocks noChangeArrowheads="1"/>
          </p:cNvSpPr>
          <p:nvPr/>
        </p:nvSpPr>
        <p:spPr bwMode="auto">
          <a:xfrm>
            <a:off x="3491880" y="630932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b="1" i="1" dirty="0">
                <a:solidFill>
                  <a:srgbClr val="000000"/>
                </a:solidFill>
                <a:effectLst>
                  <a:outerShdw blurRad="38100" dist="38100" dir="2700000" algn="tl">
                    <a:srgbClr val="FFFFFF"/>
                  </a:outerShdw>
                </a:effectLst>
                <a:latin typeface="Arial" charset="0"/>
                <a:ea typeface="ＭＳ Ｐゴシック" charset="0"/>
                <a:cs typeface="ＭＳ Ｐゴシック" charset="0"/>
              </a:rPr>
              <a:t>Bible Knowledge Commentary</a:t>
            </a:r>
            <a:r>
              <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1:1219</a:t>
            </a:r>
          </a:p>
        </p:txBody>
      </p:sp>
      <p:sp>
        <p:nvSpPr>
          <p:cNvPr id="141318" name="TextBox 8"/>
          <p:cNvSpPr txBox="1">
            <a:spLocks noChangeArrowheads="1"/>
          </p:cNvSpPr>
          <p:nvPr/>
        </p:nvSpPr>
        <p:spPr bwMode="auto">
          <a:xfrm>
            <a:off x="8410575" y="635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498</a:t>
            </a:r>
          </a:p>
        </p:txBody>
      </p:sp>
      <p:graphicFrame>
        <p:nvGraphicFramePr>
          <p:cNvPr id="9" name="Table 2">
            <a:extLst>
              <a:ext uri="{FF2B5EF4-FFF2-40B4-BE49-F238E27FC236}">
                <a16:creationId xmlns:a16="http://schemas.microsoft.com/office/drawing/2014/main" id="{E996E0E7-F6E4-F962-0B5C-A6E7EFDE0D31}"/>
              </a:ext>
            </a:extLst>
          </p:cNvPr>
          <p:cNvGraphicFramePr>
            <a:graphicFrameLocks noGrp="1"/>
          </p:cNvGraphicFramePr>
          <p:nvPr>
            <p:extLst>
              <p:ext uri="{D42A27DB-BD31-4B8C-83A1-F6EECF244321}">
                <p14:modId xmlns:p14="http://schemas.microsoft.com/office/powerpoint/2010/main" val="529045001"/>
              </p:ext>
            </p:extLst>
          </p:nvPr>
        </p:nvGraphicFramePr>
        <p:xfrm>
          <a:off x="-9939" y="584776"/>
          <a:ext cx="9144000" cy="5229732"/>
        </p:xfrm>
        <a:graphic>
          <a:graphicData uri="http://schemas.openxmlformats.org/drawingml/2006/table">
            <a:tbl>
              <a:tblPr firstRow="1" bandRow="1"/>
              <a:tblGrid>
                <a:gridCol w="1085704">
                  <a:extLst>
                    <a:ext uri="{9D8B030D-6E8A-4147-A177-3AD203B41FA5}">
                      <a16:colId xmlns:a16="http://schemas.microsoft.com/office/drawing/2014/main" val="710916003"/>
                    </a:ext>
                  </a:extLst>
                </a:gridCol>
                <a:gridCol w="3352800">
                  <a:extLst>
                    <a:ext uri="{9D8B030D-6E8A-4147-A177-3AD203B41FA5}">
                      <a16:colId xmlns:a16="http://schemas.microsoft.com/office/drawing/2014/main" val="3634782429"/>
                    </a:ext>
                  </a:extLst>
                </a:gridCol>
                <a:gridCol w="1147482">
                  <a:extLst>
                    <a:ext uri="{9D8B030D-6E8A-4147-A177-3AD203B41FA5}">
                      <a16:colId xmlns:a16="http://schemas.microsoft.com/office/drawing/2014/main" val="2617891729"/>
                    </a:ext>
                  </a:extLst>
                </a:gridCol>
                <a:gridCol w="3558014">
                  <a:extLst>
                    <a:ext uri="{9D8B030D-6E8A-4147-A177-3AD203B41FA5}">
                      <a16:colId xmlns:a16="http://schemas.microsoft.com/office/drawing/2014/main" val="2053965818"/>
                    </a:ext>
                  </a:extLst>
                </a:gridCol>
              </a:tblGrid>
              <a:tr h="661183">
                <a:tc gridSpan="2">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r>
                        <a:rPr lang="en-US" sz="2800" dirty="0">
                          <a:latin typeface="Arial" panose="020B0604020202020204" pitchFamily="34" charset="0"/>
                          <a:cs typeface="Arial" panose="020B0604020202020204" pitchFamily="34" charset="0"/>
                        </a:rPr>
                        <a:t>4:1-6</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lumMod val="75000"/>
                      </a:schemeClr>
                    </a:solidFill>
                  </a:tcPr>
                </a:tc>
                <a:tc hMerge="1">
                  <a:txBody>
                    <a:bodyPr/>
                    <a:lstStyle/>
                    <a:p>
                      <a:endParaRPr lang="en-US" dirty="0"/>
                    </a:p>
                  </a:txBody>
                  <a:tcPr/>
                </a:tc>
                <a:tc gridSpan="2">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r>
                        <a:rPr lang="en-US" sz="2800" dirty="0">
                          <a:latin typeface="Arial" panose="020B0604020202020204" pitchFamily="34" charset="0"/>
                          <a:cs typeface="Arial" panose="020B0604020202020204" pitchFamily="34" charset="0"/>
                        </a:rPr>
                        <a:t>4:7-11</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lumMod val="75000"/>
                      </a:schemeClr>
                    </a:solidFill>
                  </a:tcPr>
                </a:tc>
                <a:tc hMerge="1">
                  <a:txBody>
                    <a:bodyPr/>
                    <a:lstStyle/>
                    <a:p>
                      <a:endParaRPr lang="en-US" dirty="0"/>
                    </a:p>
                  </a:txBody>
                  <a:tcPr/>
                </a:tc>
                <a:extLst>
                  <a:ext uri="{0D108BD9-81ED-4DB2-BD59-A6C34878D82A}">
                    <a16:rowId xmlns:a16="http://schemas.microsoft.com/office/drawing/2014/main" val="2033386314"/>
                  </a:ext>
                </a:extLst>
              </a:tr>
              <a:tr h="1798194">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dirty="0">
                          <a:latin typeface="Arial" panose="020B0604020202020204" pitchFamily="34" charset="0"/>
                          <a:cs typeface="Arial" panose="020B0604020202020204" pitchFamily="34" charset="0"/>
                        </a:rPr>
                        <a:t>4:1-2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kern="1200" dirty="0">
                          <a:solidFill>
                            <a:schemeClr val="dk1"/>
                          </a:solidFill>
                          <a:effectLst/>
                          <a:latin typeface="Arial" panose="020B0604020202020204" pitchFamily="34" charset="0"/>
                          <a:ea typeface="+mn-ea"/>
                          <a:cs typeface="Arial" panose="020B0604020202020204" pitchFamily="34" charset="0"/>
                        </a:rPr>
                        <a:t>The value of the sons of Zion has become despised.</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dirty="0">
                          <a:latin typeface="Arial" panose="020B0604020202020204" pitchFamily="34" charset="0"/>
                          <a:cs typeface="Arial" panose="020B0604020202020204" pitchFamily="34" charset="0"/>
                        </a:rPr>
                        <a:t>4:7-8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mn-ea"/>
                          <a:cs typeface="Arial" panose="020B0604020202020204" pitchFamily="34" charset="0"/>
                        </a:rPr>
                        <a:t>The value of the princes </a:t>
                      </a:r>
                      <a:br>
                        <a:rPr lang="en-US" sz="2400" b="1" kern="1200" dirty="0">
                          <a:solidFill>
                            <a:schemeClr val="dk1"/>
                          </a:solidFill>
                          <a:effectLst/>
                          <a:latin typeface="Arial" panose="020B0604020202020204" pitchFamily="34" charset="0"/>
                          <a:ea typeface="+mn-ea"/>
                          <a:cs typeface="Arial" panose="020B0604020202020204" pitchFamily="34" charset="0"/>
                        </a:rPr>
                      </a:br>
                      <a:r>
                        <a:rPr lang="en-US" sz="2400" b="1" kern="1200" dirty="0">
                          <a:solidFill>
                            <a:schemeClr val="dk1"/>
                          </a:solidFill>
                          <a:effectLst/>
                          <a:latin typeface="Arial" panose="020B0604020202020204" pitchFamily="34" charset="0"/>
                          <a:ea typeface="+mn-ea"/>
                          <a:cs typeface="Arial" panose="020B0604020202020204" pitchFamily="34" charset="0"/>
                        </a:rPr>
                        <a:t>has become despised.</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332992696"/>
                  </a:ext>
                </a:extLst>
              </a:tr>
              <a:tr h="1581635">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dirty="0">
                          <a:latin typeface="Arial" panose="020B0604020202020204" pitchFamily="34" charset="0"/>
                          <a:cs typeface="Arial" panose="020B0604020202020204" pitchFamily="34" charset="0"/>
                        </a:rPr>
                        <a:t>4:3-5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kern="1200" dirty="0">
                          <a:solidFill>
                            <a:schemeClr val="dk1"/>
                          </a:solidFill>
                          <a:effectLst/>
                          <a:latin typeface="Arial" panose="020B0604020202020204" pitchFamily="34" charset="0"/>
                          <a:ea typeface="+mn-ea"/>
                          <a:cs typeface="Arial" panose="020B0604020202020204" pitchFamily="34" charset="0"/>
                        </a:rPr>
                        <a:t>The little children and adults suffer.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dirty="0">
                          <a:latin typeface="Arial" panose="020B0604020202020204" pitchFamily="34" charset="0"/>
                          <a:cs typeface="Arial" panose="020B0604020202020204" pitchFamily="34" charset="0"/>
                        </a:rPr>
                        <a:t>4:9-10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mn-ea"/>
                          <a:cs typeface="Arial" panose="020B0604020202020204" pitchFamily="34" charset="0"/>
                        </a:rPr>
                        <a:t>The little children and </a:t>
                      </a:r>
                      <a:br>
                        <a:rPr lang="en-US" sz="2400" b="1" kern="1200" dirty="0">
                          <a:solidFill>
                            <a:schemeClr val="dk1"/>
                          </a:solidFill>
                          <a:effectLst/>
                          <a:latin typeface="Arial" panose="020B0604020202020204" pitchFamily="34" charset="0"/>
                          <a:ea typeface="+mn-ea"/>
                          <a:cs typeface="Arial" panose="020B0604020202020204" pitchFamily="34" charset="0"/>
                        </a:rPr>
                      </a:br>
                      <a:r>
                        <a:rPr lang="en-US" sz="2400" b="1" kern="1200" dirty="0">
                          <a:solidFill>
                            <a:schemeClr val="dk1"/>
                          </a:solidFill>
                          <a:effectLst/>
                          <a:latin typeface="Arial" panose="020B0604020202020204" pitchFamily="34" charset="0"/>
                          <a:ea typeface="+mn-ea"/>
                          <a:cs typeface="Arial" panose="020B0604020202020204" pitchFamily="34" charset="0"/>
                        </a:rPr>
                        <a:t>adults suffer.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2470269056"/>
                  </a:ext>
                </a:extLst>
              </a:tr>
              <a:tr h="1123872">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dirty="0">
                          <a:latin typeface="Arial" panose="020B0604020202020204" pitchFamily="34" charset="0"/>
                          <a:cs typeface="Arial" panose="020B0604020202020204" pitchFamily="34" charset="0"/>
                        </a:rPr>
                        <a:t>4:6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kern="1200" dirty="0">
                          <a:solidFill>
                            <a:schemeClr val="dk1"/>
                          </a:solidFill>
                          <a:effectLst/>
                          <a:latin typeface="Arial" panose="020B0604020202020204" pitchFamily="34" charset="0"/>
                          <a:ea typeface="+mn-ea"/>
                          <a:cs typeface="Arial" panose="020B0604020202020204" pitchFamily="34" charset="0"/>
                        </a:rPr>
                        <a:t>Conclusion: </a:t>
                      </a:r>
                      <a:br>
                        <a:rPr lang="en-US" sz="2400" b="1" kern="1200" dirty="0">
                          <a:solidFill>
                            <a:schemeClr val="dk1"/>
                          </a:solidFill>
                          <a:effectLst/>
                          <a:latin typeface="Arial" panose="020B0604020202020204" pitchFamily="34" charset="0"/>
                          <a:ea typeface="+mn-ea"/>
                          <a:cs typeface="Arial" panose="020B0604020202020204" pitchFamily="34" charset="0"/>
                        </a:rPr>
                      </a:br>
                      <a:r>
                        <a:rPr lang="en-US" sz="2400" b="1" kern="1200" dirty="0">
                          <a:solidFill>
                            <a:schemeClr val="dk1"/>
                          </a:solidFill>
                          <a:effectLst/>
                          <a:latin typeface="Arial" panose="020B0604020202020204" pitchFamily="34" charset="0"/>
                          <a:ea typeface="+mn-ea"/>
                          <a:cs typeface="Arial" panose="020B0604020202020204" pitchFamily="34" charset="0"/>
                        </a:rPr>
                        <a:t>The calamity </a:t>
                      </a:r>
                      <a:br>
                        <a:rPr lang="en-US" sz="2400" b="1" kern="1200" dirty="0">
                          <a:solidFill>
                            <a:schemeClr val="dk1"/>
                          </a:solidFill>
                          <a:effectLst/>
                          <a:latin typeface="Arial" panose="020B0604020202020204" pitchFamily="34" charset="0"/>
                          <a:ea typeface="+mn-ea"/>
                          <a:cs typeface="Arial" panose="020B0604020202020204" pitchFamily="34" charset="0"/>
                        </a:rPr>
                      </a:br>
                      <a:r>
                        <a:rPr lang="en-US" sz="2400" b="1" kern="1200" dirty="0">
                          <a:solidFill>
                            <a:schemeClr val="dk1"/>
                          </a:solidFill>
                          <a:effectLst/>
                          <a:latin typeface="Arial" panose="020B0604020202020204" pitchFamily="34" charset="0"/>
                          <a:ea typeface="+mn-ea"/>
                          <a:cs typeface="Arial" panose="020B0604020202020204" pitchFamily="34" charset="0"/>
                        </a:rPr>
                        <a:t>is God's punishment.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dirty="0">
                          <a:latin typeface="Arial" panose="020B0604020202020204" pitchFamily="34" charset="0"/>
                          <a:cs typeface="Arial" panose="020B0604020202020204" pitchFamily="34" charset="0"/>
                        </a:rPr>
                        <a:t>4:11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mn-ea"/>
                          <a:cs typeface="Arial" panose="020B0604020202020204" pitchFamily="34" charset="0"/>
                        </a:rPr>
                        <a:t>Conclusion: </a:t>
                      </a:r>
                      <a:br>
                        <a:rPr lang="en-US" sz="2400" b="1" kern="1200" dirty="0">
                          <a:solidFill>
                            <a:schemeClr val="dk1"/>
                          </a:solidFill>
                          <a:effectLst/>
                          <a:latin typeface="Arial" panose="020B0604020202020204" pitchFamily="34" charset="0"/>
                          <a:ea typeface="+mn-ea"/>
                          <a:cs typeface="Arial" panose="020B0604020202020204" pitchFamily="34" charset="0"/>
                        </a:rPr>
                      </a:br>
                      <a:r>
                        <a:rPr lang="en-US" sz="2400" b="1" kern="1200" dirty="0">
                          <a:solidFill>
                            <a:schemeClr val="dk1"/>
                          </a:solidFill>
                          <a:effectLst/>
                          <a:latin typeface="Arial" panose="020B0604020202020204" pitchFamily="34" charset="0"/>
                          <a:ea typeface="+mn-ea"/>
                          <a:cs typeface="Arial" panose="020B0604020202020204" pitchFamily="34" charset="0"/>
                        </a:rPr>
                        <a:t>The calamity </a:t>
                      </a:r>
                      <a:br>
                        <a:rPr lang="en-US" sz="2400" b="1" kern="1200" dirty="0">
                          <a:solidFill>
                            <a:schemeClr val="dk1"/>
                          </a:solidFill>
                          <a:effectLst/>
                          <a:latin typeface="Arial" panose="020B0604020202020204" pitchFamily="34" charset="0"/>
                          <a:ea typeface="+mn-ea"/>
                          <a:cs typeface="Arial" panose="020B0604020202020204" pitchFamily="34" charset="0"/>
                        </a:rPr>
                      </a:br>
                      <a:r>
                        <a:rPr lang="en-US" sz="2400" b="1" kern="1200" dirty="0">
                          <a:solidFill>
                            <a:schemeClr val="dk1"/>
                          </a:solidFill>
                          <a:effectLst/>
                          <a:latin typeface="Arial" panose="020B0604020202020204" pitchFamily="34" charset="0"/>
                          <a:ea typeface="+mn-ea"/>
                          <a:cs typeface="Arial" panose="020B0604020202020204" pitchFamily="34" charset="0"/>
                        </a:rPr>
                        <a:t>is God's punishment.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293459607"/>
                  </a:ext>
                </a:extLst>
              </a:tr>
            </a:tbl>
          </a:graphicData>
        </a:graphic>
      </p:graphicFrame>
    </p:spTree>
    <p:extLst>
      <p:ext uri="{BB962C8B-B14F-4D97-AF65-F5344CB8AC3E}">
        <p14:creationId xmlns:p14="http://schemas.microsoft.com/office/powerpoint/2010/main" val="4225236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89475"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41315" name="Text Box 4"/>
          <p:cNvSpPr txBox="1">
            <a:spLocks noChangeArrowheads="1"/>
          </p:cNvSpPr>
          <p:nvPr/>
        </p:nvSpPr>
        <p:spPr bwMode="auto">
          <a:xfrm>
            <a:off x="0" y="-26988"/>
            <a:ext cx="9144000" cy="131127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000">
                <a:solidFill>
                  <a:srgbClr val="FFFFFF"/>
                </a:solidFill>
              </a:rPr>
              <a:t>Parallels between Lamentations </a:t>
            </a:r>
          </a:p>
          <a:p>
            <a:pPr algn="ctr" defTabSz="914400" eaLnBrk="1" fontAlgn="base" hangingPunct="1">
              <a:spcBef>
                <a:spcPct val="0"/>
              </a:spcBef>
              <a:spcAft>
                <a:spcPct val="0"/>
              </a:spcAft>
            </a:pPr>
            <a:r>
              <a:rPr lang="en-US" sz="4000">
                <a:solidFill>
                  <a:srgbClr val="FFFFFF"/>
                </a:solidFill>
              </a:rPr>
              <a:t>and Deuteronomy</a:t>
            </a:r>
          </a:p>
        </p:txBody>
      </p:sp>
      <p:sp>
        <p:nvSpPr>
          <p:cNvPr id="489478"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b="1" i="1" dirty="0">
                <a:solidFill>
                  <a:srgbClr val="000000"/>
                </a:solidFill>
                <a:effectLst>
                  <a:outerShdw blurRad="38100" dist="38100" dir="2700000" algn="tl">
                    <a:srgbClr val="FFFFFF"/>
                  </a:outerShdw>
                </a:effectLst>
                <a:latin typeface="Arial" charset="0"/>
                <a:ea typeface="ＭＳ Ｐゴシック" charset="0"/>
                <a:cs typeface="ＭＳ Ｐゴシック" charset="0"/>
              </a:rPr>
              <a:t>Bible Knowledge Commentary</a:t>
            </a:r>
            <a:r>
              <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1:1209</a:t>
            </a:r>
          </a:p>
        </p:txBody>
      </p:sp>
      <p:sp>
        <p:nvSpPr>
          <p:cNvPr id="141318" name="TextBox 8"/>
          <p:cNvSpPr txBox="1">
            <a:spLocks noChangeArrowheads="1"/>
          </p:cNvSpPr>
          <p:nvPr/>
        </p:nvSpPr>
        <p:spPr bwMode="auto">
          <a:xfrm>
            <a:off x="8546375" y="0"/>
            <a:ext cx="5693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FFFFFF"/>
                </a:solidFill>
                <a:cs typeface="Arial" charset="0"/>
              </a:rPr>
              <a:t>496</a:t>
            </a:r>
          </a:p>
        </p:txBody>
      </p:sp>
      <p:graphicFrame>
        <p:nvGraphicFramePr>
          <p:cNvPr id="10" name="Table 2">
            <a:extLst>
              <a:ext uri="{FF2B5EF4-FFF2-40B4-BE49-F238E27FC236}">
                <a16:creationId xmlns:a16="http://schemas.microsoft.com/office/drawing/2014/main" id="{3A155526-02F1-1D81-9546-A405440210A0}"/>
              </a:ext>
            </a:extLst>
          </p:cNvPr>
          <p:cNvGraphicFramePr>
            <a:graphicFrameLocks noGrp="1"/>
          </p:cNvGraphicFramePr>
          <p:nvPr>
            <p:extLst>
              <p:ext uri="{D42A27DB-BD31-4B8C-83A1-F6EECF244321}">
                <p14:modId xmlns:p14="http://schemas.microsoft.com/office/powerpoint/2010/main" val="2964030996"/>
              </p:ext>
            </p:extLst>
          </p:nvPr>
        </p:nvGraphicFramePr>
        <p:xfrm>
          <a:off x="12700" y="1311276"/>
          <a:ext cx="9144000" cy="4410223"/>
        </p:xfrm>
        <a:graphic>
          <a:graphicData uri="http://schemas.openxmlformats.org/drawingml/2006/table">
            <a:tbl>
              <a:tblPr firstRow="1" bandRow="1"/>
              <a:tblGrid>
                <a:gridCol w="847912">
                  <a:extLst>
                    <a:ext uri="{9D8B030D-6E8A-4147-A177-3AD203B41FA5}">
                      <a16:colId xmlns:a16="http://schemas.microsoft.com/office/drawing/2014/main" val="710916003"/>
                    </a:ext>
                  </a:extLst>
                </a:gridCol>
                <a:gridCol w="3135151">
                  <a:extLst>
                    <a:ext uri="{9D8B030D-6E8A-4147-A177-3AD203B41FA5}">
                      <a16:colId xmlns:a16="http://schemas.microsoft.com/office/drawing/2014/main" val="3634782429"/>
                    </a:ext>
                  </a:extLst>
                </a:gridCol>
                <a:gridCol w="1042402">
                  <a:extLst>
                    <a:ext uri="{9D8B030D-6E8A-4147-A177-3AD203B41FA5}">
                      <a16:colId xmlns:a16="http://schemas.microsoft.com/office/drawing/2014/main" val="2617891729"/>
                    </a:ext>
                  </a:extLst>
                </a:gridCol>
                <a:gridCol w="4118535">
                  <a:extLst>
                    <a:ext uri="{9D8B030D-6E8A-4147-A177-3AD203B41FA5}">
                      <a16:colId xmlns:a16="http://schemas.microsoft.com/office/drawing/2014/main" val="2053965818"/>
                    </a:ext>
                  </a:extLst>
                </a:gridCol>
              </a:tblGrid>
              <a:tr h="661183">
                <a:tc gridSpan="2">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r>
                        <a:rPr lang="en-US" sz="2800" dirty="0">
                          <a:latin typeface="Arial" panose="020B0604020202020204" pitchFamily="34" charset="0"/>
                          <a:cs typeface="Arial" panose="020B0604020202020204" pitchFamily="34" charset="0"/>
                        </a:rPr>
                        <a:t>Lamentations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D4D4D"/>
                    </a:solidFill>
                  </a:tcPr>
                </a:tc>
                <a:tc hMerge="1">
                  <a:txBody>
                    <a:bodyPr/>
                    <a:lstStyle/>
                    <a:p>
                      <a:endParaRPr lang="en-US" dirty="0"/>
                    </a:p>
                  </a:txBody>
                  <a:tcPr/>
                </a:tc>
                <a:tc gridSpan="2">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r>
                        <a:rPr lang="en-US" sz="2800" dirty="0">
                          <a:latin typeface="Arial" panose="020B0604020202020204" pitchFamily="34" charset="0"/>
                          <a:cs typeface="Arial" panose="020B0604020202020204" pitchFamily="34" charset="0"/>
                        </a:rPr>
                        <a:t>Deuteronomy</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D4D4D"/>
                    </a:solidFill>
                  </a:tcPr>
                </a:tc>
                <a:tc hMerge="1">
                  <a:txBody>
                    <a:bodyPr/>
                    <a:lstStyle/>
                    <a:p>
                      <a:endParaRPr lang="en-US" dirty="0"/>
                    </a:p>
                  </a:txBody>
                  <a:tcPr/>
                </a:tc>
                <a:extLst>
                  <a:ext uri="{0D108BD9-81ED-4DB2-BD59-A6C34878D82A}">
                    <a16:rowId xmlns:a16="http://schemas.microsoft.com/office/drawing/2014/main" val="2033386314"/>
                  </a:ext>
                </a:extLst>
              </a:tr>
              <a:tr h="1798194">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dirty="0">
                          <a:latin typeface="Arial" panose="020B0604020202020204" pitchFamily="34" charset="0"/>
                          <a:cs typeface="Arial" panose="020B0604020202020204" pitchFamily="34" charset="0"/>
                        </a:rPr>
                        <a:t>4:10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kern="1200" dirty="0">
                          <a:solidFill>
                            <a:schemeClr val="dk1"/>
                          </a:solidFill>
                          <a:effectLst/>
                          <a:latin typeface="Arial" panose="020B0604020202020204" pitchFamily="34" charset="0"/>
                          <a:ea typeface="+mn-ea"/>
                          <a:cs typeface="Arial" panose="020B0604020202020204" pitchFamily="34" charset="0"/>
                        </a:rPr>
                        <a:t>With their own hands, compassionate women</a:t>
                      </a:r>
                    </a:p>
                    <a:p>
                      <a:r>
                        <a:rPr lang="en-US" sz="2400" b="1" kern="1200" dirty="0">
                          <a:solidFill>
                            <a:schemeClr val="dk1"/>
                          </a:solidFill>
                          <a:effectLst/>
                          <a:latin typeface="Arial" panose="020B0604020202020204" pitchFamily="34" charset="0"/>
                          <a:ea typeface="+mn-ea"/>
                          <a:cs typeface="Arial" panose="020B0604020202020204" pitchFamily="34" charset="0"/>
                        </a:rPr>
                        <a:t>have cooked their own children.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2400" b="1" dirty="0">
                          <a:latin typeface="Arial" panose="020B0604020202020204" pitchFamily="34" charset="0"/>
                          <a:cs typeface="Arial" panose="020B0604020202020204" pitchFamily="34" charset="0"/>
                        </a:rPr>
                        <a:t>28:56-57</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mn-ea"/>
                          <a:cs typeface="Arial" panose="020B0604020202020204" pitchFamily="34" charset="0"/>
                        </a:rPr>
                        <a:t>The most gentle and sensitive woman among you… will begrudge the husband she loves and her own son or daughter the afterbirth from her womb and the children she bears. For she intends to eat them secretly during the siege.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332992696"/>
                  </a:ext>
                </a:extLst>
              </a:tr>
            </a:tbl>
          </a:graphicData>
        </a:graphic>
      </p:graphicFrame>
    </p:spTree>
    <p:extLst>
      <p:ext uri="{BB962C8B-B14F-4D97-AF65-F5344CB8AC3E}">
        <p14:creationId xmlns:p14="http://schemas.microsoft.com/office/powerpoint/2010/main" val="425510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6000" b="1" i="0" u="none" strike="noStrike" kern="1200" cap="none" spc="0" normalizeH="0" baseline="0" noProof="0" dirty="0">
              <a:ln>
                <a:noFill/>
              </a:ln>
              <a:solidFill>
                <a:srgbClr val="FFCC66"/>
              </a:solidFill>
              <a:effectLst/>
              <a:uLnTx/>
              <a:uFillTx/>
              <a:latin typeface="Arial" charset="0"/>
              <a:ea typeface="ＭＳ Ｐゴシック" charset="0"/>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Mediterranean</a:t>
            </a:r>
          </a:p>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17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000044"/>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44"/>
                </a:solidFill>
                <a:effectLst/>
                <a:uLnTx/>
                <a:uFillTx/>
                <a:latin typeface="Arial" charset="0"/>
                <a:ea typeface="ＭＳ Ｐゴシック" charset="0"/>
                <a:cs typeface="Arial" charset="0"/>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Persian</a:t>
            </a:r>
          </a:p>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Gulf</a:t>
            </a: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454</a:t>
            </a:r>
          </a:p>
        </p:txBody>
      </p:sp>
      <p:sp>
        <p:nvSpPr>
          <p:cNvPr id="687133" name="Text Box 34"/>
          <p:cNvSpPr txBox="1">
            <a:spLocks noChangeArrowheads="1"/>
          </p:cNvSpPr>
          <p:nvPr/>
        </p:nvSpPr>
        <p:spPr bwMode="auto">
          <a:xfrm>
            <a:off x="5486400" y="5922963"/>
            <a:ext cx="1828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Isaiah 7</a:t>
            </a: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a:solidFill>
                  <a:srgbClr val="FFCC66"/>
                </a:solidFill>
                <a:effectLst/>
                <a:latin typeface="Arial"/>
                <a:ea typeface="ＭＳ Ｐゴシック"/>
                <a:cs typeface="Arial"/>
              </a:rPr>
              <a:t>The Assyrian Threat</a:t>
            </a:r>
            <a:endParaRPr lang="en-US" dirty="0"/>
          </a:p>
        </p:txBody>
      </p:sp>
    </p:spTree>
    <p:extLst>
      <p:ext uri="{BB962C8B-B14F-4D97-AF65-F5344CB8AC3E}">
        <p14:creationId xmlns:p14="http://schemas.microsoft.com/office/powerpoint/2010/main" val="24378732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Philistia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Moab</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Damascus (Syria)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Ethiopia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 by the Sea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Edom</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Arabia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Jerusalem (Judah)</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Tyre</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Philistia</a:t>
            </a:r>
          </a:p>
        </p:txBody>
      </p:sp>
      <p:sp>
        <p:nvSpPr>
          <p:cNvPr id="20" name="TextBox 19"/>
          <p:cNvSpPr txBox="1"/>
          <p:nvPr/>
        </p:nvSpPr>
        <p:spPr>
          <a:xfrm>
            <a:off x="1240573" y="6195570"/>
            <a:ext cx="18032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Ethiopia</a:t>
            </a:r>
          </a:p>
        </p:txBody>
      </p:sp>
      <p:sp>
        <p:nvSpPr>
          <p:cNvPr id="21" name="TextBox 20"/>
          <p:cNvSpPr txBox="1"/>
          <p:nvPr/>
        </p:nvSpPr>
        <p:spPr>
          <a:xfrm>
            <a:off x="3471355" y="5903182"/>
            <a:ext cx="1461859"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Arabia</a:t>
            </a:r>
          </a:p>
        </p:txBody>
      </p:sp>
      <p:sp>
        <p:nvSpPr>
          <p:cNvPr id="22" name="TextBox 21"/>
          <p:cNvSpPr txBox="1"/>
          <p:nvPr/>
        </p:nvSpPr>
        <p:spPr>
          <a:xfrm>
            <a:off x="5409464" y="2982096"/>
            <a:ext cx="18034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Babylon</a:t>
            </a:r>
          </a:p>
        </p:txBody>
      </p:sp>
      <p:sp>
        <p:nvSpPr>
          <p:cNvPr id="23" name="TextBox 22"/>
          <p:cNvSpPr txBox="1"/>
          <p:nvPr/>
        </p:nvSpPr>
        <p:spPr>
          <a:xfrm>
            <a:off x="6758610" y="3909748"/>
            <a:ext cx="199149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Babylon by the Sea</a:t>
            </a:r>
          </a:p>
        </p:txBody>
      </p:sp>
      <p:sp>
        <p:nvSpPr>
          <p:cNvPr id="24" name="TextBox 23"/>
          <p:cNvSpPr txBox="1"/>
          <p:nvPr/>
        </p:nvSpPr>
        <p:spPr>
          <a:xfrm>
            <a:off x="2553177" y="3147041"/>
            <a:ext cx="1393130"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Judah</a:t>
            </a:r>
          </a:p>
        </p:txBody>
      </p:sp>
      <p:sp>
        <p:nvSpPr>
          <p:cNvPr id="25" name="TextBox 24"/>
          <p:cNvSpPr txBox="1"/>
          <p:nvPr/>
        </p:nvSpPr>
        <p:spPr>
          <a:xfrm>
            <a:off x="3043871" y="449452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Edom</a:t>
            </a:r>
          </a:p>
        </p:txBody>
      </p:sp>
      <p:sp>
        <p:nvSpPr>
          <p:cNvPr id="26" name="TextBox 25"/>
          <p:cNvSpPr txBox="1"/>
          <p:nvPr/>
        </p:nvSpPr>
        <p:spPr>
          <a:xfrm>
            <a:off x="3043871" y="1271412"/>
            <a:ext cx="212309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Phoenicia</a:t>
            </a:r>
          </a:p>
        </p:txBody>
      </p:sp>
    </p:spTree>
    <p:extLst>
      <p:ext uri="{BB962C8B-B14F-4D97-AF65-F5344CB8AC3E}">
        <p14:creationId xmlns:p14="http://schemas.microsoft.com/office/powerpoint/2010/main" val="22202080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C65638-F7CC-AB2C-D2F9-B4132C7A6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5683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683250" y="29469"/>
            <a:ext cx="3460750" cy="6858000"/>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looked in vain for our allies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to come and save us,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but we were looking to nations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that could not help 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038590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892" name="Text Box 7"/>
          <p:cNvSpPr txBox="1">
            <a:spLocks noChangeArrowheads="1"/>
          </p:cNvSpPr>
          <p:nvPr/>
        </p:nvSpPr>
        <p:spPr bwMode="auto">
          <a:xfrm>
            <a:off x="152400" y="3124200"/>
            <a:ext cx="19462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Mediterranean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Sea</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Syria</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62" name="Text Box 10"/>
          <p:cNvSpPr txBox="1">
            <a:spLocks noChangeArrowheads="1"/>
          </p:cNvSpPr>
          <p:nvPr/>
        </p:nvSpPr>
        <p:spPr bwMode="auto">
          <a:xfrm>
            <a:off x="0" y="5791200"/>
            <a:ext cx="15398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895"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896"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165897" name="Group 14"/>
          <p:cNvGrpSpPr>
            <a:grpSpLocks/>
          </p:cNvGrpSpPr>
          <p:nvPr/>
        </p:nvGrpSpPr>
        <p:grpSpPr bwMode="auto">
          <a:xfrm>
            <a:off x="3330575" y="1193800"/>
            <a:ext cx="5203825" cy="4292600"/>
            <a:chOff x="2002" y="992"/>
            <a:chExt cx="3278" cy="2704"/>
          </a:xfrm>
        </p:grpSpPr>
        <p:sp>
          <p:nvSpPr>
            <p:cNvPr id="165919" name="Freeform 15"/>
            <p:cNvSpPr>
              <a:spLocks/>
            </p:cNvSpPr>
            <p:nvPr/>
          </p:nvSpPr>
          <p:spPr bwMode="auto">
            <a:xfrm>
              <a:off x="3474" y="1152"/>
              <a:ext cx="1806" cy="2544"/>
            </a:xfrm>
            <a:custGeom>
              <a:avLst/>
              <a:gdLst>
                <a:gd name="T0" fmla="*/ 35568 w 1556"/>
                <a:gd name="T1" fmla="*/ 277632 h 2012"/>
                <a:gd name="T2" fmla="*/ 30812 w 1556"/>
                <a:gd name="T3" fmla="*/ 263237 h 2012"/>
                <a:gd name="T4" fmla="*/ 28757 w 1556"/>
                <a:gd name="T5" fmla="*/ 255059 h 2012"/>
                <a:gd name="T6" fmla="*/ 28438 w 1556"/>
                <a:gd name="T7" fmla="*/ 238772 h 2012"/>
                <a:gd name="T8" fmla="*/ 27428 w 1556"/>
                <a:gd name="T9" fmla="*/ 234659 h 2012"/>
                <a:gd name="T10" fmla="*/ 25397 w 1556"/>
                <a:gd name="T11" fmla="*/ 224451 h 2012"/>
                <a:gd name="T12" fmla="*/ 24367 w 1556"/>
                <a:gd name="T13" fmla="*/ 212131 h 2012"/>
                <a:gd name="T14" fmla="*/ 22346 w 1556"/>
                <a:gd name="T15" fmla="*/ 191786 h 2012"/>
                <a:gd name="T16" fmla="*/ 22017 w 1556"/>
                <a:gd name="T17" fmla="*/ 185587 h 2012"/>
                <a:gd name="T18" fmla="*/ 19959 w 1556"/>
                <a:gd name="T19" fmla="*/ 179442 h 2012"/>
                <a:gd name="T20" fmla="*/ 16588 w 1556"/>
                <a:gd name="T21" fmla="*/ 126259 h 2012"/>
                <a:gd name="T22" fmla="*/ 15540 w 1556"/>
                <a:gd name="T23" fmla="*/ 118335 h 2012"/>
                <a:gd name="T24" fmla="*/ 14902 w 1556"/>
                <a:gd name="T25" fmla="*/ 112032 h 2012"/>
                <a:gd name="T26" fmla="*/ 12849 w 1556"/>
                <a:gd name="T27" fmla="*/ 103818 h 2012"/>
                <a:gd name="T28" fmla="*/ 9161 w 1556"/>
                <a:gd name="T29" fmla="*/ 87466 h 2012"/>
                <a:gd name="T30" fmla="*/ 7451 w 1556"/>
                <a:gd name="T31" fmla="*/ 75290 h 2012"/>
                <a:gd name="T32" fmla="*/ 6100 w 1556"/>
                <a:gd name="T33" fmla="*/ 54754 h 2012"/>
                <a:gd name="T34" fmla="*/ 4719 w 1556"/>
                <a:gd name="T35" fmla="*/ 42637 h 2012"/>
                <a:gd name="T36" fmla="*/ 3039 w 1556"/>
                <a:gd name="T37" fmla="*/ 20185 h 2012"/>
                <a:gd name="T38" fmla="*/ 0 w 1556"/>
                <a:gd name="T39" fmla="*/ 5758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20"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459288" cy="10779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Babylonian Expansion</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165903" name="Group 22"/>
          <p:cNvGrpSpPr>
            <a:grpSpLocks/>
          </p:cNvGrpSpPr>
          <p:nvPr/>
        </p:nvGrpSpPr>
        <p:grpSpPr bwMode="auto">
          <a:xfrm>
            <a:off x="2574925" y="4003675"/>
            <a:ext cx="168275" cy="1227138"/>
            <a:chOff x="1046" y="2763"/>
            <a:chExt cx="106" cy="773"/>
          </a:xfrm>
        </p:grpSpPr>
        <p:sp>
          <p:nvSpPr>
            <p:cNvPr id="165916"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17"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18"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60178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905"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06" name="Text Box 28"/>
          <p:cNvSpPr txBox="1">
            <a:spLocks noChangeArrowheads="1"/>
          </p:cNvSpPr>
          <p:nvPr/>
        </p:nvSpPr>
        <p:spPr bwMode="auto">
          <a:xfrm>
            <a:off x="7780338" y="5638800"/>
            <a:ext cx="14001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Persian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Gulf</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Judah</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189163"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a:t>
            </a:r>
            <a:endPar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88" name="Text Box 36"/>
          <p:cNvSpPr txBox="1">
            <a:spLocks noChangeArrowheads="1"/>
          </p:cNvSpPr>
          <p:nvPr/>
        </p:nvSpPr>
        <p:spPr bwMode="auto">
          <a:xfrm>
            <a:off x="4038600" y="4572000"/>
            <a:ext cx="162083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586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BC</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915" name="Title 33"/>
          <p:cNvSpPr>
            <a:spLocks noGrp="1"/>
          </p:cNvSpPr>
          <p:nvPr>
            <p:ph type="title" idx="4294967295"/>
          </p:nvPr>
        </p:nvSpPr>
        <p:spPr>
          <a:xfrm>
            <a:off x="34925" y="0"/>
            <a:ext cx="9074150" cy="1143000"/>
          </a:xfrm>
        </p:spPr>
        <p:txBody>
          <a:bodyPr/>
          <a:lstStyle/>
          <a:p>
            <a:r>
              <a:rPr lang="en-US" sz="6000" b="1">
                <a:solidFill>
                  <a:srgbClr val="CCFF33"/>
                </a:solidFill>
                <a:latin typeface="Arial" charset="0"/>
                <a:ea typeface="ＭＳ Ｐゴシック" charset="0"/>
              </a:rPr>
              <a:t>The Babylonian Threat</a:t>
            </a:r>
            <a:endParaRPr lang="en-US">
              <a:latin typeface="Arial" charset="0"/>
              <a:ea typeface="ＭＳ Ｐゴシック" charset="0"/>
            </a:endParaRPr>
          </a:p>
        </p:txBody>
      </p:sp>
    </p:spTree>
    <p:extLst>
      <p:ext uri="{BB962C8B-B14F-4D97-AF65-F5344CB8AC3E}">
        <p14:creationId xmlns:p14="http://schemas.microsoft.com/office/powerpoint/2010/main" val="391969942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2" descr="Israel Neighbors Label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5750" y="0"/>
            <a:ext cx="9144000" cy="654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34" name="Picture 3" descr="Israel Neighbors Blank.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en-US" b="1" dirty="0">
                <a:solidFill>
                  <a:srgbClr val="FFFFFF"/>
                </a:solidFill>
                <a:latin typeface="Arial" charset="0"/>
                <a:ea typeface="新細明體" charset="0"/>
              </a:rPr>
              <a:t>Nations to Be Judged (Ezekiel 25–32) </a:t>
            </a: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Ammon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(25:1-7)</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Moab </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(25:8-11)</a:t>
            </a: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Edom</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(25:12-14)</a:t>
            </a: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Philistia</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(25:15-17)</a:t>
            </a: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Tyre</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(26:1–28:19)</a:t>
            </a: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Sidon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(28:20-26)</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Egypt</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(29–32)</a:t>
            </a:r>
          </a:p>
        </p:txBody>
      </p:sp>
    </p:spTree>
    <p:extLst>
      <p:ext uri="{BB962C8B-B14F-4D97-AF65-F5344CB8AC3E}">
        <p14:creationId xmlns:p14="http://schemas.microsoft.com/office/powerpoint/2010/main" val="122566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76" y="3218"/>
            <a:ext cx="9174376" cy="5856310"/>
          </a:xfrm>
          <a:prstGeom prst="rect">
            <a:avLst/>
          </a:prstGeom>
        </p:spPr>
      </p:pic>
      <p:sp>
        <p:nvSpPr>
          <p:cNvPr id="8" name="Rectangle 2"/>
          <p:cNvSpPr txBox="1">
            <a:spLocks noChangeArrowheads="1"/>
          </p:cNvSpPr>
          <p:nvPr/>
        </p:nvSpPr>
        <p:spPr bwMode="auto">
          <a:xfrm>
            <a:off x="252536" y="2677681"/>
            <a:ext cx="8891464"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
        <p:nvSpPr>
          <p:cNvPr id="900098" name="Rectangle 2"/>
          <p:cNvSpPr>
            <a:spLocks noGrp="1" noChangeArrowheads="1"/>
          </p:cNvSpPr>
          <p:nvPr>
            <p:ph type="ctrTitle"/>
          </p:nvPr>
        </p:nvSpPr>
        <p:spPr>
          <a:xfrm>
            <a:off x="276349" y="332656"/>
            <a:ext cx="8868309" cy="1446653"/>
          </a:xfrm>
          <a:effectLst>
            <a:outerShdw blurRad="63500" dist="35921" dir="2700000" algn="ctr" rotWithShape="0">
              <a:schemeClr val="tx2">
                <a:alpha val="74998"/>
              </a:schemeClr>
            </a:outerShdw>
          </a:effectLst>
        </p:spPr>
        <p:txBody>
          <a:bodyPr/>
          <a:lstStyle/>
          <a:p>
            <a:pPr algn="l">
              <a:defRPr/>
            </a:pPr>
            <a:r>
              <a:rPr lang="en-US" sz="8000" b="1" dirty="0">
                <a:effectLst>
                  <a:glow rad="127000">
                    <a:schemeClr val="tx1"/>
                  </a:glow>
                </a:effectLst>
                <a:latin typeface="Arial" charset="0"/>
                <a:ea typeface="ＭＳ Ｐゴシック" charset="0"/>
                <a:cs typeface="ＭＳ Ｐゴシック" charset="0"/>
              </a:rPr>
              <a:t>Be Repentant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81763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en-US" sz="2800" b="1" dirty="0">
                <a:solidFill>
                  <a:schemeClr val="tx1"/>
                </a:solidFill>
                <a:latin typeface="Arial"/>
                <a:ea typeface="ＭＳ Ｐゴシック" charset="0"/>
                <a:cs typeface="Arial"/>
              </a:rPr>
              <a:t>Nations Prophesied Against (Jeremiah 46–51)</a:t>
            </a:r>
          </a:p>
        </p:txBody>
      </p:sp>
      <p:sp>
        <p:nvSpPr>
          <p:cNvPr id="217090" name="Rectangle 2"/>
          <p:cNvSpPr>
            <a:spLocks noChangeArrowheads="1"/>
          </p:cNvSpPr>
          <p:nvPr/>
        </p:nvSpPr>
        <p:spPr bwMode="auto">
          <a:xfrm>
            <a:off x="214313" y="1219200"/>
            <a:ext cx="6948487" cy="5082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1. EGYPT (46:1-27)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defeated by Babylonians</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2. PHILISTIA (47:1-7)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overrun by Egyptians</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3. MOAB (48:1-47)</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 To be conquered by Babylon</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4. AMMON (49:1-6)</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 destroyed and re-established in </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the millennium. </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5. EDOM  (49:7-22)</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become as Sodom and Gomorrah</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6. DAMASCUS (49:23-27)</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 destroyed in a single day</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7. KEDAR &amp; HAZOR (49:28-35)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destroyed by Nebuchadnezzar</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srgbClr val="D16349"/>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8. ELAM (49:34-39)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overrun by Nebuchadnezzar and </a:t>
            </a: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re-established during the millennium</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9. BABYLON (50:1–51:64)</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Final destruction of the empire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2" name="Text Box 4"/>
          <p:cNvSpPr txBox="1">
            <a:spLocks noChangeArrowheads="1"/>
          </p:cNvSpPr>
          <p:nvPr/>
        </p:nvSpPr>
        <p:spPr bwMode="auto">
          <a:xfrm>
            <a:off x="8458095" y="-4863"/>
            <a:ext cx="698500" cy="46196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rPr>
              <a:t>485</a:t>
            </a:r>
          </a:p>
        </p:txBody>
      </p:sp>
    </p:spTree>
    <p:extLst>
      <p:ext uri="{BB962C8B-B14F-4D97-AF65-F5344CB8AC3E}">
        <p14:creationId xmlns:p14="http://schemas.microsoft.com/office/powerpoint/2010/main" val="42522661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7519836" y="3535081"/>
            <a:ext cx="162416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Elam</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(49:34-39)</a:t>
            </a:r>
          </a:p>
        </p:txBody>
      </p:sp>
      <p:sp>
        <p:nvSpPr>
          <p:cNvPr id="15" name="Text Box 9"/>
          <p:cNvSpPr txBox="1">
            <a:spLocks noChangeArrowheads="1"/>
          </p:cNvSpPr>
          <p:nvPr/>
        </p:nvSpPr>
        <p:spPr bwMode="auto">
          <a:xfrm>
            <a:off x="1368405" y="3369339"/>
            <a:ext cx="136287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(47:1-7)</a:t>
            </a:r>
          </a:p>
        </p:txBody>
      </p:sp>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9" name="Text Box 9"/>
          <p:cNvSpPr txBox="1">
            <a:spLocks noChangeArrowheads="1"/>
          </p:cNvSpPr>
          <p:nvPr/>
        </p:nvSpPr>
        <p:spPr bwMode="auto">
          <a:xfrm>
            <a:off x="3187618" y="4135246"/>
            <a:ext cx="2340705"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Moab (48:1-47)</a:t>
            </a:r>
          </a:p>
        </p:txBody>
      </p:sp>
      <p:sp>
        <p:nvSpPr>
          <p:cNvPr id="10" name="Text Box 9"/>
          <p:cNvSpPr txBox="1">
            <a:spLocks noChangeArrowheads="1"/>
          </p:cNvSpPr>
          <p:nvPr/>
        </p:nvSpPr>
        <p:spPr bwMode="auto">
          <a:xfrm>
            <a:off x="3187618" y="3700044"/>
            <a:ext cx="251222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Ammon (49:1-6)</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
        <p:nvSpPr>
          <p:cNvPr id="11" name="Text Box 9">
            <a:extLst>
              <a:ext uri="{FF2B5EF4-FFF2-40B4-BE49-F238E27FC236}">
                <a16:creationId xmlns:a16="http://schemas.microsoft.com/office/drawing/2014/main" id="{136D7FF1-B476-DB4C-B1EE-1BA9BB001781}"/>
              </a:ext>
            </a:extLst>
          </p:cNvPr>
          <p:cNvSpPr txBox="1">
            <a:spLocks noChangeArrowheads="1"/>
          </p:cNvSpPr>
          <p:nvPr/>
        </p:nvSpPr>
        <p:spPr bwMode="auto">
          <a:xfrm>
            <a:off x="3187618" y="4570448"/>
            <a:ext cx="2392001"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Edom (49:7-22)</a:t>
            </a:r>
          </a:p>
        </p:txBody>
      </p:sp>
      <p:sp>
        <p:nvSpPr>
          <p:cNvPr id="12" name="Text Box 9">
            <a:extLst>
              <a:ext uri="{FF2B5EF4-FFF2-40B4-BE49-F238E27FC236}">
                <a16:creationId xmlns:a16="http://schemas.microsoft.com/office/drawing/2014/main" id="{E81A8513-E168-7147-BCA6-5416419CB689}"/>
              </a:ext>
            </a:extLst>
          </p:cNvPr>
          <p:cNvSpPr txBox="1">
            <a:spLocks noChangeArrowheads="1"/>
          </p:cNvSpPr>
          <p:nvPr/>
        </p:nvSpPr>
        <p:spPr bwMode="auto">
          <a:xfrm>
            <a:off x="3668277" y="5805289"/>
            <a:ext cx="230704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Kedar &amp; Hazor</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(49:28-35)</a:t>
            </a:r>
          </a:p>
        </p:txBody>
      </p:sp>
      <p:sp>
        <p:nvSpPr>
          <p:cNvPr id="13" name="Text Box 9">
            <a:extLst>
              <a:ext uri="{FF2B5EF4-FFF2-40B4-BE49-F238E27FC236}">
                <a16:creationId xmlns:a16="http://schemas.microsoft.com/office/drawing/2014/main" id="{FE4176F8-7AAF-1642-9467-815820AFDDF3}"/>
              </a:ext>
            </a:extLst>
          </p:cNvPr>
          <p:cNvSpPr txBox="1">
            <a:spLocks noChangeArrowheads="1"/>
          </p:cNvSpPr>
          <p:nvPr/>
        </p:nvSpPr>
        <p:spPr bwMode="auto">
          <a:xfrm>
            <a:off x="3055022" y="2004366"/>
            <a:ext cx="1726756"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Damascus</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(49:23-27)</a:t>
            </a:r>
          </a:p>
        </p:txBody>
      </p:sp>
      <p:sp>
        <p:nvSpPr>
          <p:cNvPr id="14" name="Text Box 9">
            <a:extLst>
              <a:ext uri="{FF2B5EF4-FFF2-40B4-BE49-F238E27FC236}">
                <a16:creationId xmlns:a16="http://schemas.microsoft.com/office/drawing/2014/main" id="{0272A68F-ACA9-AE4A-A657-1C29DF63B578}"/>
              </a:ext>
            </a:extLst>
          </p:cNvPr>
          <p:cNvSpPr txBox="1">
            <a:spLocks noChangeArrowheads="1"/>
          </p:cNvSpPr>
          <p:nvPr/>
        </p:nvSpPr>
        <p:spPr bwMode="auto">
          <a:xfrm>
            <a:off x="5856310" y="2898977"/>
            <a:ext cx="145264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(50–51)</a:t>
            </a:r>
          </a:p>
        </p:txBody>
      </p:sp>
    </p:spTree>
    <p:extLst>
      <p:ext uri="{BB962C8B-B14F-4D97-AF65-F5344CB8AC3E}">
        <p14:creationId xmlns:p14="http://schemas.microsoft.com/office/powerpoint/2010/main" val="3261080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P spid="11" grpId="0"/>
      <p:bldP spid="12" grpId="0"/>
      <p:bldP spid="13" grpId="0"/>
      <p:bldP spid="1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en-US" sz="2800" b="1" dirty="0">
                <a:solidFill>
                  <a:srgbClr val="FFFFFF"/>
                </a:solidFill>
                <a:effectLst>
                  <a:glow rad="127000">
                    <a:schemeClr val="tx1"/>
                  </a:glow>
                </a:effectLst>
                <a:latin typeface="Arial" charset="0"/>
                <a:ea typeface="ＭＳ Ｐゴシック" charset="0"/>
                <a:cs typeface="ＭＳ Ｐゴシック" charset="0"/>
              </a:rPr>
              <a:t>Judgment Against the Nations </a:t>
            </a:r>
            <a:br>
              <a:rPr lang="en-US" sz="2800" b="1" dirty="0">
                <a:solidFill>
                  <a:srgbClr val="FFFFFF"/>
                </a:solidFill>
                <a:effectLst>
                  <a:glow rad="127000">
                    <a:schemeClr val="tx1"/>
                  </a:glow>
                </a:effectLst>
                <a:latin typeface="Arial" charset="0"/>
                <a:ea typeface="ＭＳ Ｐゴシック" charset="0"/>
                <a:cs typeface="ＭＳ Ｐゴシック" charset="0"/>
              </a:rPr>
            </a:br>
            <a:r>
              <a:rPr lang="en-US" sz="2800" b="1" dirty="0">
                <a:solidFill>
                  <a:srgbClr val="FFFFFF"/>
                </a:solidFill>
                <a:effectLst>
                  <a:glow rad="127000">
                    <a:schemeClr val="tx1"/>
                  </a:glow>
                </a:effectLst>
                <a:latin typeface="Arial" charset="0"/>
                <a:ea typeface="ＭＳ Ｐゴシック" charset="0"/>
                <a:cs typeface="ＭＳ Ｐゴシック" charset="0"/>
              </a:rPr>
              <a:t>(Amos 1–2)</a:t>
            </a:r>
            <a:endParaRPr lang="en-US" sz="28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591</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Syria</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Moab</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6" name="Rectangle 2">
            <a:extLst>
              <a:ext uri="{FF2B5EF4-FFF2-40B4-BE49-F238E27FC236}">
                <a16:creationId xmlns:a16="http://schemas.microsoft.com/office/drawing/2014/main" id="{009C6C9F-A28F-314D-BA52-99FFB37117E2}"/>
              </a:ext>
            </a:extLst>
          </p:cNvPr>
          <p:cNvSpPr txBox="1">
            <a:spLocks noChangeArrowheads="1"/>
          </p:cNvSpPr>
          <p:nvPr/>
        </p:nvSpPr>
        <p:spPr bwMode="auto">
          <a:xfrm>
            <a:off x="269762" y="1196752"/>
            <a:ext cx="4302238" cy="59766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Amos declared the sins and penalties of Israel and 7 surrounding countries for their sins against God</a:t>
            </a:r>
            <a:r>
              <a:rPr kumimoji="0" lang="uk-U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people, Israel</a:t>
            </a:r>
          </a:p>
        </p:txBody>
      </p:sp>
    </p:spTree>
    <p:extLst>
      <p:ext uri="{BB962C8B-B14F-4D97-AF65-F5344CB8AC3E}">
        <p14:creationId xmlns:p14="http://schemas.microsoft.com/office/powerpoint/2010/main" val="2106289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80">
                                          <p:stCondLst>
                                            <p:cond delay="0"/>
                                          </p:stCondLst>
                                        </p:cTn>
                                        <p:tgtEl>
                                          <p:spTgt spid="18"/>
                                        </p:tgtEl>
                                      </p:cBhvr>
                                    </p:animEffect>
                                    <p:anim calcmode="lin" valueType="num">
                                      <p:cBhvr>
                                        <p:cTn id="2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1" dur="26">
                                          <p:stCondLst>
                                            <p:cond delay="650"/>
                                          </p:stCondLst>
                                        </p:cTn>
                                        <p:tgtEl>
                                          <p:spTgt spid="18"/>
                                        </p:tgtEl>
                                      </p:cBhvr>
                                      <p:to x="100000" y="60000"/>
                                    </p:animScale>
                                    <p:animScale>
                                      <p:cBhvr>
                                        <p:cTn id="32" dur="166" decel="50000">
                                          <p:stCondLst>
                                            <p:cond delay="67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80">
                                          <p:stCondLst>
                                            <p:cond delay="0"/>
                                          </p:stCondLst>
                                        </p:cTn>
                                        <p:tgtEl>
                                          <p:spTgt spid="19"/>
                                        </p:tgtEl>
                                      </p:cBhvr>
                                    </p:animEffect>
                                    <p:anim calcmode="lin" valueType="num">
                                      <p:cBhvr>
                                        <p:cTn id="4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9" dur="26">
                                          <p:stCondLst>
                                            <p:cond delay="650"/>
                                          </p:stCondLst>
                                        </p:cTn>
                                        <p:tgtEl>
                                          <p:spTgt spid="19"/>
                                        </p:tgtEl>
                                      </p:cBhvr>
                                      <p:to x="100000" y="60000"/>
                                    </p:animScale>
                                    <p:animScale>
                                      <p:cBhvr>
                                        <p:cTn id="50" dur="166" decel="50000">
                                          <p:stCondLst>
                                            <p:cond delay="676"/>
                                          </p:stCondLst>
                                        </p:cTn>
                                        <p:tgtEl>
                                          <p:spTgt spid="19"/>
                                        </p:tgtEl>
                                      </p:cBhvr>
                                      <p:to x="100000" y="100000"/>
                                    </p:animScale>
                                    <p:animScale>
                                      <p:cBhvr>
                                        <p:cTn id="51" dur="26">
                                          <p:stCondLst>
                                            <p:cond delay="1312"/>
                                          </p:stCondLst>
                                        </p:cTn>
                                        <p:tgtEl>
                                          <p:spTgt spid="19"/>
                                        </p:tgtEl>
                                      </p:cBhvr>
                                      <p:to x="100000" y="80000"/>
                                    </p:animScale>
                                    <p:animScale>
                                      <p:cBhvr>
                                        <p:cTn id="52" dur="166" decel="50000">
                                          <p:stCondLst>
                                            <p:cond delay="1338"/>
                                          </p:stCondLst>
                                        </p:cTn>
                                        <p:tgtEl>
                                          <p:spTgt spid="19"/>
                                        </p:tgtEl>
                                      </p:cBhvr>
                                      <p:to x="100000" y="100000"/>
                                    </p:animScale>
                                    <p:animScale>
                                      <p:cBhvr>
                                        <p:cTn id="53" dur="26">
                                          <p:stCondLst>
                                            <p:cond delay="1642"/>
                                          </p:stCondLst>
                                        </p:cTn>
                                        <p:tgtEl>
                                          <p:spTgt spid="19"/>
                                        </p:tgtEl>
                                      </p:cBhvr>
                                      <p:to x="100000" y="90000"/>
                                    </p:animScale>
                                    <p:animScale>
                                      <p:cBhvr>
                                        <p:cTn id="54" dur="166" decel="50000">
                                          <p:stCondLst>
                                            <p:cond delay="1668"/>
                                          </p:stCondLst>
                                        </p:cTn>
                                        <p:tgtEl>
                                          <p:spTgt spid="19"/>
                                        </p:tgtEl>
                                      </p:cBhvr>
                                      <p:to x="100000" y="100000"/>
                                    </p:animScale>
                                    <p:animScale>
                                      <p:cBhvr>
                                        <p:cTn id="55" dur="26">
                                          <p:stCondLst>
                                            <p:cond delay="1808"/>
                                          </p:stCondLst>
                                        </p:cTn>
                                        <p:tgtEl>
                                          <p:spTgt spid="19"/>
                                        </p:tgtEl>
                                      </p:cBhvr>
                                      <p:to x="100000" y="95000"/>
                                    </p:animScale>
                                    <p:animScale>
                                      <p:cBhvr>
                                        <p:cTn id="56" dur="166" decel="50000">
                                          <p:stCondLst>
                                            <p:cond delay="1834"/>
                                          </p:stCondLst>
                                        </p:cTn>
                                        <p:tgtEl>
                                          <p:spTgt spid="1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80">
                                          <p:stCondLst>
                                            <p:cond delay="0"/>
                                          </p:stCondLst>
                                        </p:cTn>
                                        <p:tgtEl>
                                          <p:spTgt spid="15"/>
                                        </p:tgtEl>
                                      </p:cBhvr>
                                    </p:animEffect>
                                    <p:anim calcmode="lin" valueType="num">
                                      <p:cBhvr>
                                        <p:cTn id="6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7" dur="26">
                                          <p:stCondLst>
                                            <p:cond delay="650"/>
                                          </p:stCondLst>
                                        </p:cTn>
                                        <p:tgtEl>
                                          <p:spTgt spid="15"/>
                                        </p:tgtEl>
                                      </p:cBhvr>
                                      <p:to x="100000" y="60000"/>
                                    </p:animScale>
                                    <p:animScale>
                                      <p:cBhvr>
                                        <p:cTn id="68" dur="166" decel="50000">
                                          <p:stCondLst>
                                            <p:cond delay="676"/>
                                          </p:stCondLst>
                                        </p:cTn>
                                        <p:tgtEl>
                                          <p:spTgt spid="15"/>
                                        </p:tgtEl>
                                      </p:cBhvr>
                                      <p:to x="100000" y="100000"/>
                                    </p:animScale>
                                    <p:animScale>
                                      <p:cBhvr>
                                        <p:cTn id="69" dur="26">
                                          <p:stCondLst>
                                            <p:cond delay="1312"/>
                                          </p:stCondLst>
                                        </p:cTn>
                                        <p:tgtEl>
                                          <p:spTgt spid="15"/>
                                        </p:tgtEl>
                                      </p:cBhvr>
                                      <p:to x="100000" y="80000"/>
                                    </p:animScale>
                                    <p:animScale>
                                      <p:cBhvr>
                                        <p:cTn id="70" dur="166" decel="50000">
                                          <p:stCondLst>
                                            <p:cond delay="1338"/>
                                          </p:stCondLst>
                                        </p:cTn>
                                        <p:tgtEl>
                                          <p:spTgt spid="15"/>
                                        </p:tgtEl>
                                      </p:cBhvr>
                                      <p:to x="100000" y="100000"/>
                                    </p:animScale>
                                    <p:animScale>
                                      <p:cBhvr>
                                        <p:cTn id="71" dur="26">
                                          <p:stCondLst>
                                            <p:cond delay="1642"/>
                                          </p:stCondLst>
                                        </p:cTn>
                                        <p:tgtEl>
                                          <p:spTgt spid="15"/>
                                        </p:tgtEl>
                                      </p:cBhvr>
                                      <p:to x="100000" y="90000"/>
                                    </p:animScale>
                                    <p:animScale>
                                      <p:cBhvr>
                                        <p:cTn id="72" dur="166" decel="50000">
                                          <p:stCondLst>
                                            <p:cond delay="1668"/>
                                          </p:stCondLst>
                                        </p:cTn>
                                        <p:tgtEl>
                                          <p:spTgt spid="15"/>
                                        </p:tgtEl>
                                      </p:cBhvr>
                                      <p:to x="100000" y="100000"/>
                                    </p:animScale>
                                    <p:animScale>
                                      <p:cBhvr>
                                        <p:cTn id="73" dur="26">
                                          <p:stCondLst>
                                            <p:cond delay="1808"/>
                                          </p:stCondLst>
                                        </p:cTn>
                                        <p:tgtEl>
                                          <p:spTgt spid="15"/>
                                        </p:tgtEl>
                                      </p:cBhvr>
                                      <p:to x="100000" y="95000"/>
                                    </p:animScale>
                                    <p:animScale>
                                      <p:cBhvr>
                                        <p:cTn id="74" dur="166" decel="50000">
                                          <p:stCondLst>
                                            <p:cond delay="1834"/>
                                          </p:stCondLst>
                                        </p:cTn>
                                        <p:tgtEl>
                                          <p:spTgt spid="15"/>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down)">
                                      <p:cBhvr>
                                        <p:cTn id="79" dur="580">
                                          <p:stCondLst>
                                            <p:cond delay="0"/>
                                          </p:stCondLst>
                                        </p:cTn>
                                        <p:tgtEl>
                                          <p:spTgt spid="13"/>
                                        </p:tgtEl>
                                      </p:cBhvr>
                                    </p:animEffect>
                                    <p:anim calcmode="lin" valueType="num">
                                      <p:cBhvr>
                                        <p:cTn id="8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5" dur="26">
                                          <p:stCondLst>
                                            <p:cond delay="650"/>
                                          </p:stCondLst>
                                        </p:cTn>
                                        <p:tgtEl>
                                          <p:spTgt spid="13"/>
                                        </p:tgtEl>
                                      </p:cBhvr>
                                      <p:to x="100000" y="60000"/>
                                    </p:animScale>
                                    <p:animScale>
                                      <p:cBhvr>
                                        <p:cTn id="86" dur="166" decel="50000">
                                          <p:stCondLst>
                                            <p:cond delay="676"/>
                                          </p:stCondLst>
                                        </p:cTn>
                                        <p:tgtEl>
                                          <p:spTgt spid="13"/>
                                        </p:tgtEl>
                                      </p:cBhvr>
                                      <p:to x="100000" y="100000"/>
                                    </p:animScale>
                                    <p:animScale>
                                      <p:cBhvr>
                                        <p:cTn id="87" dur="26">
                                          <p:stCondLst>
                                            <p:cond delay="1312"/>
                                          </p:stCondLst>
                                        </p:cTn>
                                        <p:tgtEl>
                                          <p:spTgt spid="13"/>
                                        </p:tgtEl>
                                      </p:cBhvr>
                                      <p:to x="100000" y="80000"/>
                                    </p:animScale>
                                    <p:animScale>
                                      <p:cBhvr>
                                        <p:cTn id="88" dur="166" decel="50000">
                                          <p:stCondLst>
                                            <p:cond delay="1338"/>
                                          </p:stCondLst>
                                        </p:cTn>
                                        <p:tgtEl>
                                          <p:spTgt spid="13"/>
                                        </p:tgtEl>
                                      </p:cBhvr>
                                      <p:to x="100000" y="100000"/>
                                    </p:animScale>
                                    <p:animScale>
                                      <p:cBhvr>
                                        <p:cTn id="89" dur="26">
                                          <p:stCondLst>
                                            <p:cond delay="1642"/>
                                          </p:stCondLst>
                                        </p:cTn>
                                        <p:tgtEl>
                                          <p:spTgt spid="13"/>
                                        </p:tgtEl>
                                      </p:cBhvr>
                                      <p:to x="100000" y="90000"/>
                                    </p:animScale>
                                    <p:animScale>
                                      <p:cBhvr>
                                        <p:cTn id="90" dur="166" decel="50000">
                                          <p:stCondLst>
                                            <p:cond delay="1668"/>
                                          </p:stCondLst>
                                        </p:cTn>
                                        <p:tgtEl>
                                          <p:spTgt spid="13"/>
                                        </p:tgtEl>
                                      </p:cBhvr>
                                      <p:to x="100000" y="100000"/>
                                    </p:animScale>
                                    <p:animScale>
                                      <p:cBhvr>
                                        <p:cTn id="91" dur="26">
                                          <p:stCondLst>
                                            <p:cond delay="1808"/>
                                          </p:stCondLst>
                                        </p:cTn>
                                        <p:tgtEl>
                                          <p:spTgt spid="13"/>
                                        </p:tgtEl>
                                      </p:cBhvr>
                                      <p:to x="100000" y="95000"/>
                                    </p:animScale>
                                    <p:animScale>
                                      <p:cBhvr>
                                        <p:cTn id="92" dur="166" decel="50000">
                                          <p:stCondLst>
                                            <p:cond delay="1834"/>
                                          </p:stCondLst>
                                        </p:cTn>
                                        <p:tgtEl>
                                          <p:spTgt spid="13"/>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580">
                                          <p:stCondLst>
                                            <p:cond delay="0"/>
                                          </p:stCondLst>
                                        </p:cTn>
                                        <p:tgtEl>
                                          <p:spTgt spid="16"/>
                                        </p:tgtEl>
                                      </p:cBhvr>
                                    </p:animEffect>
                                    <p:anim calcmode="lin" valueType="num">
                                      <p:cBhvr>
                                        <p:cTn id="9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3" dur="26">
                                          <p:stCondLst>
                                            <p:cond delay="650"/>
                                          </p:stCondLst>
                                        </p:cTn>
                                        <p:tgtEl>
                                          <p:spTgt spid="16"/>
                                        </p:tgtEl>
                                      </p:cBhvr>
                                      <p:to x="100000" y="60000"/>
                                    </p:animScale>
                                    <p:animScale>
                                      <p:cBhvr>
                                        <p:cTn id="104" dur="166" decel="50000">
                                          <p:stCondLst>
                                            <p:cond delay="676"/>
                                          </p:stCondLst>
                                        </p:cTn>
                                        <p:tgtEl>
                                          <p:spTgt spid="16"/>
                                        </p:tgtEl>
                                      </p:cBhvr>
                                      <p:to x="100000" y="100000"/>
                                    </p:animScale>
                                    <p:animScale>
                                      <p:cBhvr>
                                        <p:cTn id="105" dur="26">
                                          <p:stCondLst>
                                            <p:cond delay="1312"/>
                                          </p:stCondLst>
                                        </p:cTn>
                                        <p:tgtEl>
                                          <p:spTgt spid="16"/>
                                        </p:tgtEl>
                                      </p:cBhvr>
                                      <p:to x="100000" y="80000"/>
                                    </p:animScale>
                                    <p:animScale>
                                      <p:cBhvr>
                                        <p:cTn id="106" dur="166" decel="50000">
                                          <p:stCondLst>
                                            <p:cond delay="1338"/>
                                          </p:stCondLst>
                                        </p:cTn>
                                        <p:tgtEl>
                                          <p:spTgt spid="16"/>
                                        </p:tgtEl>
                                      </p:cBhvr>
                                      <p:to x="100000" y="100000"/>
                                    </p:animScale>
                                    <p:animScale>
                                      <p:cBhvr>
                                        <p:cTn id="107" dur="26">
                                          <p:stCondLst>
                                            <p:cond delay="1642"/>
                                          </p:stCondLst>
                                        </p:cTn>
                                        <p:tgtEl>
                                          <p:spTgt spid="16"/>
                                        </p:tgtEl>
                                      </p:cBhvr>
                                      <p:to x="100000" y="90000"/>
                                    </p:animScale>
                                    <p:animScale>
                                      <p:cBhvr>
                                        <p:cTn id="108" dur="166" decel="50000">
                                          <p:stCondLst>
                                            <p:cond delay="1668"/>
                                          </p:stCondLst>
                                        </p:cTn>
                                        <p:tgtEl>
                                          <p:spTgt spid="16"/>
                                        </p:tgtEl>
                                      </p:cBhvr>
                                      <p:to x="100000" y="100000"/>
                                    </p:animScale>
                                    <p:animScale>
                                      <p:cBhvr>
                                        <p:cTn id="109" dur="26">
                                          <p:stCondLst>
                                            <p:cond delay="1808"/>
                                          </p:stCondLst>
                                        </p:cTn>
                                        <p:tgtEl>
                                          <p:spTgt spid="16"/>
                                        </p:tgtEl>
                                      </p:cBhvr>
                                      <p:to x="100000" y="95000"/>
                                    </p:animScale>
                                    <p:animScale>
                                      <p:cBhvr>
                                        <p:cTn id="110" dur="166" decel="50000">
                                          <p:stCondLst>
                                            <p:cond delay="1834"/>
                                          </p:stCondLst>
                                        </p:cTn>
                                        <p:tgtEl>
                                          <p:spTgt spid="16"/>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ipe(down)">
                                      <p:cBhvr>
                                        <p:cTn id="115" dur="580">
                                          <p:stCondLst>
                                            <p:cond delay="0"/>
                                          </p:stCondLst>
                                        </p:cTn>
                                        <p:tgtEl>
                                          <p:spTgt spid="10"/>
                                        </p:tgtEl>
                                      </p:cBhvr>
                                    </p:animEffect>
                                    <p:anim calcmode="lin" valueType="num">
                                      <p:cBhvr>
                                        <p:cTn id="1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1" dur="26">
                                          <p:stCondLst>
                                            <p:cond delay="650"/>
                                          </p:stCondLst>
                                        </p:cTn>
                                        <p:tgtEl>
                                          <p:spTgt spid="10"/>
                                        </p:tgtEl>
                                      </p:cBhvr>
                                      <p:to x="100000" y="60000"/>
                                    </p:animScale>
                                    <p:animScale>
                                      <p:cBhvr>
                                        <p:cTn id="122" dur="166" decel="50000">
                                          <p:stCondLst>
                                            <p:cond delay="676"/>
                                          </p:stCondLst>
                                        </p:cTn>
                                        <p:tgtEl>
                                          <p:spTgt spid="10"/>
                                        </p:tgtEl>
                                      </p:cBhvr>
                                      <p:to x="100000" y="100000"/>
                                    </p:animScale>
                                    <p:animScale>
                                      <p:cBhvr>
                                        <p:cTn id="123" dur="26">
                                          <p:stCondLst>
                                            <p:cond delay="1312"/>
                                          </p:stCondLst>
                                        </p:cTn>
                                        <p:tgtEl>
                                          <p:spTgt spid="10"/>
                                        </p:tgtEl>
                                      </p:cBhvr>
                                      <p:to x="100000" y="80000"/>
                                    </p:animScale>
                                    <p:animScale>
                                      <p:cBhvr>
                                        <p:cTn id="124" dur="166" decel="50000">
                                          <p:stCondLst>
                                            <p:cond delay="1338"/>
                                          </p:stCondLst>
                                        </p:cTn>
                                        <p:tgtEl>
                                          <p:spTgt spid="10"/>
                                        </p:tgtEl>
                                      </p:cBhvr>
                                      <p:to x="100000" y="100000"/>
                                    </p:animScale>
                                    <p:animScale>
                                      <p:cBhvr>
                                        <p:cTn id="125" dur="26">
                                          <p:stCondLst>
                                            <p:cond delay="1642"/>
                                          </p:stCondLst>
                                        </p:cTn>
                                        <p:tgtEl>
                                          <p:spTgt spid="10"/>
                                        </p:tgtEl>
                                      </p:cBhvr>
                                      <p:to x="100000" y="90000"/>
                                    </p:animScale>
                                    <p:animScale>
                                      <p:cBhvr>
                                        <p:cTn id="126" dur="166" decel="50000">
                                          <p:stCondLst>
                                            <p:cond delay="1668"/>
                                          </p:stCondLst>
                                        </p:cTn>
                                        <p:tgtEl>
                                          <p:spTgt spid="10"/>
                                        </p:tgtEl>
                                      </p:cBhvr>
                                      <p:to x="100000" y="100000"/>
                                    </p:animScale>
                                    <p:animScale>
                                      <p:cBhvr>
                                        <p:cTn id="127" dur="26">
                                          <p:stCondLst>
                                            <p:cond delay="1808"/>
                                          </p:stCondLst>
                                        </p:cTn>
                                        <p:tgtEl>
                                          <p:spTgt spid="10"/>
                                        </p:tgtEl>
                                      </p:cBhvr>
                                      <p:to x="100000" y="95000"/>
                                    </p:animScale>
                                    <p:animScale>
                                      <p:cBhvr>
                                        <p:cTn id="128" dur="166" decel="50000">
                                          <p:stCondLst>
                                            <p:cond delay="1834"/>
                                          </p:stCondLst>
                                        </p:cTn>
                                        <p:tgtEl>
                                          <p:spTgt spid="10"/>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wipe(down)">
                                      <p:cBhvr>
                                        <p:cTn id="133" dur="580">
                                          <p:stCondLst>
                                            <p:cond delay="0"/>
                                          </p:stCondLst>
                                        </p:cTn>
                                        <p:tgtEl>
                                          <p:spTgt spid="12"/>
                                        </p:tgtEl>
                                      </p:cBhvr>
                                    </p:animEffect>
                                    <p:anim calcmode="lin" valueType="num">
                                      <p:cBhvr>
                                        <p:cTn id="13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9" dur="26">
                                          <p:stCondLst>
                                            <p:cond delay="650"/>
                                          </p:stCondLst>
                                        </p:cTn>
                                        <p:tgtEl>
                                          <p:spTgt spid="12"/>
                                        </p:tgtEl>
                                      </p:cBhvr>
                                      <p:to x="100000" y="60000"/>
                                    </p:animScale>
                                    <p:animScale>
                                      <p:cBhvr>
                                        <p:cTn id="140" dur="166" decel="50000">
                                          <p:stCondLst>
                                            <p:cond delay="676"/>
                                          </p:stCondLst>
                                        </p:cTn>
                                        <p:tgtEl>
                                          <p:spTgt spid="12"/>
                                        </p:tgtEl>
                                      </p:cBhvr>
                                      <p:to x="100000" y="100000"/>
                                    </p:animScale>
                                    <p:animScale>
                                      <p:cBhvr>
                                        <p:cTn id="141" dur="26">
                                          <p:stCondLst>
                                            <p:cond delay="1312"/>
                                          </p:stCondLst>
                                        </p:cTn>
                                        <p:tgtEl>
                                          <p:spTgt spid="12"/>
                                        </p:tgtEl>
                                      </p:cBhvr>
                                      <p:to x="100000" y="80000"/>
                                    </p:animScale>
                                    <p:animScale>
                                      <p:cBhvr>
                                        <p:cTn id="142" dur="166" decel="50000">
                                          <p:stCondLst>
                                            <p:cond delay="1338"/>
                                          </p:stCondLst>
                                        </p:cTn>
                                        <p:tgtEl>
                                          <p:spTgt spid="12"/>
                                        </p:tgtEl>
                                      </p:cBhvr>
                                      <p:to x="100000" y="100000"/>
                                    </p:animScale>
                                    <p:animScale>
                                      <p:cBhvr>
                                        <p:cTn id="143" dur="26">
                                          <p:stCondLst>
                                            <p:cond delay="1642"/>
                                          </p:stCondLst>
                                        </p:cTn>
                                        <p:tgtEl>
                                          <p:spTgt spid="12"/>
                                        </p:tgtEl>
                                      </p:cBhvr>
                                      <p:to x="100000" y="90000"/>
                                    </p:animScale>
                                    <p:animScale>
                                      <p:cBhvr>
                                        <p:cTn id="144" dur="166" decel="50000">
                                          <p:stCondLst>
                                            <p:cond delay="1668"/>
                                          </p:stCondLst>
                                        </p:cTn>
                                        <p:tgtEl>
                                          <p:spTgt spid="12"/>
                                        </p:tgtEl>
                                      </p:cBhvr>
                                      <p:to x="100000" y="100000"/>
                                    </p:animScale>
                                    <p:animScale>
                                      <p:cBhvr>
                                        <p:cTn id="145" dur="26">
                                          <p:stCondLst>
                                            <p:cond delay="1808"/>
                                          </p:stCondLst>
                                        </p:cTn>
                                        <p:tgtEl>
                                          <p:spTgt spid="12"/>
                                        </p:tgtEl>
                                      </p:cBhvr>
                                      <p:to x="100000" y="95000"/>
                                    </p:animScale>
                                    <p:animScale>
                                      <p:cBhvr>
                                        <p:cTn id="14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8" grpId="0"/>
      <p:bldP spid="1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963909"/>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Assyria</a:t>
            </a:r>
          </a:p>
        </p:txBody>
      </p:sp>
      <p:sp>
        <p:nvSpPr>
          <p:cNvPr id="15" name="Text Box 9"/>
          <p:cNvSpPr txBox="1">
            <a:spLocks noChangeArrowheads="1"/>
          </p:cNvSpPr>
          <p:nvPr/>
        </p:nvSpPr>
        <p:spPr bwMode="auto">
          <a:xfrm>
            <a:off x="628343" y="3099880"/>
            <a:ext cx="2348294" cy="1200328"/>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b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 (2:4-7)</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6" name="Text Box 9"/>
          <p:cNvSpPr txBox="1">
            <a:spLocks noChangeArrowheads="1"/>
          </p:cNvSpPr>
          <p:nvPr/>
        </p:nvSpPr>
        <p:spPr bwMode="auto">
          <a:xfrm>
            <a:off x="234769" y="6106006"/>
            <a:ext cx="241028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Ethiopia</a:t>
            </a:r>
          </a:p>
        </p:txBody>
      </p:sp>
      <p:sp>
        <p:nvSpPr>
          <p:cNvPr id="9" name="Text Box 9"/>
          <p:cNvSpPr txBox="1">
            <a:spLocks noChangeArrowheads="1"/>
          </p:cNvSpPr>
          <p:nvPr/>
        </p:nvSpPr>
        <p:spPr bwMode="auto">
          <a:xfrm>
            <a:off x="3241233" y="3821119"/>
            <a:ext cx="305895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Moab </a:t>
            </a:r>
            <a:r>
              <a:rPr kumimoji="0" lang="is-I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 (2:8-11)</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0" name="Text Box 9"/>
          <p:cNvSpPr txBox="1">
            <a:spLocks noChangeArrowheads="1"/>
          </p:cNvSpPr>
          <p:nvPr/>
        </p:nvSpPr>
        <p:spPr bwMode="auto">
          <a:xfrm>
            <a:off x="2976637" y="4614973"/>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Edom</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(Zephaniah 2:4-15)</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21552631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C65638-F7CC-AB2C-D2F9-B4132C7A6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5683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683250" y="29469"/>
            <a:ext cx="3460750" cy="6858000"/>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looked in vain for our allies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to come and save us,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but we were looking to nations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that could not help 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647342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800" y="2625299"/>
            <a:ext cx="3744416" cy="279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769315"/>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4400" b="1" dirty="0">
                <a:solidFill>
                  <a:srgbClr val="FFFFFF"/>
                </a:solidFill>
                <a:effectLst>
                  <a:glow rad="355600">
                    <a:srgbClr val="000000"/>
                  </a:glow>
                  <a:outerShdw blurRad="38100" dist="38100" dir="2700000" algn="tl">
                    <a:srgbClr val="000000">
                      <a:alpha val="43137"/>
                    </a:srgbClr>
                  </a:outerShdw>
                </a:effectLst>
              </a:rPr>
              <a:t>Fall of Jerusalem</a:t>
            </a:r>
          </a:p>
        </p:txBody>
      </p:sp>
      <p:sp>
        <p:nvSpPr>
          <p:cNvPr id="1328130" name="Rectangle 2"/>
          <p:cNvSpPr>
            <a:spLocks noGrp="1" noChangeArrowheads="1"/>
          </p:cNvSpPr>
          <p:nvPr>
            <p:ph type="title"/>
          </p:nvPr>
        </p:nvSpPr>
        <p:spPr>
          <a:xfrm>
            <a:off x="467544" y="476672"/>
            <a:ext cx="8131175" cy="1131887"/>
          </a:xfrm>
          <a:solidFill>
            <a:srgbClr val="000000"/>
          </a:solidFill>
        </p:spPr>
        <p:txBody>
          <a:bodyPr/>
          <a:lstStyle/>
          <a:p>
            <a:pPr algn="ctr" eaLnBrk="1" hangingPunct="1">
              <a:defRPr/>
            </a:pPr>
            <a:r>
              <a:rPr kumimoji="0" lang="en-US" sz="3600" b="1" dirty="0">
                <a:latin typeface="Arial" charset="0"/>
                <a:ea typeface="ＭＳ Ｐゴシック" charset="0"/>
                <a:cs typeface="Arial" charset="0"/>
              </a:rPr>
              <a:t>Contrasts Between Edom &amp; Israel in Lamentations 4:21-22</a:t>
            </a:r>
          </a:p>
        </p:txBody>
      </p:sp>
      <p:sp>
        <p:nvSpPr>
          <p:cNvPr id="163843" name="Text Box 17"/>
          <p:cNvSpPr txBox="1">
            <a:spLocks noChangeArrowheads="1"/>
          </p:cNvSpPr>
          <p:nvPr/>
        </p:nvSpPr>
        <p:spPr bwMode="auto">
          <a:xfrm>
            <a:off x="7781056" y="44624"/>
            <a:ext cx="118343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rPr>
              <a:t>499</a:t>
            </a:r>
          </a:p>
        </p:txBody>
      </p:sp>
      <p:sp>
        <p:nvSpPr>
          <p:cNvPr id="22" name="Text Box 14"/>
          <p:cNvSpPr txBox="1">
            <a:spLocks noChangeArrowheads="1"/>
          </p:cNvSpPr>
          <p:nvPr/>
        </p:nvSpPr>
        <p:spPr bwMode="auto">
          <a:xfrm>
            <a:off x="-108520" y="3322727"/>
            <a:ext cx="3024187"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Edom</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Rejoicing—————</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Israel Punished</a:t>
            </a:r>
          </a:p>
        </p:txBody>
      </p:sp>
      <p:sp>
        <p:nvSpPr>
          <p:cNvPr id="20" name="Text Box 14"/>
          <p:cNvSpPr txBox="1">
            <a:spLocks noChangeArrowheads="1"/>
          </p:cNvSpPr>
          <p:nvPr/>
        </p:nvSpPr>
        <p:spPr bwMode="auto">
          <a:xfrm>
            <a:off x="6156622" y="3322727"/>
            <a:ext cx="3095898"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Israel Restored</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Edom Punished</a:t>
            </a:r>
            <a:endParaRPr lang="en-US" sz="3200" b="1" dirty="0">
              <a:solidFill>
                <a:srgbClr val="FFFFFF"/>
              </a:solidFill>
              <a:effectLst>
                <a:outerShdw blurRad="38100" dist="38100" dir="2700000" algn="tl">
                  <a:srgbClr val="000000">
                    <a:alpha val="43137"/>
                  </a:srgbClr>
                </a:outerShdw>
              </a:effectLst>
            </a:endParaRPr>
          </a:p>
        </p:txBody>
      </p:sp>
      <p:sp>
        <p:nvSpPr>
          <p:cNvPr id="14" name="Text Box 6"/>
          <p:cNvSpPr txBox="1">
            <a:spLocks noChangeArrowheads="1"/>
          </p:cNvSpPr>
          <p:nvPr/>
        </p:nvSpPr>
        <p:spPr bwMode="auto">
          <a:xfrm>
            <a:off x="3563888" y="630932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a:spcBef>
                <a:spcPct val="50000"/>
              </a:spcBef>
              <a:defRPr/>
            </a:pPr>
            <a:r>
              <a:rPr lang="en-US" i="1" kern="0" dirty="0">
                <a:solidFill>
                  <a:srgbClr val="FFFFFF"/>
                </a:solidFill>
                <a:latin typeface="Arial" charset="0"/>
                <a:ea typeface="ＭＳ Ｐゴシック" charset="0"/>
                <a:cs typeface="ＭＳ Ｐゴシック" charset="0"/>
              </a:rPr>
              <a:t>Bible Knowledge Commentary</a:t>
            </a:r>
            <a:r>
              <a:rPr lang="en-US" kern="0" dirty="0">
                <a:solidFill>
                  <a:srgbClr val="FFFFFF"/>
                </a:solidFill>
                <a:latin typeface="Arial" charset="0"/>
                <a:ea typeface="ＭＳ Ｐゴシック" charset="0"/>
                <a:cs typeface="ＭＳ Ｐゴシック" charset="0"/>
              </a:rPr>
              <a:t>, 1:1221</a:t>
            </a:r>
          </a:p>
        </p:txBody>
      </p:sp>
      <p:sp>
        <p:nvSpPr>
          <p:cNvPr id="2" name="Right Arrow 1"/>
          <p:cNvSpPr/>
          <p:nvPr/>
        </p:nvSpPr>
        <p:spPr bwMode="auto">
          <a:xfrm rot="800275">
            <a:off x="2638787" y="4260101"/>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b="1">
              <a:solidFill>
                <a:srgbClr val="000000"/>
              </a:solidFill>
              <a:latin typeface="Arial" pitchFamily="-111" charset="0"/>
              <a:ea typeface="ＭＳ Ｐゴシック" charset="0"/>
              <a:cs typeface="ＭＳ Ｐゴシック" charset="0"/>
            </a:endParaRPr>
          </a:p>
        </p:txBody>
      </p:sp>
      <p:sp>
        <p:nvSpPr>
          <p:cNvPr id="15" name="Right Arrow 14"/>
          <p:cNvSpPr/>
          <p:nvPr/>
        </p:nvSpPr>
        <p:spPr bwMode="auto">
          <a:xfrm rot="20757192">
            <a:off x="2569001" y="4131262"/>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b="1">
              <a:solidFill>
                <a:srgbClr val="000000"/>
              </a:solidFill>
              <a:latin typeface="Arial" pitchFamily="-111" charset="0"/>
              <a:ea typeface="ＭＳ Ｐゴシック" charset="0"/>
              <a:cs typeface="ＭＳ Ｐゴシック" charset="0"/>
            </a:endParaRPr>
          </a:p>
        </p:txBody>
      </p:sp>
      <p:sp>
        <p:nvSpPr>
          <p:cNvPr id="16" name="Text Box 14"/>
          <p:cNvSpPr txBox="1">
            <a:spLocks noChangeArrowheads="1"/>
          </p:cNvSpPr>
          <p:nvPr/>
        </p:nvSpPr>
        <p:spPr bwMode="auto">
          <a:xfrm>
            <a:off x="107504" y="1916832"/>
            <a:ext cx="269190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i="1" dirty="0">
                <a:solidFill>
                  <a:srgbClr val="FFFFFF"/>
                </a:solidFill>
                <a:effectLst>
                  <a:glow rad="355600">
                    <a:srgbClr val="000000"/>
                  </a:glow>
                  <a:outerShdw blurRad="38100" dist="38100" dir="2700000" algn="tl">
                    <a:srgbClr val="000000">
                      <a:alpha val="43137"/>
                    </a:srgbClr>
                  </a:outerShdw>
                </a:effectLst>
              </a:rPr>
              <a:t>Present Condition</a:t>
            </a:r>
          </a:p>
        </p:txBody>
      </p:sp>
      <p:sp>
        <p:nvSpPr>
          <p:cNvPr id="17" name="Text Box 14"/>
          <p:cNvSpPr txBox="1">
            <a:spLocks noChangeArrowheads="1"/>
          </p:cNvSpPr>
          <p:nvPr/>
        </p:nvSpPr>
        <p:spPr bwMode="auto">
          <a:xfrm>
            <a:off x="6422581" y="1916832"/>
            <a:ext cx="269190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i="1" dirty="0">
                <a:solidFill>
                  <a:srgbClr val="FFFFFF"/>
                </a:solidFill>
                <a:effectLst>
                  <a:glow rad="355600">
                    <a:srgbClr val="000000"/>
                  </a:glow>
                  <a:outerShdw blurRad="38100" dist="38100" dir="2700000" algn="tl">
                    <a:srgbClr val="000000">
                      <a:alpha val="43137"/>
                    </a:srgbClr>
                  </a:outerShdw>
                </a:effectLst>
              </a:rPr>
              <a:t>Future Condition</a:t>
            </a:r>
          </a:p>
        </p:txBody>
      </p:sp>
    </p:spTree>
    <p:extLst>
      <p:ext uri="{BB962C8B-B14F-4D97-AF65-F5344CB8AC3E}">
        <p14:creationId xmlns:p14="http://schemas.microsoft.com/office/powerpoint/2010/main" val="40616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 grpId="0" animBg="1"/>
      <p:bldP spid="1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5508104" y="1052736"/>
            <a:ext cx="172819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DB01A33D-B470-2441-9FD2-BD62FD0F1527}"/>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E44C13C-59EF-D145-BB46-A21A63A683E4}"/>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9" name="TextBox 8">
            <a:extLst>
              <a:ext uri="{FF2B5EF4-FFF2-40B4-BE49-F238E27FC236}">
                <a16:creationId xmlns:a16="http://schemas.microsoft.com/office/drawing/2014/main" id="{FFE60573-8F9B-144F-BBA9-637E4E1BF44D}"/>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0" name="TextBox 9">
            <a:extLst>
              <a:ext uri="{FF2B5EF4-FFF2-40B4-BE49-F238E27FC236}">
                <a16:creationId xmlns:a16="http://schemas.microsoft.com/office/drawing/2014/main" id="{5E5D665C-01AA-0F4A-A9BF-FE0984595BB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1" name="TextBox 10">
            <a:extLst>
              <a:ext uri="{FF2B5EF4-FFF2-40B4-BE49-F238E27FC236}">
                <a16:creationId xmlns:a16="http://schemas.microsoft.com/office/drawing/2014/main" id="{CD6E2D9A-11C1-A048-A71B-07EA5E96A9F9}"/>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73BB3BD-F0F7-D349-A974-328A091A3849}"/>
              </a:ext>
            </a:extLst>
          </p:cNvPr>
          <p:cNvSpPr txBox="1">
            <a:spLocks noChangeAspect="1"/>
          </p:cNvSpPr>
          <p:nvPr/>
        </p:nvSpPr>
        <p:spPr>
          <a:xfrm rot="21006683">
            <a:off x="1834902" y="4733694"/>
            <a:ext cx="5686696"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put more trust in your pastor than in God?</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6453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824904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3023561957"/>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1 Line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Acrostic</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332453"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Keep</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looking</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forward</a:t>
            </a: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3" name="TextBox 12">
            <a:extLst>
              <a:ext uri="{FF2B5EF4-FFF2-40B4-BE49-F238E27FC236}">
                <a16:creationId xmlns:a16="http://schemas.microsoft.com/office/drawing/2014/main" id="{66AC4F3B-5888-A247-8E0D-A33DA9A58AEE}"/>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2709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remember what has happened to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See how we have been disgraced!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 </a:t>
            </a:r>
            <a:r>
              <a:rPr lang="en-US" sz="3200" b="1" dirty="0">
                <a:effectLst>
                  <a:glow rad="127000">
                    <a:schemeClr val="tx1"/>
                  </a:glow>
                </a:effectLst>
                <a:latin typeface="Arial" charset="0"/>
                <a:ea typeface="ＭＳ Ｐゴシック" charset="0"/>
                <a:cs typeface="ＭＳ Ｐゴシック" charset="0"/>
              </a:rPr>
              <a:t>Our inheritance has been turned over to strangers, our homes to foreigners.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3 </a:t>
            </a:r>
            <a:r>
              <a:rPr lang="en-US" sz="3200" b="1" dirty="0">
                <a:effectLst>
                  <a:glow rad="127000">
                    <a:schemeClr val="tx1"/>
                  </a:glow>
                </a:effectLst>
                <a:latin typeface="Arial" charset="0"/>
                <a:ea typeface="ＭＳ Ｐゴシック" charset="0"/>
                <a:cs typeface="ＭＳ Ｐゴシック" charset="0"/>
              </a:rPr>
              <a:t>We are orphaned and fatherless.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Our mothers are widowed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09577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a:t>
            </a:r>
            <a:r>
              <a:rPr lang="en-US" sz="5400" b="1" dirty="0">
                <a:solidFill>
                  <a:srgbClr val="FFFF00"/>
                </a:solidFill>
                <a:effectLst>
                  <a:glow rad="127000">
                    <a:schemeClr val="tx1"/>
                  </a:glow>
                </a:effectLst>
                <a:latin typeface="Arial" charset="0"/>
                <a:ea typeface="ＭＳ Ｐゴシック" charset="0"/>
                <a:cs typeface="ＭＳ Ｐゴシック" charset="0"/>
              </a:rPr>
              <a:t>repent</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should you change your mind about evil, Jesus, and your sin?</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74382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have to pay for water to drink,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even firewood is expensive.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5 </a:t>
            </a:r>
            <a:r>
              <a:rPr lang="en-US" sz="3200" b="1" dirty="0">
                <a:effectLst>
                  <a:glow rad="127000">
                    <a:schemeClr val="tx1"/>
                  </a:glow>
                </a:effectLst>
                <a:latin typeface="Arial" charset="0"/>
                <a:ea typeface="ＭＳ Ｐゴシック" charset="0"/>
                <a:cs typeface="ＭＳ Ｐゴシック" charset="0"/>
              </a:rPr>
              <a:t>Those who pursue us are at our heels;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 are exhausted but are given no rest.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6 </a:t>
            </a:r>
            <a:r>
              <a:rPr lang="en-US" sz="3200" b="1" dirty="0">
                <a:effectLst>
                  <a:glow rad="127000">
                    <a:schemeClr val="tx1"/>
                  </a:glow>
                </a:effectLst>
                <a:latin typeface="Arial" charset="0"/>
                <a:ea typeface="ＭＳ Ｐゴシック" charset="0"/>
                <a:cs typeface="ＭＳ Ｐゴシック" charset="0"/>
              </a:rPr>
              <a:t>We submitted to Egypt and Assyria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to get enough food to survive.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7 </a:t>
            </a:r>
            <a:r>
              <a:rPr lang="en-US" sz="3200" b="1" dirty="0">
                <a:effectLst>
                  <a:glow rad="127000">
                    <a:schemeClr val="tx1"/>
                  </a:glow>
                </a:effectLst>
                <a:latin typeface="Arial" charset="0"/>
                <a:ea typeface="ＭＳ Ｐゴシック" charset="0"/>
                <a:cs typeface="ＭＳ Ｐゴシック" charset="0"/>
              </a:rPr>
              <a:t>Our ancestors sinned, but they have died—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we are suffering the punishment they deserved!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(Lam 5:4-7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654824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Slaves have now become our masters;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there is no one left to rescue us.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9 </a:t>
            </a:r>
            <a:r>
              <a:rPr lang="en-US" sz="3200" b="1" dirty="0">
                <a:effectLst>
                  <a:glow rad="127000">
                    <a:schemeClr val="tx1"/>
                  </a:glow>
                </a:effectLst>
                <a:latin typeface="Arial" charset="0"/>
                <a:ea typeface="ＭＳ Ｐゴシック" charset="0"/>
                <a:cs typeface="ＭＳ Ｐゴシック" charset="0"/>
              </a:rPr>
              <a:t>We hunt for food at the risk of our lives,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violence rules the countryside.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10 </a:t>
            </a:r>
            <a:r>
              <a:rPr lang="en-US" sz="3200" b="1" dirty="0">
                <a:effectLst>
                  <a:glow rad="127000">
                    <a:schemeClr val="tx1"/>
                  </a:glow>
                </a:effectLst>
                <a:latin typeface="Arial" charset="0"/>
                <a:ea typeface="ＭＳ Ｐゴシック" charset="0"/>
                <a:cs typeface="ＭＳ Ｐゴシック" charset="0"/>
              </a:rPr>
              <a:t>The famine has blackened our skin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 though baked in an oven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5:8-10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906971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1"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0291" name="Text Box 4"/>
          <p:cNvSpPr txBox="1">
            <a:spLocks noChangeArrowheads="1"/>
          </p:cNvSpPr>
          <p:nvPr/>
        </p:nvSpPr>
        <p:spPr bwMode="auto">
          <a:xfrm>
            <a:off x="0" y="-26988"/>
            <a:ext cx="9144000" cy="131127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Parallels between Lamentations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and Deuteronomy</a:t>
            </a:r>
          </a:p>
        </p:txBody>
      </p:sp>
      <p:pic>
        <p:nvPicPr>
          <p:cNvPr id="140292"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l="2971" t="34035" r="3712" b="44731"/>
          <a:stretch>
            <a:fillRect/>
          </a:stretch>
        </p:blipFill>
        <p:spPr bwMode="auto">
          <a:xfrm>
            <a:off x="0" y="1962150"/>
            <a:ext cx="9144000"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3" name="TextBox 8"/>
          <p:cNvSpPr txBox="1">
            <a:spLocks noChangeArrowheads="1"/>
          </p:cNvSpPr>
          <p:nvPr/>
        </p:nvSpPr>
        <p:spPr bwMode="auto">
          <a:xfrm>
            <a:off x="8526185" y="6350"/>
            <a:ext cx="5693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496</a:t>
            </a:r>
          </a:p>
        </p:txBody>
      </p:sp>
      <p:graphicFrame>
        <p:nvGraphicFramePr>
          <p:cNvPr id="9" name="Table 2">
            <a:extLst>
              <a:ext uri="{FF2B5EF4-FFF2-40B4-BE49-F238E27FC236}">
                <a16:creationId xmlns:a16="http://schemas.microsoft.com/office/drawing/2014/main" id="{7F36169B-DEBD-6DF5-5481-27CDA6A02904}"/>
              </a:ext>
            </a:extLst>
          </p:cNvPr>
          <p:cNvGraphicFramePr>
            <a:graphicFrameLocks noGrp="1"/>
          </p:cNvGraphicFramePr>
          <p:nvPr>
            <p:extLst>
              <p:ext uri="{D42A27DB-BD31-4B8C-83A1-F6EECF244321}">
                <p14:modId xmlns:p14="http://schemas.microsoft.com/office/powerpoint/2010/main" val="3863069213"/>
              </p:ext>
            </p:extLst>
          </p:nvPr>
        </p:nvGraphicFramePr>
        <p:xfrm>
          <a:off x="0" y="1296088"/>
          <a:ext cx="9144000" cy="5441411"/>
        </p:xfrm>
        <a:graphic>
          <a:graphicData uri="http://schemas.openxmlformats.org/drawingml/2006/table">
            <a:tbl>
              <a:tblPr firstRow="1" bandRow="1">
                <a:tableStyleId>{5C22544A-7EE6-4342-B048-85BDC9FD1C3A}</a:tableStyleId>
              </a:tblPr>
              <a:tblGrid>
                <a:gridCol w="824753">
                  <a:extLst>
                    <a:ext uri="{9D8B030D-6E8A-4147-A177-3AD203B41FA5}">
                      <a16:colId xmlns:a16="http://schemas.microsoft.com/office/drawing/2014/main" val="710916003"/>
                    </a:ext>
                  </a:extLst>
                </a:gridCol>
                <a:gridCol w="3158310">
                  <a:extLst>
                    <a:ext uri="{9D8B030D-6E8A-4147-A177-3AD203B41FA5}">
                      <a16:colId xmlns:a16="http://schemas.microsoft.com/office/drawing/2014/main" val="3634782429"/>
                    </a:ext>
                  </a:extLst>
                </a:gridCol>
                <a:gridCol w="1126819">
                  <a:extLst>
                    <a:ext uri="{9D8B030D-6E8A-4147-A177-3AD203B41FA5}">
                      <a16:colId xmlns:a16="http://schemas.microsoft.com/office/drawing/2014/main" val="2617891729"/>
                    </a:ext>
                  </a:extLst>
                </a:gridCol>
                <a:gridCol w="4034118">
                  <a:extLst>
                    <a:ext uri="{9D8B030D-6E8A-4147-A177-3AD203B41FA5}">
                      <a16:colId xmlns:a16="http://schemas.microsoft.com/office/drawing/2014/main" val="2053965818"/>
                    </a:ext>
                  </a:extLst>
                </a:gridCol>
              </a:tblGrid>
              <a:tr h="860269">
                <a:tc gridSpan="2">
                  <a:txBody>
                    <a:bodyPr/>
                    <a:lstStyle/>
                    <a:p>
                      <a:r>
                        <a:rPr lang="en-US" sz="2800" dirty="0">
                          <a:latin typeface="Arial" panose="020B0604020202020204" pitchFamily="34" charset="0"/>
                          <a:cs typeface="Arial" panose="020B0604020202020204" pitchFamily="34" charset="0"/>
                        </a:rPr>
                        <a:t>Lamentations</a:t>
                      </a:r>
                    </a:p>
                  </a:txBody>
                  <a:tcPr anchor="ctr">
                    <a:solidFill>
                      <a:schemeClr val="accent6"/>
                    </a:solidFill>
                  </a:tcPr>
                </a:tc>
                <a:tc hMerge="1">
                  <a:txBody>
                    <a:bodyPr/>
                    <a:lstStyle/>
                    <a:p>
                      <a:endParaRPr lang="en-US" dirty="0"/>
                    </a:p>
                  </a:txBody>
                  <a:tcPr/>
                </a:tc>
                <a:tc gridSpan="2">
                  <a:txBody>
                    <a:bodyPr/>
                    <a:lstStyle/>
                    <a:p>
                      <a:r>
                        <a:rPr lang="en-US" sz="2800" dirty="0">
                          <a:latin typeface="Arial" panose="020B0604020202020204" pitchFamily="34" charset="0"/>
                          <a:cs typeface="Arial" panose="020B0604020202020204" pitchFamily="34" charset="0"/>
                        </a:rPr>
                        <a:t>Deuteronomy</a:t>
                      </a: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1895690">
                <a:tc>
                  <a:txBody>
                    <a:bodyPr/>
                    <a:lstStyle/>
                    <a:p>
                      <a:r>
                        <a:rPr lang="en-US" sz="2400" b="1" dirty="0">
                          <a:latin typeface="Arial" panose="020B0604020202020204" pitchFamily="34" charset="0"/>
                          <a:cs typeface="Arial" panose="020B0604020202020204" pitchFamily="34" charset="0"/>
                        </a:rPr>
                        <a:t>5:2</a:t>
                      </a:r>
                    </a:p>
                  </a:txBody>
                  <a:tcPr/>
                </a:tc>
                <a:tc>
                  <a:txBody>
                    <a:bodyPr/>
                    <a:lstStyle/>
                    <a:p>
                      <a:r>
                        <a:rPr lang="en-US" sz="2400" b="1" kern="1200" dirty="0">
                          <a:solidFill>
                            <a:schemeClr val="dk1"/>
                          </a:solidFill>
                          <a:effectLst/>
                          <a:latin typeface="Arial" panose="020B0604020202020204" pitchFamily="34" charset="0"/>
                          <a:ea typeface="+mn-ea"/>
                          <a:cs typeface="Arial" panose="020B0604020202020204" pitchFamily="34" charset="0"/>
                        </a:rPr>
                        <a:t>Our inheritance has been turned over to aliens, our homes to foreigners.</a:t>
                      </a:r>
                    </a:p>
                  </a:txBody>
                  <a:tcPr/>
                </a:tc>
                <a:tc>
                  <a:txBody>
                    <a:bodyPr/>
                    <a:lstStyle/>
                    <a:p>
                      <a:r>
                        <a:rPr lang="en-US" sz="2400" b="1" dirty="0">
                          <a:latin typeface="Arial" panose="020B0604020202020204" pitchFamily="34" charset="0"/>
                          <a:cs typeface="Arial" panose="020B0604020202020204" pitchFamily="34" charset="0"/>
                        </a:rPr>
                        <a:t>28:30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mn-ea"/>
                          <a:cs typeface="Arial" panose="020B0604020202020204" pitchFamily="34" charset="0"/>
                        </a:rPr>
                        <a:t>You will build a house, but you will not live in it.</a:t>
                      </a:r>
                    </a:p>
                  </a:txBody>
                  <a:tcPr/>
                </a:tc>
                <a:extLst>
                  <a:ext uri="{0D108BD9-81ED-4DB2-BD59-A6C34878D82A}">
                    <a16:rowId xmlns:a16="http://schemas.microsoft.com/office/drawing/2014/main" val="332992696"/>
                  </a:ext>
                </a:extLst>
              </a:tr>
              <a:tr h="1223176">
                <a:tc>
                  <a:txBody>
                    <a:bodyPr/>
                    <a:lstStyle/>
                    <a:p>
                      <a:r>
                        <a:rPr lang="en-US" sz="2400" b="1" dirty="0">
                          <a:latin typeface="Arial" panose="020B0604020202020204" pitchFamily="34" charset="0"/>
                          <a:cs typeface="Arial" panose="020B0604020202020204" pitchFamily="34" charset="0"/>
                        </a:rPr>
                        <a:t>5:5</a:t>
                      </a:r>
                    </a:p>
                  </a:txBody>
                  <a:tcPr/>
                </a:tc>
                <a:tc>
                  <a:txBody>
                    <a:bodyPr/>
                    <a:lstStyle/>
                    <a:p>
                      <a:r>
                        <a:rPr lang="en-US" sz="2400" b="1" kern="1200" dirty="0">
                          <a:solidFill>
                            <a:schemeClr val="dk1"/>
                          </a:solidFill>
                          <a:effectLst/>
                          <a:latin typeface="Arial" panose="020B0604020202020204" pitchFamily="34" charset="0"/>
                          <a:ea typeface="+mn-ea"/>
                          <a:cs typeface="Arial" panose="020B0604020202020204" pitchFamily="34" charset="0"/>
                        </a:rPr>
                        <a:t>We are weary and find no rest.</a:t>
                      </a:r>
                    </a:p>
                  </a:txBody>
                  <a:tcPr/>
                </a:tc>
                <a:tc>
                  <a:txBody>
                    <a:bodyPr/>
                    <a:lstStyle/>
                    <a:p>
                      <a:r>
                        <a:rPr lang="en-US" sz="2400" b="1" dirty="0">
                          <a:latin typeface="Arial" panose="020B0604020202020204" pitchFamily="34" charset="0"/>
                          <a:cs typeface="Arial" panose="020B0604020202020204" pitchFamily="34" charset="0"/>
                        </a:rPr>
                        <a:t>28:65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mn-ea"/>
                          <a:cs typeface="Arial" panose="020B0604020202020204" pitchFamily="34" charset="0"/>
                        </a:rPr>
                        <a:t>Among those nations, you will find no repose.</a:t>
                      </a:r>
                    </a:p>
                  </a:txBody>
                  <a:tcPr/>
                </a:tc>
                <a:extLst>
                  <a:ext uri="{0D108BD9-81ED-4DB2-BD59-A6C34878D82A}">
                    <a16:rowId xmlns:a16="http://schemas.microsoft.com/office/drawing/2014/main" val="2470269056"/>
                  </a:ext>
                </a:extLst>
              </a:tr>
              <a:tr h="1462276">
                <a:tc>
                  <a:txBody>
                    <a:bodyPr/>
                    <a:lstStyle/>
                    <a:p>
                      <a:r>
                        <a:rPr lang="en-US" sz="2400" b="1" dirty="0">
                          <a:latin typeface="Arial" panose="020B0604020202020204" pitchFamily="34" charset="0"/>
                          <a:cs typeface="Arial" panose="020B0604020202020204" pitchFamily="34" charset="0"/>
                        </a:rPr>
                        <a:t>5:10</a:t>
                      </a:r>
                    </a:p>
                  </a:txBody>
                  <a:tcPr/>
                </a:tc>
                <a:tc>
                  <a:txBody>
                    <a:bodyPr/>
                    <a:lstStyle/>
                    <a:p>
                      <a:r>
                        <a:rPr lang="en-US" sz="2400" b="1" kern="1200" dirty="0">
                          <a:solidFill>
                            <a:schemeClr val="dk1"/>
                          </a:solidFill>
                          <a:effectLst/>
                          <a:latin typeface="Arial" panose="020B0604020202020204" pitchFamily="34" charset="0"/>
                          <a:ea typeface="+mn-ea"/>
                          <a:cs typeface="Arial" panose="020B0604020202020204" pitchFamily="34" charset="0"/>
                        </a:rPr>
                        <a:t>Our skin is as hot as an oven, feverish from hunger.</a:t>
                      </a:r>
                    </a:p>
                  </a:txBody>
                  <a:tcPr/>
                </a:tc>
                <a:tc>
                  <a:txBody>
                    <a:bodyPr/>
                    <a:lstStyle/>
                    <a:p>
                      <a:r>
                        <a:rPr lang="en-US" sz="2400" b="1" dirty="0">
                          <a:latin typeface="Arial" panose="020B0604020202020204" pitchFamily="34" charset="0"/>
                          <a:cs typeface="Arial" panose="020B0604020202020204" pitchFamily="34" charset="0"/>
                        </a:rPr>
                        <a:t>28:48</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mn-ea"/>
                          <a:cs typeface="Arial" panose="020B0604020202020204" pitchFamily="34" charset="0"/>
                        </a:rPr>
                        <a:t>In hunger and thirst… you will serve the enemies the L</a:t>
                      </a:r>
                      <a:r>
                        <a:rPr lang="en-US" sz="2000" b="1" kern="1200" dirty="0">
                          <a:solidFill>
                            <a:schemeClr val="dk1"/>
                          </a:solidFill>
                          <a:effectLst/>
                          <a:latin typeface="Arial" panose="020B0604020202020204" pitchFamily="34" charset="0"/>
                          <a:ea typeface="+mn-ea"/>
                          <a:cs typeface="Arial" panose="020B0604020202020204" pitchFamily="34" charset="0"/>
                        </a:rPr>
                        <a:t>ORD</a:t>
                      </a:r>
                      <a:r>
                        <a:rPr lang="en-US" sz="2400" b="1" kern="1200" dirty="0">
                          <a:solidFill>
                            <a:schemeClr val="dk1"/>
                          </a:solidFill>
                          <a:effectLst/>
                          <a:latin typeface="Arial" panose="020B0604020202020204" pitchFamily="34" charset="0"/>
                          <a:ea typeface="+mn-ea"/>
                          <a:cs typeface="Arial" panose="020B0604020202020204" pitchFamily="34" charset="0"/>
                        </a:rPr>
                        <a:t> sends against you.</a:t>
                      </a:r>
                    </a:p>
                  </a:txBody>
                  <a:tcPr/>
                </a:tc>
                <a:extLst>
                  <a:ext uri="{0D108BD9-81ED-4DB2-BD59-A6C34878D82A}">
                    <a16:rowId xmlns:a16="http://schemas.microsoft.com/office/drawing/2014/main" val="293459607"/>
                  </a:ext>
                </a:extLst>
              </a:tr>
            </a:tbl>
          </a:graphicData>
        </a:graphic>
      </p:graphicFrame>
      <p:sp>
        <p:nvSpPr>
          <p:cNvPr id="11" name="Text Box 6">
            <a:extLst>
              <a:ext uri="{FF2B5EF4-FFF2-40B4-BE49-F238E27FC236}">
                <a16:creationId xmlns:a16="http://schemas.microsoft.com/office/drawing/2014/main" id="{6DC3E73F-171C-1ED8-7664-601BBAF5DF4E}"/>
              </a:ext>
            </a:extLst>
          </p:cNvPr>
          <p:cNvSpPr txBox="1">
            <a:spLocks noChangeArrowheads="1"/>
          </p:cNvSpPr>
          <p:nvPr/>
        </p:nvSpPr>
        <p:spPr bwMode="auto">
          <a:xfrm>
            <a:off x="121403" y="6470924"/>
            <a:ext cx="54102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Bible Knowledge Commentary</a:t>
            </a:r>
            <a:r>
              <a:rPr kumimoji="0" 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 1:1209</a:t>
            </a:r>
          </a:p>
        </p:txBody>
      </p:sp>
    </p:spTree>
    <p:extLst>
      <p:ext uri="{BB962C8B-B14F-4D97-AF65-F5344CB8AC3E}">
        <p14:creationId xmlns:p14="http://schemas.microsoft.com/office/powerpoint/2010/main" val="3991071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25600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Our enemies rape the </a:t>
            </a:r>
            <a:r>
              <a:rPr lang="en-US" sz="3200" b="1" dirty="0">
                <a:solidFill>
                  <a:srgbClr val="FFFF00"/>
                </a:solidFill>
                <a:effectLst>
                  <a:glow rad="127000">
                    <a:schemeClr val="tx1"/>
                  </a:glow>
                </a:effectLst>
                <a:latin typeface="Arial" charset="0"/>
                <a:ea typeface="ＭＳ Ｐゴシック" charset="0"/>
                <a:cs typeface="ＭＳ Ｐゴシック" charset="0"/>
              </a:rPr>
              <a:t>women</a:t>
            </a:r>
            <a:r>
              <a:rPr lang="en-US" sz="3200" b="1" dirty="0">
                <a:effectLst>
                  <a:glow rad="127000">
                    <a:schemeClr val="tx1"/>
                  </a:glow>
                </a:effectLst>
                <a:latin typeface="Arial" charset="0"/>
                <a:ea typeface="ＭＳ Ｐゴシック" charset="0"/>
                <a:cs typeface="ＭＳ Ｐゴシック" charset="0"/>
              </a:rPr>
              <a:t> in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the young </a:t>
            </a:r>
            <a:r>
              <a:rPr lang="en-US" sz="3200" b="1" dirty="0">
                <a:solidFill>
                  <a:srgbClr val="FFFF00"/>
                </a:solidFill>
                <a:effectLst>
                  <a:glow rad="127000">
                    <a:schemeClr val="tx1"/>
                  </a:glow>
                </a:effectLst>
                <a:latin typeface="Arial" charset="0"/>
                <a:ea typeface="ＭＳ Ｐゴシック" charset="0"/>
                <a:cs typeface="ＭＳ Ｐゴシック" charset="0"/>
              </a:rPr>
              <a:t>girls</a:t>
            </a:r>
            <a:r>
              <a:rPr lang="en-US" sz="3200" b="1" dirty="0">
                <a:effectLst>
                  <a:glow rad="127000">
                    <a:schemeClr val="tx1"/>
                  </a:glow>
                </a:effectLst>
                <a:latin typeface="Arial" charset="0"/>
                <a:ea typeface="ＭＳ Ｐゴシック" charset="0"/>
                <a:cs typeface="ＭＳ Ｐゴシック" charset="0"/>
              </a:rPr>
              <a:t> in all the towns of Judah.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12 </a:t>
            </a:r>
            <a:r>
              <a:rPr lang="en-US" sz="3200" b="1" dirty="0">
                <a:effectLst>
                  <a:glow rad="127000">
                    <a:schemeClr val="tx1"/>
                  </a:glow>
                </a:effectLst>
                <a:latin typeface="Arial" charset="0"/>
                <a:ea typeface="ＭＳ Ｐゴシック" charset="0"/>
                <a:cs typeface="ＭＳ Ｐゴシック" charset="0"/>
              </a:rPr>
              <a:t>Our </a:t>
            </a:r>
            <a:r>
              <a:rPr lang="en-US" sz="3200" b="1" dirty="0">
                <a:solidFill>
                  <a:srgbClr val="FFFF00"/>
                </a:solidFill>
                <a:effectLst>
                  <a:glow rad="127000">
                    <a:schemeClr val="tx1"/>
                  </a:glow>
                </a:effectLst>
                <a:latin typeface="Arial" charset="0"/>
                <a:ea typeface="ＭＳ Ｐゴシック" charset="0"/>
                <a:cs typeface="ＭＳ Ｐゴシック" charset="0"/>
              </a:rPr>
              <a:t>princes</a:t>
            </a:r>
            <a:r>
              <a:rPr lang="en-US" sz="3200" b="1" dirty="0">
                <a:effectLst>
                  <a:glow rad="127000">
                    <a:schemeClr val="tx1"/>
                  </a:glow>
                </a:effectLst>
                <a:latin typeface="Arial" charset="0"/>
                <a:ea typeface="ＭＳ Ｐゴシック" charset="0"/>
                <a:cs typeface="ＭＳ Ｐゴシック" charset="0"/>
              </a:rPr>
              <a:t> are being hanged by their thumbs, and our </a:t>
            </a:r>
            <a:r>
              <a:rPr lang="en-US" sz="3200" b="1" dirty="0">
                <a:solidFill>
                  <a:srgbClr val="FFFF00"/>
                </a:solidFill>
                <a:effectLst>
                  <a:glow rad="127000">
                    <a:schemeClr val="tx1"/>
                  </a:glow>
                </a:effectLst>
                <a:latin typeface="Arial" charset="0"/>
                <a:ea typeface="ＭＳ Ｐゴシック" charset="0"/>
                <a:cs typeface="ＭＳ Ｐゴシック" charset="0"/>
              </a:rPr>
              <a:t>elders</a:t>
            </a:r>
            <a:r>
              <a:rPr lang="en-US" sz="3200" b="1" dirty="0">
                <a:effectLst>
                  <a:glow rad="127000">
                    <a:schemeClr val="tx1"/>
                  </a:glow>
                </a:effectLst>
                <a:latin typeface="Arial" charset="0"/>
                <a:ea typeface="ＭＳ Ｐゴシック" charset="0"/>
                <a:cs typeface="ＭＳ Ｐゴシック" charset="0"/>
              </a:rPr>
              <a:t> are treated with contempt.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13 </a:t>
            </a:r>
            <a:r>
              <a:rPr lang="en-US" sz="3200" b="1" dirty="0">
                <a:solidFill>
                  <a:srgbClr val="FFFF00"/>
                </a:solidFill>
                <a:effectLst>
                  <a:glow rad="127000">
                    <a:schemeClr val="tx1"/>
                  </a:glow>
                </a:effectLst>
                <a:latin typeface="Arial" charset="0"/>
                <a:ea typeface="ＭＳ Ｐゴシック" charset="0"/>
                <a:cs typeface="ＭＳ Ｐゴシック" charset="0"/>
              </a:rPr>
              <a:t>Young</a:t>
            </a:r>
            <a:r>
              <a:rPr lang="en-US" sz="3200" b="1" dirty="0">
                <a:effectLst>
                  <a:glow rad="127000">
                    <a:schemeClr val="tx1"/>
                  </a:glow>
                </a:effectLst>
                <a:latin typeface="Arial" charset="0"/>
                <a:ea typeface="ＭＳ Ｐゴシック" charset="0"/>
                <a:cs typeface="ＭＳ Ｐゴシック" charset="0"/>
              </a:rPr>
              <a:t> </a:t>
            </a:r>
            <a:r>
              <a:rPr lang="en-US" sz="3200" b="1" dirty="0">
                <a:solidFill>
                  <a:srgbClr val="FFFF00"/>
                </a:solidFill>
                <a:effectLst>
                  <a:glow rad="127000">
                    <a:schemeClr val="tx1"/>
                  </a:glow>
                </a:effectLst>
                <a:latin typeface="Arial" charset="0"/>
                <a:ea typeface="ＭＳ Ｐゴシック" charset="0"/>
                <a:cs typeface="ＭＳ Ｐゴシック" charset="0"/>
              </a:rPr>
              <a:t>men</a:t>
            </a:r>
            <a:r>
              <a:rPr lang="en-US" sz="3200" b="1" dirty="0">
                <a:effectLst>
                  <a:glow rad="127000">
                    <a:schemeClr val="tx1"/>
                  </a:glow>
                </a:effectLst>
                <a:latin typeface="Arial" charset="0"/>
                <a:ea typeface="ＭＳ Ｐゴシック" charset="0"/>
                <a:cs typeface="ＭＳ Ｐゴシック" charset="0"/>
              </a:rPr>
              <a:t> are led away to work at millstones, and </a:t>
            </a:r>
            <a:r>
              <a:rPr lang="en-US" sz="3200" b="1" dirty="0">
                <a:solidFill>
                  <a:srgbClr val="FFFF00"/>
                </a:solidFill>
                <a:effectLst>
                  <a:glow rad="127000">
                    <a:schemeClr val="tx1"/>
                  </a:glow>
                </a:effectLst>
                <a:latin typeface="Arial" charset="0"/>
                <a:ea typeface="ＭＳ Ｐゴシック" charset="0"/>
                <a:cs typeface="ＭＳ Ｐゴシック" charset="0"/>
              </a:rPr>
              <a:t>boys</a:t>
            </a:r>
            <a:r>
              <a:rPr lang="en-US" sz="3200" b="1" dirty="0">
                <a:effectLst>
                  <a:glow rad="127000">
                    <a:schemeClr val="tx1"/>
                  </a:glow>
                </a:effectLst>
                <a:latin typeface="Arial" charset="0"/>
                <a:ea typeface="ＭＳ Ｐゴシック" charset="0"/>
                <a:cs typeface="ＭＳ Ｐゴシック" charset="0"/>
              </a:rPr>
              <a:t> stagger under heavy loads of wood.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14 </a:t>
            </a:r>
            <a:r>
              <a:rPr lang="en-US" sz="3200" b="1" dirty="0">
                <a:effectLst>
                  <a:glow rad="127000">
                    <a:schemeClr val="tx1"/>
                  </a:glow>
                </a:effectLst>
                <a:latin typeface="Arial" charset="0"/>
                <a:ea typeface="ＭＳ Ｐゴシック" charset="0"/>
                <a:cs typeface="ＭＳ Ｐゴシック" charset="0"/>
              </a:rPr>
              <a:t>The </a:t>
            </a:r>
            <a:r>
              <a:rPr lang="en-US" sz="3200" b="1" dirty="0">
                <a:solidFill>
                  <a:srgbClr val="FFFF00"/>
                </a:solidFill>
                <a:effectLst>
                  <a:glow rad="127000">
                    <a:schemeClr val="tx1"/>
                  </a:glow>
                </a:effectLst>
                <a:latin typeface="Arial" charset="0"/>
                <a:ea typeface="ＭＳ Ｐゴシック" charset="0"/>
                <a:cs typeface="ＭＳ Ｐゴシック" charset="0"/>
              </a:rPr>
              <a:t>elders</a:t>
            </a:r>
            <a:r>
              <a:rPr lang="en-US" sz="3200" b="1" dirty="0">
                <a:effectLst>
                  <a:glow rad="127000">
                    <a:schemeClr val="tx1"/>
                  </a:glow>
                </a:effectLst>
                <a:latin typeface="Arial" charset="0"/>
                <a:ea typeface="ＭＳ Ｐゴシック" charset="0"/>
                <a:cs typeface="ＭＳ Ｐゴシック" charset="0"/>
              </a:rPr>
              <a:t> no longer sit in the city gates;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a:t>
            </a:r>
            <a:r>
              <a:rPr lang="en-US" sz="3200" b="1" dirty="0">
                <a:solidFill>
                  <a:srgbClr val="FFFF00"/>
                </a:solidFill>
                <a:effectLst>
                  <a:glow rad="127000">
                    <a:schemeClr val="tx1"/>
                  </a:glow>
                </a:effectLst>
                <a:latin typeface="Arial" charset="0"/>
                <a:ea typeface="ＭＳ Ｐゴシック" charset="0"/>
                <a:cs typeface="ＭＳ Ｐゴシック" charset="0"/>
              </a:rPr>
              <a:t>young men </a:t>
            </a:r>
            <a:r>
              <a:rPr lang="en-US" sz="3200" b="1" dirty="0">
                <a:effectLst>
                  <a:glow rad="127000">
                    <a:schemeClr val="tx1"/>
                  </a:glow>
                </a:effectLst>
                <a:latin typeface="Arial" charset="0"/>
                <a:ea typeface="ＭＳ Ｐゴシック" charset="0"/>
                <a:cs typeface="ＭＳ Ｐゴシック" charset="0"/>
              </a:rPr>
              <a:t>no longer dance and sing.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15 </a:t>
            </a:r>
            <a:r>
              <a:rPr lang="en-US" sz="3200" b="1" dirty="0">
                <a:effectLst>
                  <a:glow rad="127000">
                    <a:schemeClr val="tx1"/>
                  </a:glow>
                </a:effectLst>
                <a:latin typeface="Arial" charset="0"/>
                <a:ea typeface="ＭＳ Ｐゴシック" charset="0"/>
                <a:cs typeface="ＭＳ Ｐゴシック" charset="0"/>
              </a:rPr>
              <a:t>Joy has left our hearts;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our dancing has turned to mourning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5:11-15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266989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garlands have fallen from our heads.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Weep for us because we have sinned.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17 </a:t>
            </a:r>
            <a:r>
              <a:rPr lang="en-US" sz="3200" b="1" dirty="0">
                <a:effectLst>
                  <a:glow rad="127000">
                    <a:schemeClr val="tx1"/>
                  </a:glow>
                </a:effectLst>
                <a:latin typeface="Arial" charset="0"/>
                <a:ea typeface="ＭＳ Ｐゴシック" charset="0"/>
                <a:cs typeface="ＭＳ Ｐゴシック" charset="0"/>
              </a:rPr>
              <a:t>Our hearts are sick and weary,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our eyes grow dim with tears.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18 </a:t>
            </a:r>
            <a:r>
              <a:rPr lang="en-US" sz="3200" b="1" dirty="0">
                <a:effectLst>
                  <a:glow rad="127000">
                    <a:schemeClr val="tx1"/>
                  </a:glow>
                </a:effectLst>
                <a:latin typeface="Arial" charset="0"/>
                <a:ea typeface="ＭＳ Ｐゴシック" charset="0"/>
                <a:cs typeface="ＭＳ Ｐゴシック" charset="0"/>
              </a:rPr>
              <a:t>For Jerusalem is empty and desolate,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place haunted by jackals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5:16-18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24835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1"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0291" name="Text Box 4"/>
          <p:cNvSpPr txBox="1">
            <a:spLocks noChangeArrowheads="1"/>
          </p:cNvSpPr>
          <p:nvPr/>
        </p:nvSpPr>
        <p:spPr bwMode="auto">
          <a:xfrm>
            <a:off x="0" y="-26988"/>
            <a:ext cx="9144000" cy="131127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Parallels between Lamentations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and Deuteronomy</a:t>
            </a:r>
          </a:p>
        </p:txBody>
      </p:sp>
      <p:pic>
        <p:nvPicPr>
          <p:cNvPr id="140292"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l="2971" t="34035" r="3712" b="44731"/>
          <a:stretch>
            <a:fillRect/>
          </a:stretch>
        </p:blipFill>
        <p:spPr bwMode="auto">
          <a:xfrm>
            <a:off x="0" y="1962150"/>
            <a:ext cx="9144000"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3" name="TextBox 8"/>
          <p:cNvSpPr txBox="1">
            <a:spLocks noChangeArrowheads="1"/>
          </p:cNvSpPr>
          <p:nvPr/>
        </p:nvSpPr>
        <p:spPr bwMode="auto">
          <a:xfrm>
            <a:off x="8526185" y="6350"/>
            <a:ext cx="5693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496</a:t>
            </a:r>
          </a:p>
        </p:txBody>
      </p:sp>
      <p:graphicFrame>
        <p:nvGraphicFramePr>
          <p:cNvPr id="9" name="Table 2">
            <a:extLst>
              <a:ext uri="{FF2B5EF4-FFF2-40B4-BE49-F238E27FC236}">
                <a16:creationId xmlns:a16="http://schemas.microsoft.com/office/drawing/2014/main" id="{7F36169B-DEBD-6DF5-5481-27CDA6A02904}"/>
              </a:ext>
            </a:extLst>
          </p:cNvPr>
          <p:cNvGraphicFramePr>
            <a:graphicFrameLocks noGrp="1"/>
          </p:cNvGraphicFramePr>
          <p:nvPr>
            <p:extLst>
              <p:ext uri="{D42A27DB-BD31-4B8C-83A1-F6EECF244321}">
                <p14:modId xmlns:p14="http://schemas.microsoft.com/office/powerpoint/2010/main" val="190325245"/>
              </p:ext>
            </p:extLst>
          </p:nvPr>
        </p:nvGraphicFramePr>
        <p:xfrm>
          <a:off x="0" y="1296088"/>
          <a:ext cx="9144000" cy="5546523"/>
        </p:xfrm>
        <a:graphic>
          <a:graphicData uri="http://schemas.openxmlformats.org/drawingml/2006/table">
            <a:tbl>
              <a:tblPr firstRow="1" bandRow="1">
                <a:tableStyleId>{5C22544A-7EE6-4342-B048-85BDC9FD1C3A}</a:tableStyleId>
              </a:tblPr>
              <a:tblGrid>
                <a:gridCol w="842682">
                  <a:extLst>
                    <a:ext uri="{9D8B030D-6E8A-4147-A177-3AD203B41FA5}">
                      <a16:colId xmlns:a16="http://schemas.microsoft.com/office/drawing/2014/main" val="710916003"/>
                    </a:ext>
                  </a:extLst>
                </a:gridCol>
                <a:gridCol w="3140381">
                  <a:extLst>
                    <a:ext uri="{9D8B030D-6E8A-4147-A177-3AD203B41FA5}">
                      <a16:colId xmlns:a16="http://schemas.microsoft.com/office/drawing/2014/main" val="3634782429"/>
                    </a:ext>
                  </a:extLst>
                </a:gridCol>
                <a:gridCol w="1108890">
                  <a:extLst>
                    <a:ext uri="{9D8B030D-6E8A-4147-A177-3AD203B41FA5}">
                      <a16:colId xmlns:a16="http://schemas.microsoft.com/office/drawing/2014/main" val="2617891729"/>
                    </a:ext>
                  </a:extLst>
                </a:gridCol>
                <a:gridCol w="4052047">
                  <a:extLst>
                    <a:ext uri="{9D8B030D-6E8A-4147-A177-3AD203B41FA5}">
                      <a16:colId xmlns:a16="http://schemas.microsoft.com/office/drawing/2014/main" val="2053965818"/>
                    </a:ext>
                  </a:extLst>
                </a:gridCol>
              </a:tblGrid>
              <a:tr h="661183">
                <a:tc gridSpan="2">
                  <a:txBody>
                    <a:bodyPr/>
                    <a:lstStyle/>
                    <a:p>
                      <a:r>
                        <a:rPr lang="en-US" sz="2800" dirty="0">
                          <a:latin typeface="Arial" panose="020B0604020202020204" pitchFamily="34" charset="0"/>
                          <a:cs typeface="Arial" panose="020B0604020202020204" pitchFamily="34" charset="0"/>
                        </a:rPr>
                        <a:t>Lamentations</a:t>
                      </a:r>
                    </a:p>
                  </a:txBody>
                  <a:tcPr anchor="ctr">
                    <a:solidFill>
                      <a:schemeClr val="accent6"/>
                    </a:solidFill>
                  </a:tcPr>
                </a:tc>
                <a:tc hMerge="1">
                  <a:txBody>
                    <a:bodyPr/>
                    <a:lstStyle/>
                    <a:p>
                      <a:endParaRPr lang="en-US" dirty="0"/>
                    </a:p>
                  </a:txBody>
                  <a:tcPr/>
                </a:tc>
                <a:tc gridSpan="2">
                  <a:txBody>
                    <a:bodyPr/>
                    <a:lstStyle/>
                    <a:p>
                      <a:r>
                        <a:rPr lang="en-US" sz="2800" dirty="0">
                          <a:latin typeface="Arial" panose="020B0604020202020204" pitchFamily="34" charset="0"/>
                          <a:cs typeface="Arial" panose="020B0604020202020204" pitchFamily="34" charset="0"/>
                        </a:rPr>
                        <a:t>Deuteronomy</a:t>
                      </a: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1646541">
                <a:tc>
                  <a:txBody>
                    <a:bodyPr/>
                    <a:lstStyle/>
                    <a:p>
                      <a:r>
                        <a:rPr lang="en-US" sz="2400" b="1" dirty="0">
                          <a:latin typeface="Arial" panose="020B0604020202020204" pitchFamily="34" charset="0"/>
                          <a:cs typeface="Arial" panose="020B0604020202020204" pitchFamily="34" charset="0"/>
                        </a:rPr>
                        <a:t>5:11</a:t>
                      </a:r>
                    </a:p>
                  </a:txBody>
                  <a:tcPr/>
                </a:tc>
                <a:tc>
                  <a:txBody>
                    <a:bodyPr/>
                    <a:lstStyle/>
                    <a:p>
                      <a:r>
                        <a:rPr lang="en-US" sz="2400" b="1" kern="1200" dirty="0">
                          <a:solidFill>
                            <a:schemeClr val="dk1"/>
                          </a:solidFill>
                          <a:effectLst/>
                          <a:latin typeface="Arial" panose="020B0604020202020204" pitchFamily="34" charset="0"/>
                          <a:ea typeface="+mn-ea"/>
                          <a:cs typeface="Arial" panose="020B0604020202020204" pitchFamily="34" charset="0"/>
                        </a:rPr>
                        <a:t>Women have been ravished in Zion and virgins in the towns of Judah.</a:t>
                      </a:r>
                    </a:p>
                  </a:txBody>
                  <a:tcPr/>
                </a:tc>
                <a:tc>
                  <a:txBody>
                    <a:bodyPr/>
                    <a:lstStyle/>
                    <a:p>
                      <a:r>
                        <a:rPr lang="en-US" sz="2400" b="1" dirty="0">
                          <a:latin typeface="Arial" panose="020B0604020202020204" pitchFamily="34" charset="0"/>
                          <a:cs typeface="Arial" panose="020B0604020202020204" pitchFamily="34" charset="0"/>
                        </a:rPr>
                        <a:t>28:30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mn-ea"/>
                          <a:cs typeface="Arial" panose="020B0604020202020204" pitchFamily="34" charset="0"/>
                        </a:rPr>
                        <a:t>You will be pledged to be married to a woman, but another will take her and ravish her.</a:t>
                      </a:r>
                    </a:p>
                  </a:txBody>
                  <a:tcPr/>
                </a:tc>
                <a:extLst>
                  <a:ext uri="{0D108BD9-81ED-4DB2-BD59-A6C34878D82A}">
                    <a16:rowId xmlns:a16="http://schemas.microsoft.com/office/drawing/2014/main" val="332992696"/>
                  </a:ext>
                </a:extLst>
              </a:tr>
              <a:tr h="1318559">
                <a:tc>
                  <a:txBody>
                    <a:bodyPr/>
                    <a:lstStyle/>
                    <a:p>
                      <a:r>
                        <a:rPr lang="en-US" sz="2400" b="1" dirty="0">
                          <a:latin typeface="Arial" panose="020B0604020202020204" pitchFamily="34" charset="0"/>
                          <a:cs typeface="Arial" panose="020B0604020202020204" pitchFamily="34" charset="0"/>
                        </a:rPr>
                        <a:t>5:12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mn-ea"/>
                          <a:cs typeface="Arial" panose="020B0604020202020204" pitchFamily="34" charset="0"/>
                        </a:rPr>
                        <a:t>Elders are shown no respect.</a:t>
                      </a:r>
                    </a:p>
                  </a:txBody>
                  <a:tcPr/>
                </a:tc>
                <a:tc>
                  <a:txBody>
                    <a:bodyPr/>
                    <a:lstStyle/>
                    <a:p>
                      <a:r>
                        <a:rPr lang="en-US" sz="2400" b="1" dirty="0">
                          <a:latin typeface="Arial" panose="020B0604020202020204" pitchFamily="34" charset="0"/>
                          <a:cs typeface="Arial" panose="020B0604020202020204" pitchFamily="34" charset="0"/>
                        </a:rPr>
                        <a:t>28:50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mn-ea"/>
                          <a:cs typeface="Arial" panose="020B0604020202020204" pitchFamily="34" charset="0"/>
                        </a:rPr>
                        <a:t>…a fierce-looking nation without respect for the old…</a:t>
                      </a:r>
                    </a:p>
                  </a:txBody>
                  <a:tcPr/>
                </a:tc>
                <a:extLst>
                  <a:ext uri="{0D108BD9-81ED-4DB2-BD59-A6C34878D82A}">
                    <a16:rowId xmlns:a16="http://schemas.microsoft.com/office/drawing/2014/main" val="2470269056"/>
                  </a:ext>
                </a:extLst>
              </a:tr>
              <a:tr h="1123872">
                <a:tc>
                  <a:txBody>
                    <a:bodyPr/>
                    <a:lstStyle/>
                    <a:p>
                      <a:r>
                        <a:rPr lang="en-US" sz="2400" b="1" dirty="0">
                          <a:latin typeface="Arial" panose="020B0604020202020204" pitchFamily="34" charset="0"/>
                          <a:cs typeface="Arial" panose="020B0604020202020204" pitchFamily="34" charset="0"/>
                        </a:rPr>
                        <a:t>5:18</a:t>
                      </a:r>
                    </a:p>
                  </a:txBody>
                  <a:tcPr/>
                </a:tc>
                <a:tc>
                  <a:txBody>
                    <a:bodyPr/>
                    <a:lstStyle/>
                    <a:p>
                      <a:r>
                        <a:rPr lang="en-US" sz="2400" b="1" kern="1200" dirty="0">
                          <a:solidFill>
                            <a:schemeClr val="dk1"/>
                          </a:solidFill>
                          <a:effectLst/>
                          <a:latin typeface="Arial" panose="020B0604020202020204" pitchFamily="34" charset="0"/>
                          <a:ea typeface="+mn-ea"/>
                          <a:cs typeface="Arial" panose="020B0604020202020204" pitchFamily="34" charset="0"/>
                        </a:rPr>
                        <a:t>Mount Zion… lies desolate, with jackals prowling over it.</a:t>
                      </a:r>
                    </a:p>
                  </a:txBody>
                  <a:tcPr/>
                </a:tc>
                <a:tc>
                  <a:txBody>
                    <a:bodyPr/>
                    <a:lstStyle/>
                    <a:p>
                      <a:r>
                        <a:rPr lang="en-US" sz="2400" b="1" dirty="0">
                          <a:latin typeface="Arial" panose="020B0604020202020204" pitchFamily="34" charset="0"/>
                          <a:cs typeface="Arial" panose="020B0604020202020204" pitchFamily="34" charset="0"/>
                        </a:rPr>
                        <a:t>28:26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Arial" panose="020B0604020202020204" pitchFamily="34" charset="0"/>
                          <a:ea typeface="+mn-ea"/>
                          <a:cs typeface="Arial" panose="020B0604020202020204" pitchFamily="34" charset="0"/>
                        </a:rPr>
                        <a:t>Your carcasses will be food for all the birds of the air and the beasts of the earth, and there will be no one to frighten them away.</a:t>
                      </a:r>
                    </a:p>
                  </a:txBody>
                  <a:tcPr/>
                </a:tc>
                <a:extLst>
                  <a:ext uri="{0D108BD9-81ED-4DB2-BD59-A6C34878D82A}">
                    <a16:rowId xmlns:a16="http://schemas.microsoft.com/office/drawing/2014/main" val="293459607"/>
                  </a:ext>
                </a:extLst>
              </a:tr>
            </a:tbl>
          </a:graphicData>
        </a:graphic>
      </p:graphicFrame>
      <p:sp>
        <p:nvSpPr>
          <p:cNvPr id="11" name="Text Box 6">
            <a:extLst>
              <a:ext uri="{FF2B5EF4-FFF2-40B4-BE49-F238E27FC236}">
                <a16:creationId xmlns:a16="http://schemas.microsoft.com/office/drawing/2014/main" id="{6DC3E73F-171C-1ED8-7664-601BBAF5DF4E}"/>
              </a:ext>
            </a:extLst>
          </p:cNvPr>
          <p:cNvSpPr txBox="1">
            <a:spLocks noChangeArrowheads="1"/>
          </p:cNvSpPr>
          <p:nvPr/>
        </p:nvSpPr>
        <p:spPr bwMode="auto">
          <a:xfrm>
            <a:off x="121403" y="6524711"/>
            <a:ext cx="54102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Bible Knowledge Commentary</a:t>
            </a:r>
            <a:r>
              <a:rPr kumimoji="0" 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 1:1209</a:t>
            </a:r>
          </a:p>
        </p:txBody>
      </p:sp>
    </p:spTree>
    <p:extLst>
      <p:ext uri="{BB962C8B-B14F-4D97-AF65-F5344CB8AC3E}">
        <p14:creationId xmlns:p14="http://schemas.microsoft.com/office/powerpoint/2010/main" val="4048717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9429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you remain the same forever!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Your throne continues from generation to generation.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20 </a:t>
            </a:r>
            <a:r>
              <a:rPr lang="en-US" sz="3200" b="1" dirty="0">
                <a:effectLst>
                  <a:glow rad="127000">
                    <a:schemeClr val="tx1"/>
                  </a:glow>
                </a:effectLst>
                <a:latin typeface="Arial" charset="0"/>
                <a:ea typeface="ＭＳ Ｐゴシック" charset="0"/>
                <a:cs typeface="ＭＳ Ｐゴシック" charset="0"/>
              </a:rPr>
              <a:t>Why do you continue to forget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Why have you abandoned us for so long?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21 </a:t>
            </a:r>
            <a:r>
              <a:rPr lang="en-US" sz="3200" b="1" dirty="0">
                <a:solidFill>
                  <a:srgbClr val="FFFF00"/>
                </a:solidFill>
                <a:effectLst>
                  <a:glow rad="127000">
                    <a:schemeClr val="tx1"/>
                  </a:glow>
                </a:effectLst>
                <a:latin typeface="Arial" charset="0"/>
                <a:ea typeface="ＭＳ Ｐゴシック" charset="0"/>
                <a:cs typeface="ＭＳ Ｐゴシック" charset="0"/>
              </a:rPr>
              <a:t>Restore us, </a:t>
            </a:r>
            <a:br>
              <a:rPr lang="en-US" sz="3200" b="1" dirty="0">
                <a:solidFill>
                  <a:srgbClr val="FFFF00"/>
                </a:solidFill>
                <a:effectLst>
                  <a:glow rad="127000">
                    <a:schemeClr val="tx1"/>
                  </a:glow>
                </a:effectLst>
                <a:latin typeface="Arial" charset="0"/>
                <a:ea typeface="ＭＳ Ｐゴシック" charset="0"/>
                <a:cs typeface="ＭＳ Ｐゴシック" charset="0"/>
              </a:rPr>
            </a:br>
            <a:r>
              <a:rPr lang="en-US" sz="3200" b="1" dirty="0">
                <a:solidFill>
                  <a:srgbClr val="FFFF00"/>
                </a:solidFill>
                <a:effectLst>
                  <a:glow rad="127000">
                    <a:schemeClr val="tx1"/>
                  </a:glow>
                </a:effectLst>
                <a:latin typeface="Arial" charset="0"/>
                <a:ea typeface="ＭＳ Ｐゴシック" charset="0"/>
                <a:cs typeface="ＭＳ Ｐゴシック" charset="0"/>
              </a:rPr>
              <a:t>O L</a:t>
            </a:r>
            <a:r>
              <a:rPr lang="en-US" sz="2800" b="1" dirty="0">
                <a:solidFill>
                  <a:srgbClr val="FFFF00"/>
                </a:solidFill>
                <a:effectLst>
                  <a:glow rad="127000">
                    <a:schemeClr val="tx1"/>
                  </a:glow>
                </a:effectLst>
                <a:latin typeface="Arial" charset="0"/>
                <a:ea typeface="ＭＳ Ｐゴシック" charset="0"/>
                <a:cs typeface="ＭＳ Ｐゴシック" charset="0"/>
              </a:rPr>
              <a:t>ORD</a:t>
            </a:r>
            <a:r>
              <a:rPr lang="en-US" sz="3200" b="1" dirty="0">
                <a:solidFill>
                  <a:srgbClr val="FFFF00"/>
                </a:solidFill>
                <a:effectLst>
                  <a:glow rad="127000">
                    <a:schemeClr val="tx1"/>
                  </a:glow>
                </a:effectLst>
                <a:latin typeface="Arial" charset="0"/>
                <a:ea typeface="ＭＳ Ｐゴシック" charset="0"/>
                <a:cs typeface="ＭＳ Ｐゴシック" charset="0"/>
              </a:rPr>
              <a:t>, and bring us back to you again! </a:t>
            </a:r>
            <a:br>
              <a:rPr lang="en-US" sz="3200" b="1" dirty="0">
                <a:solidFill>
                  <a:srgbClr val="FFFF00"/>
                </a:solidFill>
                <a:effectLst>
                  <a:glow rad="127000">
                    <a:schemeClr val="tx1"/>
                  </a:glow>
                </a:effectLst>
                <a:latin typeface="Arial" charset="0"/>
                <a:ea typeface="ＭＳ Ｐゴシック" charset="0"/>
                <a:cs typeface="ＭＳ Ｐゴシック" charset="0"/>
              </a:rPr>
            </a:br>
            <a:r>
              <a:rPr lang="en-US" sz="3200" b="1" dirty="0">
                <a:solidFill>
                  <a:srgbClr val="FFFF00"/>
                </a:solidFill>
                <a:effectLst>
                  <a:glow rad="127000">
                    <a:schemeClr val="tx1"/>
                  </a:glow>
                </a:effectLst>
                <a:latin typeface="Arial" charset="0"/>
                <a:ea typeface="ＭＳ Ｐゴシック" charset="0"/>
                <a:cs typeface="ＭＳ Ｐゴシック" charset="0"/>
              </a:rPr>
              <a:t>Give us back the joys we once had!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22 </a:t>
            </a:r>
            <a:r>
              <a:rPr lang="en-US" sz="3200" b="1" dirty="0">
                <a:effectLst>
                  <a:glow rad="127000">
                    <a:schemeClr val="tx1"/>
                  </a:glow>
                </a:effectLst>
                <a:latin typeface="Arial" charset="0"/>
                <a:ea typeface="ＭＳ Ｐゴシック" charset="0"/>
                <a:cs typeface="ＭＳ Ｐゴシック" charset="0"/>
              </a:rPr>
              <a:t>Or have you utterly rejected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Are you angry with us still?</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5:19-22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823942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1 Line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Acrostic</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332453"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Keep</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looking</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forward</a:t>
            </a: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3" name="TextBox 12">
            <a:extLst>
              <a:ext uri="{FF2B5EF4-FFF2-40B4-BE49-F238E27FC236}">
                <a16:creationId xmlns:a16="http://schemas.microsoft.com/office/drawing/2014/main" id="{66AC4F3B-5888-A247-8E0D-A33DA9A58AEE}"/>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F68A5C0-E83F-B94D-9D48-A487D7D38D10}"/>
              </a:ext>
            </a:extLst>
          </p:cNvPr>
          <p:cNvSpPr txBox="1">
            <a:spLocks noChangeAspect="1"/>
          </p:cNvSpPr>
          <p:nvPr/>
        </p:nvSpPr>
        <p:spPr>
          <a:xfrm rot="21006683">
            <a:off x="3529469" y="5011540"/>
            <a:ext cx="5686696"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pray for restoration?</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86056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1.&#9;Joel Osteen wrote the book entitled “Live Your Best Life Now.”">
            <a:extLst>
              <a:ext uri="{FF2B5EF4-FFF2-40B4-BE49-F238E27FC236}">
                <a16:creationId xmlns:a16="http://schemas.microsoft.com/office/drawing/2014/main" id="{154842D0-F8A0-C24D-8235-319DF22B8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1122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a:extLst>
              <a:ext uri="{FF2B5EF4-FFF2-40B4-BE49-F238E27FC236}">
                <a16:creationId xmlns:a16="http://schemas.microsoft.com/office/drawing/2014/main" id="{82F3925B-1AC3-4643-8829-198EBB02D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937" y="14653"/>
            <a:ext cx="4537276" cy="686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2.&#9;Do you believe that your best days are ahead? You can if you trust in God’s full restoration of your life at death or the return of Christ. 3.&#9;Trust in the most trustworthy of all people—the only one who died for your sins and then proved it by rising from the dead!">
            <a:extLst>
              <a:ext uri="{FF2B5EF4-FFF2-40B4-BE49-F238E27FC236}">
                <a16:creationId xmlns:a16="http://schemas.microsoft.com/office/drawing/2014/main" id="{7684FD28-973D-A74D-98BB-2181B8FB6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 y="0"/>
            <a:ext cx="9154924"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21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060848"/>
            <a:ext cx="5018033" cy="375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060848"/>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charset="0"/>
                <a:ea typeface="ＭＳ Ｐゴシック" charset="0"/>
              </a:rPr>
              <a:t>Fall of Jerusalem</a:t>
            </a:r>
          </a:p>
        </p:txBody>
      </p:sp>
      <p:sp>
        <p:nvSpPr>
          <p:cNvPr id="1328130" name="Rectangle 2"/>
          <p:cNvSpPr>
            <a:spLocks noGrp="1" noChangeArrowheads="1"/>
          </p:cNvSpPr>
          <p:nvPr>
            <p:ph type="title"/>
          </p:nvPr>
        </p:nvSpPr>
        <p:spPr>
          <a:xfrm>
            <a:off x="544513" y="404664"/>
            <a:ext cx="8131175" cy="1131887"/>
          </a:xfrm>
          <a:solidFill>
            <a:srgbClr val="000000"/>
          </a:solidFill>
        </p:spPr>
        <p:txBody>
          <a:bodyPr/>
          <a:lstStyle/>
          <a:p>
            <a:pPr algn="ctr" eaLnBrk="1" hangingPunct="1">
              <a:defRPr/>
            </a:pPr>
            <a:r>
              <a:rPr kumimoji="0" lang="en-US" sz="3600" b="1" dirty="0">
                <a:latin typeface="Arial" charset="0"/>
                <a:ea typeface="ＭＳ Ｐゴシック" charset="0"/>
                <a:cs typeface="Arial" charset="0"/>
              </a:rPr>
              <a:t>Jeremiah</a:t>
            </a:r>
            <a:r>
              <a:rPr kumimoji="0" lang="uk-UA" sz="3600" b="1" dirty="0">
                <a:latin typeface="Arial" charset="0"/>
                <a:ea typeface="ＭＳ Ｐゴシック" charset="0"/>
                <a:cs typeface="Arial" charset="0"/>
              </a:rPr>
              <a:t>'</a:t>
            </a:r>
            <a:r>
              <a:rPr kumimoji="0" lang="en-US" sz="3600" b="1" dirty="0">
                <a:latin typeface="Arial" charset="0"/>
                <a:ea typeface="ＭＳ Ｐゴシック" charset="0"/>
                <a:cs typeface="Arial" charset="0"/>
              </a:rPr>
              <a:t>s Two Glimpses of Jerusalem</a:t>
            </a:r>
            <a:r>
              <a:rPr kumimoji="0" lang="uk-UA" sz="3600" b="1" dirty="0">
                <a:latin typeface="Arial" charset="0"/>
                <a:ea typeface="ＭＳ Ｐゴシック" charset="0"/>
                <a:cs typeface="Arial" charset="0"/>
              </a:rPr>
              <a:t>'</a:t>
            </a:r>
            <a:r>
              <a:rPr kumimoji="0" lang="en-US" sz="3600" b="1" dirty="0">
                <a:latin typeface="Arial" charset="0"/>
                <a:ea typeface="ＭＳ Ｐゴシック" charset="0"/>
                <a:cs typeface="Arial" charset="0"/>
              </a:rPr>
              <a:t>s Fall</a:t>
            </a:r>
          </a:p>
        </p:txBody>
      </p:sp>
      <p:sp>
        <p:nvSpPr>
          <p:cNvPr id="163843" name="Text Box 17"/>
          <p:cNvSpPr txBox="1">
            <a:spLocks noChangeArrowheads="1"/>
          </p:cNvSpPr>
          <p:nvPr/>
        </p:nvSpPr>
        <p:spPr bwMode="auto">
          <a:xfrm>
            <a:off x="7882088" y="43132"/>
            <a:ext cx="1183432"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494</a:t>
            </a:r>
          </a:p>
        </p:txBody>
      </p:sp>
      <p:grpSp>
        <p:nvGrpSpPr>
          <p:cNvPr id="4" name="Group 3"/>
          <p:cNvGrpSpPr>
            <a:grpSpLocks/>
          </p:cNvGrpSpPr>
          <p:nvPr/>
        </p:nvGrpSpPr>
        <p:grpSpPr bwMode="auto">
          <a:xfrm>
            <a:off x="-108520" y="2398713"/>
            <a:ext cx="4104456" cy="3816349"/>
            <a:chOff x="-108517" y="2636912"/>
            <a:chExt cx="4104339" cy="3816424"/>
          </a:xfrm>
        </p:grpSpPr>
        <p:sp>
          <p:nvSpPr>
            <p:cNvPr id="163849" name="Right Arrow Callout 1"/>
            <p:cNvSpPr>
              <a:spLocks noChangeArrowheads="1"/>
            </p:cNvSpPr>
            <p:nvPr/>
          </p:nvSpPr>
          <p:spPr bwMode="auto">
            <a:xfrm>
              <a:off x="0" y="2636912"/>
              <a:ext cx="3995822" cy="3816424"/>
            </a:xfrm>
            <a:prstGeom prst="rightArrowCallout">
              <a:avLst>
                <a:gd name="adj1" fmla="val 25000"/>
                <a:gd name="adj2" fmla="val 25000"/>
                <a:gd name="adj3" fmla="val 24999"/>
                <a:gd name="adj4" fmla="val 69851"/>
              </a:avLst>
            </a:prstGeom>
            <a:solidFill>
              <a:srgbClr val="FF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22" name="Text Box 14"/>
            <p:cNvSpPr txBox="1">
              <a:spLocks noChangeArrowheads="1"/>
            </p:cNvSpPr>
            <p:nvPr/>
          </p:nvSpPr>
          <p:spPr bwMode="auto">
            <a:xfrm>
              <a:off x="-108517" y="2852463"/>
              <a:ext cx="3024101" cy="304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Book of Jeremiah</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Looking Ahead</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(Warning)</a:t>
              </a:r>
            </a:p>
          </p:txBody>
        </p:sp>
      </p:grpSp>
      <p:grpSp>
        <p:nvGrpSpPr>
          <p:cNvPr id="3" name="Group 2"/>
          <p:cNvGrpSpPr>
            <a:grpSpLocks/>
          </p:cNvGrpSpPr>
          <p:nvPr/>
        </p:nvGrpSpPr>
        <p:grpSpPr bwMode="auto">
          <a:xfrm>
            <a:off x="5148063" y="2398713"/>
            <a:ext cx="4104457" cy="3816350"/>
            <a:chOff x="5148176" y="2708920"/>
            <a:chExt cx="4104340" cy="3816424"/>
          </a:xfrm>
        </p:grpSpPr>
        <p:sp>
          <p:nvSpPr>
            <p:cNvPr id="163847" name="Right Arrow Callout 18"/>
            <p:cNvSpPr>
              <a:spLocks noChangeArrowheads="1"/>
            </p:cNvSpPr>
            <p:nvPr/>
          </p:nvSpPr>
          <p:spPr bwMode="auto">
            <a:xfrm rot="10800000">
              <a:off x="5148176" y="2708920"/>
              <a:ext cx="3995823" cy="3816424"/>
            </a:xfrm>
            <a:prstGeom prst="rightArrowCallout">
              <a:avLst>
                <a:gd name="adj1" fmla="val 25000"/>
                <a:gd name="adj2" fmla="val 25000"/>
                <a:gd name="adj3" fmla="val 24999"/>
                <a:gd name="adj4" fmla="val 70631"/>
              </a:avLst>
            </a:prstGeom>
            <a:solidFill>
              <a:srgbClr val="00009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0" name="Text Box 14"/>
            <p:cNvSpPr txBox="1">
              <a:spLocks noChangeArrowheads="1"/>
            </p:cNvSpPr>
            <p:nvPr/>
          </p:nvSpPr>
          <p:spPr bwMode="auto">
            <a:xfrm>
              <a:off x="6156706" y="2947124"/>
              <a:ext cx="3095810" cy="3047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Book of Lamentations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Looking </a:t>
              </a:r>
              <a:b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Back</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(Mourning)</a:t>
              </a:r>
            </a:p>
          </p:txBody>
        </p:sp>
      </p:grpSp>
      <p:sp>
        <p:nvSpPr>
          <p:cNvPr id="13" name="Rectangle 2">
            <a:extLst>
              <a:ext uri="{FF2B5EF4-FFF2-40B4-BE49-F238E27FC236}">
                <a16:creationId xmlns:a16="http://schemas.microsoft.com/office/drawing/2014/main" id="{6F841142-2515-1345-890B-3F7085D8A8B5}"/>
              </a:ext>
            </a:extLst>
          </p:cNvPr>
          <p:cNvSpPr txBox="1">
            <a:spLocks noChangeArrowheads="1"/>
          </p:cNvSpPr>
          <p:nvPr/>
        </p:nvSpPr>
        <p:spPr bwMode="auto">
          <a:xfrm>
            <a:off x="1423358" y="6336473"/>
            <a:ext cx="7541130" cy="513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FFFFFF"/>
                </a:solidFill>
                <a:effectLst/>
                <a:uLnTx/>
                <a:uFillTx/>
                <a:latin typeface="Arial" charset="0"/>
                <a:ea typeface="ＭＳ Ｐゴシック" charset="0"/>
                <a:cs typeface="Arial" charset="0"/>
              </a:rPr>
              <a:t>—The Daily Walk</a:t>
            </a:r>
          </a:p>
        </p:txBody>
      </p:sp>
    </p:spTree>
    <p:extLst>
      <p:ext uri="{BB962C8B-B14F-4D97-AF65-F5344CB8AC3E}">
        <p14:creationId xmlns:p14="http://schemas.microsoft.com/office/powerpoint/2010/main" val="1560115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a:t>
            </a:r>
            <a:r>
              <a:rPr lang="en-US" sz="5400" b="1" dirty="0">
                <a:solidFill>
                  <a:srgbClr val="FFFF00"/>
                </a:solidFill>
                <a:effectLst>
                  <a:glow rad="127000">
                    <a:schemeClr val="tx1"/>
                  </a:glow>
                </a:effectLst>
                <a:latin typeface="Arial" charset="0"/>
                <a:ea typeface="ＭＳ Ｐゴシック" charset="0"/>
                <a:cs typeface="ＭＳ Ｐゴシック" charset="0"/>
              </a:rPr>
              <a:t>repent</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3960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How should you change your mind about evil, Jesus, and your sin?</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95010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solidFill>
            <a:srgbClr val="660066"/>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Lamentations</a:t>
            </a:r>
          </a:p>
        </p:txBody>
      </p:sp>
      <p:sp>
        <p:nvSpPr>
          <p:cNvPr id="3" name="Rectangle 2"/>
          <p:cNvSpPr txBox="1">
            <a:spLocks noChangeArrowheads="1"/>
          </p:cNvSpPr>
          <p:nvPr/>
        </p:nvSpPr>
        <p:spPr bwMode="auto">
          <a:xfrm>
            <a:off x="0" y="2100290"/>
            <a:ext cx="9144000"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Be repentant over your sin by changing your mind to view sin as God does.</a:t>
            </a:r>
          </a:p>
        </p:txBody>
      </p:sp>
    </p:spTree>
    <p:extLst>
      <p:ext uri="{BB962C8B-B14F-4D97-AF65-F5344CB8AC3E}">
        <p14:creationId xmlns:p14="http://schemas.microsoft.com/office/powerpoint/2010/main" val="911840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1 Line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Acrostic</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332453"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Keep</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looking</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forward</a:t>
            </a: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3" name="TextBox 12">
            <a:extLst>
              <a:ext uri="{FF2B5EF4-FFF2-40B4-BE49-F238E27FC236}">
                <a16:creationId xmlns:a16="http://schemas.microsoft.com/office/drawing/2014/main" id="{964B86C3-42C0-B54C-B088-97339252B24B}"/>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8024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3"/>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4"/>
          <a:stretch>
            <a:fillRect/>
          </a:stretch>
        </p:blipFill>
        <p:spPr>
          <a:xfrm>
            <a:off x="195431" y="2363761"/>
            <a:ext cx="8948569"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spTree>
    <p:extLst>
      <p:ext uri="{BB962C8B-B14F-4D97-AF65-F5344CB8AC3E}">
        <p14:creationId xmlns:p14="http://schemas.microsoft.com/office/powerpoint/2010/main" val="3538863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6" descr="crying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932613"/>
          </a:xfrm>
          <a:noFill/>
        </p:spPr>
      </p:pic>
      <p:sp>
        <p:nvSpPr>
          <p:cNvPr id="37890" name="Rectangle 2"/>
          <p:cNvSpPr>
            <a:spLocks noGrp="1" noChangeArrowheads="1"/>
          </p:cNvSpPr>
          <p:nvPr>
            <p:ph type="title"/>
          </p:nvPr>
        </p:nvSpPr>
        <p:spPr>
          <a:xfrm>
            <a:off x="3741961" y="1052736"/>
            <a:ext cx="4953000" cy="1173163"/>
          </a:xfrm>
        </p:spPr>
        <p:txBody>
          <a:bodyPr/>
          <a:lstStyle/>
          <a:p>
            <a:pPr eaLnBrk="1" hangingPunct="1">
              <a:defRPr/>
            </a:pPr>
            <a:r>
              <a:rPr lang="en-US" sz="6000">
                <a:solidFill>
                  <a:schemeClr val="bg1"/>
                </a:solidFill>
                <a:effectLst>
                  <a:glow rad="203200">
                    <a:schemeClr val="tx1">
                      <a:alpha val="87000"/>
                    </a:schemeClr>
                  </a:glow>
                </a:effectLst>
                <a:latin typeface="Boca Raton ICG Solid" charset="0"/>
                <a:ea typeface="ＭＳ Ｐゴシック" charset="0"/>
                <a:cs typeface="ＭＳ Ｐゴシック" charset="0"/>
              </a:rPr>
              <a:t>Application</a:t>
            </a:r>
            <a:endParaRPr lang="en-AU" sz="6000">
              <a:solidFill>
                <a:schemeClr val="bg1"/>
              </a:solidFill>
              <a:effectLst>
                <a:glow rad="203200">
                  <a:schemeClr val="tx1">
                    <a:alpha val="87000"/>
                  </a:schemeClr>
                </a:glow>
              </a:effectLst>
              <a:latin typeface="Boca Raton ICG Solid" charset="0"/>
              <a:ea typeface="ＭＳ Ｐゴシック" charset="0"/>
              <a:cs typeface="ＭＳ Ｐゴシック" charset="0"/>
            </a:endParaRPr>
          </a:p>
        </p:txBody>
      </p:sp>
      <p:sp>
        <p:nvSpPr>
          <p:cNvPr id="37892" name="Rectangle 4"/>
          <p:cNvSpPr>
            <a:spLocks noChangeArrowheads="1"/>
          </p:cNvSpPr>
          <p:nvPr/>
        </p:nvSpPr>
        <p:spPr bwMode="auto">
          <a:xfrm>
            <a:off x="2195736" y="2598961"/>
            <a:ext cx="6732588" cy="1754188"/>
          </a:xfrm>
          <a:prstGeom prst="rect">
            <a:avLst/>
          </a:prstGeom>
          <a:noFill/>
          <a:ln w="9525">
            <a:noFill/>
            <a:miter lim="800000"/>
            <a:headEnd/>
            <a:tailEnd/>
          </a:ln>
          <a:effectLst/>
        </p:spPr>
        <p:txBody>
          <a:bodyPr anchor="ctr">
            <a:spAutoFit/>
          </a:bodyPr>
          <a:lstStyle/>
          <a:p>
            <a:pPr algn="ctr" defTabSz="914400" fontAlgn="base">
              <a:spcBef>
                <a:spcPct val="0"/>
              </a:spcBef>
              <a:spcAft>
                <a:spcPct val="0"/>
              </a:spcAft>
              <a:tabLst>
                <a:tab pos="457200" algn="l"/>
              </a:tabLst>
              <a:defRPr/>
            </a:pP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Beware lest you think you stand and begin to take God</a:t>
            </a:r>
            <a:r>
              <a:rPr lang="uk-UA"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a:t>
            </a: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s grace for granted.</a:t>
            </a:r>
          </a:p>
        </p:txBody>
      </p:sp>
      <p:sp>
        <p:nvSpPr>
          <p:cNvPr id="37895" name="Rectangle 7"/>
          <p:cNvSpPr>
            <a:spLocks noChangeArrowheads="1"/>
          </p:cNvSpPr>
          <p:nvPr/>
        </p:nvSpPr>
        <p:spPr bwMode="auto">
          <a:xfrm>
            <a:off x="2195736" y="4592861"/>
            <a:ext cx="6732588" cy="2308225"/>
          </a:xfrm>
          <a:prstGeom prst="rect">
            <a:avLst/>
          </a:prstGeom>
          <a:noFill/>
          <a:ln w="9525">
            <a:noFill/>
            <a:miter lim="800000"/>
            <a:headEnd/>
            <a:tailEnd/>
          </a:ln>
          <a:effectLst/>
        </p:spPr>
        <p:txBody>
          <a:bodyPr anchor="ctr">
            <a:spAutoFit/>
          </a:bodyPr>
          <a:lstStyle/>
          <a:p>
            <a:pPr algn="ctr" defTabSz="914400" fontAlgn="base">
              <a:spcBef>
                <a:spcPct val="0"/>
              </a:spcBef>
              <a:spcAft>
                <a:spcPct val="0"/>
              </a:spcAft>
              <a:tabLst>
                <a:tab pos="457200" algn="l"/>
              </a:tabLst>
              <a:defRPr/>
            </a:pP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When we are punished by God, our only hope lies in turning to our </a:t>
            </a:r>
            <a:r>
              <a:rPr lang="ru-RU"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a:t>
            </a: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Enemy</a:t>
            </a:r>
            <a:r>
              <a:rPr lang="ru-RU"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a:t>
            </a:r>
            <a:endPar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endParaRPr>
          </a:p>
          <a:p>
            <a:pPr algn="ctr" defTabSz="914400" fontAlgn="base">
              <a:spcBef>
                <a:spcPct val="0"/>
              </a:spcBef>
              <a:spcAft>
                <a:spcPct val="0"/>
              </a:spcAft>
              <a:tabLst>
                <a:tab pos="457200" algn="l"/>
              </a:tabLst>
              <a:defRPr/>
            </a:pP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(Huang Sabin)</a:t>
            </a:r>
          </a:p>
        </p:txBody>
      </p:sp>
      <p:sp>
        <p:nvSpPr>
          <p:cNvPr id="163845" name="Text Box 8"/>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493</a:t>
            </a:r>
            <a:endParaRPr lang="en-US" sz="1800" b="1">
              <a:solidFill>
                <a:srgbClr val="000000"/>
              </a:solidFill>
            </a:endParaRPr>
          </a:p>
        </p:txBody>
      </p:sp>
    </p:spTree>
    <p:extLst>
      <p:ext uri="{BB962C8B-B14F-4D97-AF65-F5344CB8AC3E}">
        <p14:creationId xmlns:p14="http://schemas.microsoft.com/office/powerpoint/2010/main" val="33089025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64B-2699-C345-9C83-919FF0B72A7B}"/>
              </a:ext>
            </a:extLst>
          </p:cNvPr>
          <p:cNvSpPr>
            <a:spLocks noGrp="1"/>
          </p:cNvSpPr>
          <p:nvPr>
            <p:ph type="title" idx="4294967295"/>
          </p:nvPr>
        </p:nvSpPr>
        <p:spPr>
          <a:xfrm>
            <a:off x="83756" y="2527046"/>
            <a:ext cx="9070975" cy="1143000"/>
          </a:xfrm>
        </p:spPr>
        <p:txBody>
          <a:bodyPr/>
          <a:lstStyle/>
          <a:p>
            <a:r>
              <a:rPr lang="en-US" sz="4800" b="1" dirty="0"/>
              <a:t>Just trust me.</a:t>
            </a:r>
          </a:p>
        </p:txBody>
      </p:sp>
      <p:sp>
        <p:nvSpPr>
          <p:cNvPr id="5" name="Title 1">
            <a:extLst>
              <a:ext uri="{FF2B5EF4-FFF2-40B4-BE49-F238E27FC236}">
                <a16:creationId xmlns:a16="http://schemas.microsoft.com/office/drawing/2014/main" id="{C2B2D7F2-DE64-7D43-BB18-39A31800B24E}"/>
              </a:ext>
            </a:extLst>
          </p:cNvPr>
          <p:cNvSpPr txBox="1">
            <a:spLocks/>
          </p:cNvSpPr>
          <p:nvPr/>
        </p:nvSpPr>
        <p:spPr bwMode="auto">
          <a:xfrm>
            <a:off x="3892062" y="3602190"/>
            <a:ext cx="5170121"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kern="0" dirty="0"/>
              <a:t>—God</a:t>
            </a:r>
          </a:p>
        </p:txBody>
      </p:sp>
    </p:spTree>
    <p:extLst>
      <p:ext uri="{BB962C8B-B14F-4D97-AF65-F5344CB8AC3E}">
        <p14:creationId xmlns:p14="http://schemas.microsoft.com/office/powerpoint/2010/main" val="42499850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3451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65338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en-US" sz="480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rPr>
              <a:t>Theology</a:t>
            </a:r>
            <a:endParaRPr lang="en-AU" sz="480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endParaRPr>
          </a:p>
        </p:txBody>
      </p:sp>
      <p:pic>
        <p:nvPicPr>
          <p:cNvPr id="155651" name="Picture 4" descr="old man in black"/>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6200" y="1676400"/>
            <a:ext cx="3581400" cy="5105400"/>
          </a:xfrm>
          <a:noFill/>
        </p:spPr>
      </p:pic>
      <p:sp>
        <p:nvSpPr>
          <p:cNvPr id="43013" name="Rectangle 5"/>
          <p:cNvSpPr>
            <a:spLocks noChangeArrowheads="1"/>
          </p:cNvSpPr>
          <p:nvPr/>
        </p:nvSpPr>
        <p:spPr bwMode="auto">
          <a:xfrm>
            <a:off x="3886200" y="1524000"/>
            <a:ext cx="5562600" cy="5334000"/>
          </a:xfrm>
          <a:prstGeom prst="rect">
            <a:avLst/>
          </a:prstGeom>
          <a:noFill/>
          <a:ln w="9525">
            <a:noFill/>
            <a:miter lim="800000"/>
            <a:headEnd/>
            <a:tailEnd/>
          </a:ln>
          <a:effectLst/>
        </p:spPr>
        <p:txBody>
          <a:bodyPr/>
          <a:lstStyle/>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The Inviolability of Jerusalem</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The Day of YHWH</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Realized Wrath</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Results of Sin </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The L</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as </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Enemy</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YHWH</a:t>
            </a:r>
            <a:r>
              <a:rPr kumimoji="0" lang="uk-UA"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 Transcendence </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Universalization</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Job vs. Lamentations  </a:t>
            </a:r>
            <a:endParaRPr kumimoji="0" lang="en-AU"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Tree>
    <p:extLst>
      <p:ext uri="{BB962C8B-B14F-4D97-AF65-F5344CB8AC3E}">
        <p14:creationId xmlns:p14="http://schemas.microsoft.com/office/powerpoint/2010/main" val="3900036886"/>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400" b="1">
                <a:solidFill>
                  <a:srgbClr val="EAEAEA"/>
                </a:solidFill>
                <a:latin typeface="Arial" charset="0"/>
                <a:ea typeface="ＭＳ Ｐゴシック" charset="0"/>
              </a:rPr>
              <a:t>Contrasting Zephaniah, Habakkuk, and Lamentations</a:t>
            </a:r>
          </a:p>
        </p:txBody>
      </p:sp>
      <p:graphicFrame>
        <p:nvGraphicFramePr>
          <p:cNvPr id="72825" name="Group 121"/>
          <p:cNvGraphicFramePr>
            <a:graphicFrameLocks noGrp="1"/>
          </p:cNvGraphicFramePr>
          <p:nvPr/>
        </p:nvGraphicFramePr>
        <p:xfrm>
          <a:off x="34925" y="1268413"/>
          <a:ext cx="9109074" cy="5331291"/>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576411">
                <a:tc>
                  <a:txBody>
                    <a:bodyPr/>
                    <a:lstStyle/>
                    <a:p>
                      <a:pPr algn="ctr">
                        <a:spcAft>
                          <a:spcPts val="0"/>
                        </a:spcAft>
                      </a:pPr>
                      <a:r>
                        <a:rPr lang="en-US" sz="2800" b="1">
                          <a:solidFill>
                            <a:srgbClr val="FFFFFF"/>
                          </a:solidFill>
                          <a:effectLst/>
                          <a:latin typeface="Arial"/>
                          <a:ea typeface="Times New Roman"/>
                          <a:cs typeface="Arial"/>
                        </a:rPr>
                        <a:t> Zephaniah</a:t>
                      </a:r>
                      <a:endParaRPr lang="en-SG" sz="2800">
                        <a:effectLst/>
                        <a:latin typeface="Arial"/>
                        <a:ea typeface="Times New Roman"/>
                        <a:cs typeface="Arial"/>
                      </a:endParaRP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a:solidFill>
                            <a:srgbClr val="FFFFFF"/>
                          </a:solidFill>
                          <a:effectLst/>
                          <a:latin typeface="Arial"/>
                          <a:ea typeface="Times New Roman"/>
                          <a:cs typeface="Arial"/>
                        </a:rPr>
                        <a:t> Habakkuk</a:t>
                      </a:r>
                      <a:endParaRPr lang="en-SG" sz="280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a:solidFill>
                            <a:srgbClr val="FFFFFF"/>
                          </a:solidFill>
                          <a:effectLst/>
                          <a:latin typeface="Arial"/>
                          <a:ea typeface="Times New Roman"/>
                          <a:cs typeface="Arial"/>
                        </a:rPr>
                        <a:t> Lamentations </a:t>
                      </a:r>
                      <a:endParaRPr lang="en-SG" sz="280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Decades before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the fall of Jerusalem</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(ca. 630)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Just before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the fall of Jerusalem</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(ca. 607-605)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Just after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the fall of Jerusalem</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(586)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will judge</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when will you judge?</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has judged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Preview of trouble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Promise of trouble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Presence of trouble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4409" name="Text Box 123"/>
          <p:cNvSpPr txBox="1">
            <a:spLocks noChangeArrowheads="1"/>
          </p:cNvSpPr>
          <p:nvPr/>
        </p:nvSpPr>
        <p:spPr bwMode="auto">
          <a:xfrm>
            <a:off x="8458200" y="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633</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67908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99337" name="Text Box 9"/>
          <p:cNvSpPr txBox="1">
            <a:spLocks noChangeArrowheads="1"/>
          </p:cNvSpPr>
          <p:nvPr/>
        </p:nvSpPr>
        <p:spPr bwMode="auto">
          <a:xfrm>
            <a:off x="38104" y="6216650"/>
            <a:ext cx="16240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rPr>
              <a:t>Verses</a:t>
            </a:r>
          </a:p>
        </p:txBody>
      </p:sp>
      <p:sp>
        <p:nvSpPr>
          <p:cNvPr id="99336" name="Rectangle 8"/>
          <p:cNvSpPr>
            <a:spLocks noChangeArrowheads="1"/>
          </p:cNvSpPr>
          <p:nvPr/>
        </p:nvSpPr>
        <p:spPr bwMode="auto">
          <a:xfrm>
            <a:off x="7300911"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9343" name="Text Box 15"/>
          <p:cNvSpPr txBox="1">
            <a:spLocks noChangeArrowheads="1"/>
          </p:cNvSpPr>
          <p:nvPr/>
        </p:nvSpPr>
        <p:spPr bwMode="auto">
          <a:xfrm>
            <a:off x="1323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1</a:t>
            </a:r>
          </a:p>
        </p:txBody>
      </p:sp>
      <p:sp>
        <p:nvSpPr>
          <p:cNvPr id="99344" name="Text Box 16"/>
          <p:cNvSpPr txBox="1">
            <a:spLocks noChangeArrowheads="1"/>
          </p:cNvSpPr>
          <p:nvPr/>
        </p:nvSpPr>
        <p:spPr bwMode="auto">
          <a:xfrm>
            <a:off x="2847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2</a:t>
            </a:r>
          </a:p>
        </p:txBody>
      </p:sp>
      <p:sp>
        <p:nvSpPr>
          <p:cNvPr id="99345" name="Text Box 17"/>
          <p:cNvSpPr txBox="1">
            <a:spLocks noChangeArrowheads="1"/>
          </p:cNvSpPr>
          <p:nvPr/>
        </p:nvSpPr>
        <p:spPr bwMode="auto">
          <a:xfrm>
            <a:off x="4371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3</a:t>
            </a:r>
          </a:p>
        </p:txBody>
      </p:sp>
      <p:sp>
        <p:nvSpPr>
          <p:cNvPr id="99346" name="Text Box 18"/>
          <p:cNvSpPr txBox="1">
            <a:spLocks noChangeArrowheads="1"/>
          </p:cNvSpPr>
          <p:nvPr/>
        </p:nvSpPr>
        <p:spPr bwMode="auto">
          <a:xfrm>
            <a:off x="5795963"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4</a:t>
            </a:r>
          </a:p>
        </p:txBody>
      </p:sp>
      <p:sp>
        <p:nvSpPr>
          <p:cNvPr id="99347" name="Text Box 19"/>
          <p:cNvSpPr txBox="1">
            <a:spLocks noChangeArrowheads="1"/>
          </p:cNvSpPr>
          <p:nvPr/>
        </p:nvSpPr>
        <p:spPr bwMode="auto">
          <a:xfrm>
            <a:off x="7308850"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rPr>
              <a:t>5</a:t>
            </a:r>
          </a:p>
        </p:txBody>
      </p:sp>
      <p:sp>
        <p:nvSpPr>
          <p:cNvPr id="99348" name="Text Box 20"/>
          <p:cNvSpPr txBox="1">
            <a:spLocks noChangeArrowheads="1"/>
          </p:cNvSpPr>
          <p:nvPr/>
        </p:nvSpPr>
        <p:spPr bwMode="auto">
          <a:xfrm>
            <a:off x="8388350" y="44450"/>
            <a:ext cx="75565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495</a:t>
            </a:r>
          </a:p>
        </p:txBody>
      </p:sp>
      <p:sp>
        <p:nvSpPr>
          <p:cNvPr id="99359" name="Rectangle 31"/>
          <p:cNvSpPr>
            <a:spLocks noChangeArrowheads="1"/>
          </p:cNvSpPr>
          <p:nvPr/>
        </p:nvSpPr>
        <p:spPr bwMode="auto">
          <a:xfrm>
            <a:off x="2914653"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9360" name="Text Box 32"/>
          <p:cNvSpPr txBox="1">
            <a:spLocks noChangeArrowheads="1"/>
          </p:cNvSpPr>
          <p:nvPr/>
        </p:nvSpPr>
        <p:spPr bwMode="auto">
          <a:xfrm>
            <a:off x="2900367"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A</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B</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C</a:t>
            </a:r>
          </a:p>
        </p:txBody>
      </p:sp>
      <p:sp>
        <p:nvSpPr>
          <p:cNvPr id="99362" name="Rectangle 34"/>
          <p:cNvSpPr>
            <a:spLocks noChangeArrowheads="1"/>
          </p:cNvSpPr>
          <p:nvPr/>
        </p:nvSpPr>
        <p:spPr bwMode="auto">
          <a:xfrm>
            <a:off x="1495431"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9363" name="Text Box 35"/>
          <p:cNvSpPr txBox="1">
            <a:spLocks noChangeArrowheads="1"/>
          </p:cNvSpPr>
          <p:nvPr/>
        </p:nvSpPr>
        <p:spPr bwMode="auto">
          <a:xfrm>
            <a:off x="1462095"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A</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B</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C</a:t>
            </a:r>
          </a:p>
        </p:txBody>
      </p:sp>
      <p:sp>
        <p:nvSpPr>
          <p:cNvPr id="99365" name="Rectangle 37"/>
          <p:cNvSpPr>
            <a:spLocks noChangeArrowheads="1"/>
          </p:cNvSpPr>
          <p:nvPr/>
        </p:nvSpPr>
        <p:spPr bwMode="auto">
          <a:xfrm>
            <a:off x="4333875" y="762000"/>
            <a:ext cx="1219200" cy="54864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9366" name="Text Box 38"/>
          <p:cNvSpPr txBox="1">
            <a:spLocks noChangeArrowheads="1"/>
          </p:cNvSpPr>
          <p:nvPr/>
        </p:nvSpPr>
        <p:spPr bwMode="auto">
          <a:xfrm>
            <a:off x="4295775" y="914400"/>
            <a:ext cx="1333500" cy="54244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AAA</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BBB</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CCC</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DDD</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EEE</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FFF</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GGG</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HHH</a:t>
            </a:r>
            <a:b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III</a:t>
            </a:r>
          </a:p>
        </p:txBody>
      </p:sp>
      <p:sp>
        <p:nvSpPr>
          <p:cNvPr id="99369" name="Text Box 41"/>
          <p:cNvSpPr txBox="1">
            <a:spLocks noChangeArrowheads="1"/>
          </p:cNvSpPr>
          <p:nvPr/>
        </p:nvSpPr>
        <p:spPr bwMode="auto">
          <a:xfrm>
            <a:off x="1600207"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rPr>
              <a:t>22</a:t>
            </a:r>
          </a:p>
        </p:txBody>
      </p:sp>
      <p:sp>
        <p:nvSpPr>
          <p:cNvPr id="99370" name="Text Box 42"/>
          <p:cNvSpPr txBox="1">
            <a:spLocks noChangeArrowheads="1"/>
          </p:cNvSpPr>
          <p:nvPr/>
        </p:nvSpPr>
        <p:spPr bwMode="auto">
          <a:xfrm>
            <a:off x="3009903"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22</a:t>
            </a:r>
          </a:p>
        </p:txBody>
      </p:sp>
      <p:sp>
        <p:nvSpPr>
          <p:cNvPr id="99371" name="Text Box 43"/>
          <p:cNvSpPr txBox="1">
            <a:spLocks noChangeArrowheads="1"/>
          </p:cNvSpPr>
          <p:nvPr/>
        </p:nvSpPr>
        <p:spPr bwMode="auto">
          <a:xfrm>
            <a:off x="4448175"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66</a:t>
            </a:r>
          </a:p>
        </p:txBody>
      </p:sp>
      <p:sp>
        <p:nvSpPr>
          <p:cNvPr id="99372" name="Text Box 44"/>
          <p:cNvSpPr txBox="1">
            <a:spLocks noChangeArrowheads="1"/>
          </p:cNvSpPr>
          <p:nvPr/>
        </p:nvSpPr>
        <p:spPr bwMode="auto">
          <a:xfrm>
            <a:off x="5929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22</a:t>
            </a:r>
          </a:p>
        </p:txBody>
      </p:sp>
      <p:sp>
        <p:nvSpPr>
          <p:cNvPr id="99373" name="Text Box 45"/>
          <p:cNvSpPr txBox="1">
            <a:spLocks noChangeArrowheads="1"/>
          </p:cNvSpPr>
          <p:nvPr/>
        </p:nvSpPr>
        <p:spPr bwMode="auto">
          <a:xfrm>
            <a:off x="7453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rPr>
              <a:t>22</a:t>
            </a:r>
          </a:p>
        </p:txBody>
      </p:sp>
      <p:sp>
        <p:nvSpPr>
          <p:cNvPr id="99374" name="Text Box 46"/>
          <p:cNvSpPr txBox="1">
            <a:spLocks noChangeArrowheads="1"/>
          </p:cNvSpPr>
          <p:nvPr/>
        </p:nvSpPr>
        <p:spPr bwMode="auto">
          <a:xfrm>
            <a:off x="1155700" y="1447800"/>
            <a:ext cx="3024188" cy="20621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Note: The Hebrew alphabet has 22 consonants</a:t>
            </a:r>
          </a:p>
        </p:txBody>
      </p:sp>
      <p:sp>
        <p:nvSpPr>
          <p:cNvPr id="99375" name="Rectangle 47"/>
          <p:cNvSpPr>
            <a:spLocks noGrp="1" noChangeArrowheads="1"/>
          </p:cNvSpPr>
          <p:nvPr>
            <p:ph type="title" idx="4294967295"/>
          </p:nvPr>
        </p:nvSpPr>
        <p:spPr>
          <a:xfrm rot="16200000">
            <a:off x="-2125662" y="2657475"/>
            <a:ext cx="49530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ea typeface="+mj-ea"/>
              </a:rPr>
              <a:t>Acrostic Structure</a:t>
            </a:r>
          </a:p>
        </p:txBody>
      </p:sp>
      <p:sp>
        <p:nvSpPr>
          <p:cNvPr id="27" name="Rectangle 8"/>
          <p:cNvSpPr>
            <a:spLocks noChangeArrowheads="1"/>
          </p:cNvSpPr>
          <p:nvPr/>
        </p:nvSpPr>
        <p:spPr bwMode="auto">
          <a:xfrm>
            <a:off x="5776911" y="4419600"/>
            <a:ext cx="1219200" cy="18288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 name="Text Box 32"/>
          <p:cNvSpPr txBox="1">
            <a:spLocks noChangeArrowheads="1"/>
          </p:cNvSpPr>
          <p:nvPr/>
        </p:nvSpPr>
        <p:spPr bwMode="auto">
          <a:xfrm>
            <a:off x="5776911"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A</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B</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C</a:t>
            </a:r>
          </a:p>
        </p:txBody>
      </p:sp>
    </p:spTree>
    <p:extLst>
      <p:ext uri="{BB962C8B-B14F-4D97-AF65-F5344CB8AC3E}">
        <p14:creationId xmlns:p14="http://schemas.microsoft.com/office/powerpoint/2010/main" val="4212483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362"/>
                                        </p:tgtEl>
                                        <p:attrNameLst>
                                          <p:attrName>style.visibility</p:attrName>
                                        </p:attrNameLst>
                                      </p:cBhvr>
                                      <p:to>
                                        <p:strVal val="visible"/>
                                      </p:to>
                                    </p:set>
                                    <p:animEffect transition="in" filter="wipe(down)">
                                      <p:cBhvr>
                                        <p:cTn id="7" dur="500"/>
                                        <p:tgtEl>
                                          <p:spTgt spid="9936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9369"/>
                                        </p:tgtEl>
                                        <p:attrNameLst>
                                          <p:attrName>style.visibility</p:attrName>
                                        </p:attrNameLst>
                                      </p:cBhvr>
                                      <p:to>
                                        <p:strVal val="visible"/>
                                      </p:to>
                                    </p:set>
                                    <p:anim calcmode="lin" valueType="num">
                                      <p:cBhvr additive="base">
                                        <p:cTn id="10" dur="500" fill="hold"/>
                                        <p:tgtEl>
                                          <p:spTgt spid="99369"/>
                                        </p:tgtEl>
                                        <p:attrNameLst>
                                          <p:attrName>ppt_x</p:attrName>
                                        </p:attrNameLst>
                                      </p:cBhvr>
                                      <p:tavLst>
                                        <p:tav tm="0">
                                          <p:val>
                                            <p:strVal val="#ppt_x"/>
                                          </p:val>
                                        </p:tav>
                                        <p:tav tm="100000">
                                          <p:val>
                                            <p:strVal val="#ppt_x"/>
                                          </p:val>
                                        </p:tav>
                                      </p:tavLst>
                                    </p:anim>
                                    <p:anim calcmode="lin" valueType="num">
                                      <p:cBhvr additive="base">
                                        <p:cTn id="11" dur="500" fill="hold"/>
                                        <p:tgtEl>
                                          <p:spTgt spid="99369"/>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9359"/>
                                        </p:tgtEl>
                                        <p:attrNameLst>
                                          <p:attrName>style.visibility</p:attrName>
                                        </p:attrNameLst>
                                      </p:cBhvr>
                                      <p:to>
                                        <p:strVal val="visible"/>
                                      </p:to>
                                    </p:set>
                                    <p:animEffect transition="in" filter="wipe(down)">
                                      <p:cBhvr>
                                        <p:cTn id="16" dur="500"/>
                                        <p:tgtEl>
                                          <p:spTgt spid="9935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9370"/>
                                        </p:tgtEl>
                                        <p:attrNameLst>
                                          <p:attrName>style.visibility</p:attrName>
                                        </p:attrNameLst>
                                      </p:cBhvr>
                                      <p:to>
                                        <p:strVal val="visible"/>
                                      </p:to>
                                    </p:set>
                                    <p:anim calcmode="lin" valueType="num">
                                      <p:cBhvr additive="base">
                                        <p:cTn id="19" dur="500" fill="hold"/>
                                        <p:tgtEl>
                                          <p:spTgt spid="99370"/>
                                        </p:tgtEl>
                                        <p:attrNameLst>
                                          <p:attrName>ppt_x</p:attrName>
                                        </p:attrNameLst>
                                      </p:cBhvr>
                                      <p:tavLst>
                                        <p:tav tm="0">
                                          <p:val>
                                            <p:strVal val="#ppt_x"/>
                                          </p:val>
                                        </p:tav>
                                        <p:tav tm="100000">
                                          <p:val>
                                            <p:strVal val="#ppt_x"/>
                                          </p:val>
                                        </p:tav>
                                      </p:tavLst>
                                    </p:anim>
                                    <p:anim calcmode="lin" valueType="num">
                                      <p:cBhvr additive="base">
                                        <p:cTn id="20" dur="500" fill="hold"/>
                                        <p:tgtEl>
                                          <p:spTgt spid="9937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9365"/>
                                        </p:tgtEl>
                                        <p:attrNameLst>
                                          <p:attrName>style.visibility</p:attrName>
                                        </p:attrNameLst>
                                      </p:cBhvr>
                                      <p:to>
                                        <p:strVal val="visible"/>
                                      </p:to>
                                    </p:set>
                                    <p:animEffect transition="in" filter="wipe(down)">
                                      <p:cBhvr>
                                        <p:cTn id="25" dur="500"/>
                                        <p:tgtEl>
                                          <p:spTgt spid="99365"/>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99371"/>
                                        </p:tgtEl>
                                        <p:attrNameLst>
                                          <p:attrName>style.visibility</p:attrName>
                                        </p:attrNameLst>
                                      </p:cBhvr>
                                      <p:to>
                                        <p:strVal val="visible"/>
                                      </p:to>
                                    </p:set>
                                    <p:anim calcmode="lin" valueType="num">
                                      <p:cBhvr additive="base">
                                        <p:cTn id="28" dur="500" fill="hold"/>
                                        <p:tgtEl>
                                          <p:spTgt spid="99371"/>
                                        </p:tgtEl>
                                        <p:attrNameLst>
                                          <p:attrName>ppt_x</p:attrName>
                                        </p:attrNameLst>
                                      </p:cBhvr>
                                      <p:tavLst>
                                        <p:tav tm="0">
                                          <p:val>
                                            <p:strVal val="#ppt_x"/>
                                          </p:val>
                                        </p:tav>
                                        <p:tav tm="100000">
                                          <p:val>
                                            <p:strVal val="#ppt_x"/>
                                          </p:val>
                                        </p:tav>
                                      </p:tavLst>
                                    </p:anim>
                                    <p:anim calcmode="lin" valueType="num">
                                      <p:cBhvr additive="base">
                                        <p:cTn id="29" dur="500" fill="hold"/>
                                        <p:tgtEl>
                                          <p:spTgt spid="9937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99372"/>
                                        </p:tgtEl>
                                        <p:attrNameLst>
                                          <p:attrName>style.visibility</p:attrName>
                                        </p:attrNameLst>
                                      </p:cBhvr>
                                      <p:to>
                                        <p:strVal val="visible"/>
                                      </p:to>
                                    </p:set>
                                    <p:anim calcmode="lin" valueType="num">
                                      <p:cBhvr additive="base">
                                        <p:cTn id="37" dur="500" fill="hold"/>
                                        <p:tgtEl>
                                          <p:spTgt spid="99372"/>
                                        </p:tgtEl>
                                        <p:attrNameLst>
                                          <p:attrName>ppt_x</p:attrName>
                                        </p:attrNameLst>
                                      </p:cBhvr>
                                      <p:tavLst>
                                        <p:tav tm="0">
                                          <p:val>
                                            <p:strVal val="#ppt_x"/>
                                          </p:val>
                                        </p:tav>
                                        <p:tav tm="100000">
                                          <p:val>
                                            <p:strVal val="#ppt_x"/>
                                          </p:val>
                                        </p:tav>
                                      </p:tavLst>
                                    </p:anim>
                                    <p:anim calcmode="lin" valueType="num">
                                      <p:cBhvr additive="base">
                                        <p:cTn id="38" dur="500" fill="hold"/>
                                        <p:tgtEl>
                                          <p:spTgt spid="9937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9336"/>
                                        </p:tgtEl>
                                        <p:attrNameLst>
                                          <p:attrName>style.visibility</p:attrName>
                                        </p:attrNameLst>
                                      </p:cBhvr>
                                      <p:to>
                                        <p:strVal val="visible"/>
                                      </p:to>
                                    </p:set>
                                    <p:animEffect transition="in" filter="wipe(down)">
                                      <p:cBhvr>
                                        <p:cTn id="43" dur="500"/>
                                        <p:tgtEl>
                                          <p:spTgt spid="99336"/>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99373"/>
                                        </p:tgtEl>
                                        <p:attrNameLst>
                                          <p:attrName>style.visibility</p:attrName>
                                        </p:attrNameLst>
                                      </p:cBhvr>
                                      <p:to>
                                        <p:strVal val="visible"/>
                                      </p:to>
                                    </p:set>
                                    <p:anim calcmode="lin" valueType="num">
                                      <p:cBhvr additive="base">
                                        <p:cTn id="46" dur="500" fill="hold"/>
                                        <p:tgtEl>
                                          <p:spTgt spid="99373"/>
                                        </p:tgtEl>
                                        <p:attrNameLst>
                                          <p:attrName>ppt_x</p:attrName>
                                        </p:attrNameLst>
                                      </p:cBhvr>
                                      <p:tavLst>
                                        <p:tav tm="0">
                                          <p:val>
                                            <p:strVal val="#ppt_x"/>
                                          </p:val>
                                        </p:tav>
                                        <p:tav tm="100000">
                                          <p:val>
                                            <p:strVal val="#ppt_x"/>
                                          </p:val>
                                        </p:tav>
                                      </p:tavLst>
                                    </p:anim>
                                    <p:anim calcmode="lin" valueType="num">
                                      <p:cBhvr additive="base">
                                        <p:cTn id="47" dur="500" fill="hold"/>
                                        <p:tgtEl>
                                          <p:spTgt spid="99373"/>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nodeType="clickEffect">
                                  <p:stCondLst>
                                    <p:cond delay="0"/>
                                  </p:stCondLst>
                                  <p:iterate type="lt">
                                    <p:tmPct val="5000"/>
                                  </p:iterate>
                                  <p:childTnLst>
                                    <p:set>
                                      <p:cBhvr>
                                        <p:cTn id="51" dur="1" fill="hold">
                                          <p:stCondLst>
                                            <p:cond delay="0"/>
                                          </p:stCondLst>
                                        </p:cTn>
                                        <p:tgtEl>
                                          <p:spTgt spid="99374"/>
                                        </p:tgtEl>
                                        <p:attrNameLst>
                                          <p:attrName>style.visibility</p:attrName>
                                        </p:attrNameLst>
                                      </p:cBhvr>
                                      <p:to>
                                        <p:strVal val="visible"/>
                                      </p:to>
                                    </p:set>
                                    <p:anim calcmode="lin" valueType="num">
                                      <p:cBhvr>
                                        <p:cTn id="52" dur="1000" fill="hold"/>
                                        <p:tgtEl>
                                          <p:spTgt spid="99374"/>
                                        </p:tgtEl>
                                        <p:attrNameLst>
                                          <p:attrName>ppt_w</p:attrName>
                                        </p:attrNameLst>
                                      </p:cBhvr>
                                      <p:tavLst>
                                        <p:tav tm="0">
                                          <p:val>
                                            <p:fltVal val="0"/>
                                          </p:val>
                                        </p:tav>
                                        <p:tav tm="100000">
                                          <p:val>
                                            <p:strVal val="#ppt_w"/>
                                          </p:val>
                                        </p:tav>
                                      </p:tavLst>
                                    </p:anim>
                                    <p:anim calcmode="lin" valueType="num">
                                      <p:cBhvr>
                                        <p:cTn id="53" dur="1000" fill="hold"/>
                                        <p:tgtEl>
                                          <p:spTgt spid="99374"/>
                                        </p:tgtEl>
                                        <p:attrNameLst>
                                          <p:attrName>ppt_h</p:attrName>
                                        </p:attrNameLst>
                                      </p:cBhvr>
                                      <p:tavLst>
                                        <p:tav tm="0">
                                          <p:val>
                                            <p:fltVal val="0"/>
                                          </p:val>
                                        </p:tav>
                                        <p:tav tm="100000">
                                          <p:val>
                                            <p:strVal val="#ppt_h"/>
                                          </p:val>
                                        </p:tav>
                                      </p:tavLst>
                                    </p:anim>
                                    <p:anim calcmode="lin" valueType="num">
                                      <p:cBhvr>
                                        <p:cTn id="54" dur="1000" fill="hold"/>
                                        <p:tgtEl>
                                          <p:spTgt spid="99374"/>
                                        </p:tgtEl>
                                        <p:attrNameLst>
                                          <p:attrName>style.rotation</p:attrName>
                                        </p:attrNameLst>
                                      </p:cBhvr>
                                      <p:tavLst>
                                        <p:tav tm="0">
                                          <p:val>
                                            <p:fltVal val="90"/>
                                          </p:val>
                                        </p:tav>
                                        <p:tav tm="100000">
                                          <p:val>
                                            <p:fltVal val="0"/>
                                          </p:val>
                                        </p:tav>
                                      </p:tavLst>
                                    </p:anim>
                                    <p:animEffect transition="in" filter="fade">
                                      <p:cBhvr>
                                        <p:cTn id="55" dur="1000"/>
                                        <p:tgtEl>
                                          <p:spTgt spid="9937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363"/>
                                        </p:tgtEl>
                                        <p:attrNameLst>
                                          <p:attrName>style.visibility</p:attrName>
                                        </p:attrNameLst>
                                      </p:cBhvr>
                                      <p:to>
                                        <p:strVal val="visible"/>
                                      </p:to>
                                    </p:set>
                                    <p:animEffect transition="in" filter="wipe(up)">
                                      <p:cBhvr>
                                        <p:cTn id="60" dur="500"/>
                                        <p:tgtEl>
                                          <p:spTgt spid="9936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99360"/>
                                        </p:tgtEl>
                                        <p:attrNameLst>
                                          <p:attrName>style.visibility</p:attrName>
                                        </p:attrNameLst>
                                      </p:cBhvr>
                                      <p:to>
                                        <p:strVal val="visible"/>
                                      </p:to>
                                    </p:set>
                                    <p:animEffect transition="in" filter="wipe(up)">
                                      <p:cBhvr>
                                        <p:cTn id="65" dur="500"/>
                                        <p:tgtEl>
                                          <p:spTgt spid="993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366"/>
                                        </p:tgtEl>
                                        <p:attrNameLst>
                                          <p:attrName>style.visibility</p:attrName>
                                        </p:attrNameLst>
                                      </p:cBhvr>
                                      <p:to>
                                        <p:strVal val="visible"/>
                                      </p:to>
                                    </p:set>
                                    <p:animEffect transition="in" filter="wipe(up)">
                                      <p:cBhvr>
                                        <p:cTn id="70" dur="500"/>
                                        <p:tgtEl>
                                          <p:spTgt spid="9936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up)">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6" grpId="0" animBg="1"/>
      <p:bldP spid="99359" grpId="0" animBg="1"/>
      <p:bldP spid="99360" grpId="0"/>
      <p:bldP spid="99362" grpId="0" animBg="1"/>
      <p:bldP spid="99363" grpId="0"/>
      <p:bldP spid="99365" grpId="0" animBg="1"/>
      <p:bldP spid="99366" grpId="0"/>
      <p:bldP spid="99369" grpId="0"/>
      <p:bldP spid="99370" grpId="0"/>
      <p:bldP spid="99371" grpId="0"/>
      <p:bldP spid="99372" grpId="0"/>
      <p:bldP spid="99373" grpId="0"/>
      <p:bldP spid="27" grpId="0" animBg="1"/>
      <p:bldP spid="2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400" b="1">
                <a:solidFill>
                  <a:srgbClr val="EAEAEA"/>
                </a:solidFill>
                <a:latin typeface="Arial" charset="0"/>
                <a:ea typeface="ＭＳ Ｐゴシック" charset="0"/>
              </a:rPr>
              <a:t>Contrasting Zephaniah, Habakkuk, and Lamentations</a:t>
            </a:r>
          </a:p>
        </p:txBody>
      </p:sp>
      <p:graphicFrame>
        <p:nvGraphicFramePr>
          <p:cNvPr id="72825" name="Group 121"/>
          <p:cNvGraphicFramePr>
            <a:graphicFrameLocks noGrp="1"/>
          </p:cNvGraphicFramePr>
          <p:nvPr/>
        </p:nvGraphicFramePr>
        <p:xfrm>
          <a:off x="34925" y="1268413"/>
          <a:ext cx="9109074" cy="4965531"/>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576411">
                <a:tc>
                  <a:txBody>
                    <a:bodyPr/>
                    <a:lstStyle/>
                    <a:p>
                      <a:pPr algn="ctr">
                        <a:spcAft>
                          <a:spcPts val="0"/>
                        </a:spcAft>
                      </a:pPr>
                      <a:r>
                        <a:rPr lang="en-US" sz="2800" b="1">
                          <a:solidFill>
                            <a:srgbClr val="FFFFFF"/>
                          </a:solidFill>
                          <a:effectLst/>
                          <a:latin typeface="Arial"/>
                          <a:ea typeface="Times New Roman"/>
                          <a:cs typeface="Arial"/>
                        </a:rPr>
                        <a:t> Zephaniah</a:t>
                      </a:r>
                      <a:endParaRPr lang="en-SG" sz="2800">
                        <a:effectLst/>
                        <a:latin typeface="Arial"/>
                        <a:ea typeface="Times New Roman"/>
                        <a:cs typeface="Arial"/>
                      </a:endParaRP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a:solidFill>
                            <a:srgbClr val="FFFFFF"/>
                          </a:solidFill>
                          <a:effectLst/>
                          <a:latin typeface="Arial"/>
                          <a:ea typeface="Times New Roman"/>
                          <a:cs typeface="Arial"/>
                        </a:rPr>
                        <a:t> Habakkuk</a:t>
                      </a:r>
                      <a:endParaRPr lang="en-SG" sz="280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a:solidFill>
                            <a:srgbClr val="FFFFFF"/>
                          </a:solidFill>
                          <a:effectLst/>
                          <a:latin typeface="Arial"/>
                          <a:ea typeface="Times New Roman"/>
                          <a:cs typeface="Arial"/>
                        </a:rPr>
                        <a:t> Lamentations </a:t>
                      </a:r>
                      <a:endParaRPr lang="en-SG" sz="280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Declaration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Dialogue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Dirge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Day </a:t>
                      </a:r>
                      <a:br>
                        <a:rPr lang="en-US" sz="2400" b="1">
                          <a:effectLst/>
                          <a:latin typeface="Arial"/>
                          <a:ea typeface="Times New Roman"/>
                          <a:cs typeface="Arial"/>
                        </a:rPr>
                      </a:br>
                      <a:r>
                        <a:rPr lang="en-US" sz="2400" b="1">
                          <a:effectLst/>
                          <a:latin typeface="Arial"/>
                          <a:ea typeface="Times New Roman"/>
                          <a:cs typeface="Arial"/>
                        </a:rPr>
                        <a:t>of the LORD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Dominion </a:t>
                      </a:r>
                      <a:br>
                        <a:rPr lang="en-US" sz="2400" b="1">
                          <a:effectLst/>
                          <a:latin typeface="Arial"/>
                          <a:ea typeface="Times New Roman"/>
                          <a:cs typeface="Arial"/>
                        </a:rPr>
                      </a:br>
                      <a:r>
                        <a:rPr lang="en-US" sz="2400" b="1">
                          <a:effectLst/>
                          <a:latin typeface="Arial"/>
                          <a:ea typeface="Times New Roman"/>
                          <a:cs typeface="Arial"/>
                        </a:rPr>
                        <a:t>of the LORD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Destruction </a:t>
                      </a:r>
                      <a:br>
                        <a:rPr lang="en-US" sz="2400" b="1">
                          <a:effectLst/>
                          <a:latin typeface="Arial"/>
                          <a:ea typeface="Times New Roman"/>
                          <a:cs typeface="Arial"/>
                        </a:rPr>
                      </a:br>
                      <a:r>
                        <a:rPr lang="en-US" sz="2400" b="1">
                          <a:effectLst/>
                          <a:latin typeface="Arial"/>
                          <a:ea typeface="Times New Roman"/>
                          <a:cs typeface="Arial"/>
                        </a:rPr>
                        <a:t>of the LORD</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is in your midst</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(3:15, 17) </a:t>
                      </a:r>
                    </a:p>
                    <a:p>
                      <a:pPr algn="ctr">
                        <a:spcAft>
                          <a:spcPts val="0"/>
                        </a:spcAft>
                      </a:pP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is your strength</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(3:19)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is your </a:t>
                      </a:r>
                      <a:br>
                        <a:rPr lang="en-US" sz="2400" b="1">
                          <a:effectLst/>
                          <a:latin typeface="Arial"/>
                          <a:ea typeface="Times New Roman"/>
                          <a:cs typeface="Arial"/>
                        </a:rPr>
                      </a:br>
                      <a:r>
                        <a:rPr lang="en-US" sz="2400" b="1">
                          <a:effectLst/>
                          <a:latin typeface="Arial"/>
                          <a:ea typeface="Times New Roman"/>
                          <a:cs typeface="Arial"/>
                        </a:rPr>
                        <a:t>portion</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(3:24)</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4409" name="Text Box 123"/>
          <p:cNvSpPr txBox="1">
            <a:spLocks noChangeArrowheads="1"/>
          </p:cNvSpPr>
          <p:nvPr/>
        </p:nvSpPr>
        <p:spPr bwMode="auto">
          <a:xfrm>
            <a:off x="8458200" y="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633</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301833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438400" y="76200"/>
            <a:ext cx="5638800" cy="1219200"/>
          </a:xfrm>
        </p:spPr>
        <p:txBody>
          <a:bodyPr/>
          <a:lstStyle/>
          <a:p>
            <a:pPr algn="l" eaLnBrk="1" hangingPunct="1">
              <a:defRPr/>
            </a:pPr>
            <a:r>
              <a:rPr lang="en-US" sz="480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rPr>
              <a:t>Theology</a:t>
            </a:r>
            <a:endParaRPr lang="en-AU" sz="480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endParaRPr>
          </a:p>
        </p:txBody>
      </p:sp>
      <p:pic>
        <p:nvPicPr>
          <p:cNvPr id="157699" name="Picture 4" descr="old man in black"/>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76200" y="76200"/>
            <a:ext cx="1582738" cy="2185988"/>
          </a:xfrm>
          <a:noFill/>
        </p:spPr>
      </p:pic>
      <p:graphicFrame>
        <p:nvGraphicFramePr>
          <p:cNvPr id="44143" name="Group 111"/>
          <p:cNvGraphicFramePr>
            <a:graphicFrameLocks noGrp="1"/>
          </p:cNvGraphicFramePr>
          <p:nvPr>
            <p:ph sz="quarter" idx="3"/>
          </p:nvPr>
        </p:nvGraphicFramePr>
        <p:xfrm>
          <a:off x="-252413" y="2209800"/>
          <a:ext cx="9504363" cy="5945807"/>
        </p:xfrm>
        <a:graphic>
          <a:graphicData uri="http://schemas.openxmlformats.org/drawingml/2006/table">
            <a:tbl>
              <a:tblPr/>
              <a:tblGrid>
                <a:gridCol w="4986744">
                  <a:extLst>
                    <a:ext uri="{9D8B030D-6E8A-4147-A177-3AD203B41FA5}">
                      <a16:colId xmlns:a16="http://schemas.microsoft.com/office/drawing/2014/main" val="20000"/>
                    </a:ext>
                  </a:extLst>
                </a:gridCol>
                <a:gridCol w="4517619">
                  <a:extLst>
                    <a:ext uri="{9D8B030D-6E8A-4147-A177-3AD203B41FA5}">
                      <a16:colId xmlns:a16="http://schemas.microsoft.com/office/drawing/2014/main" val="20001"/>
                    </a:ext>
                  </a:extLst>
                </a:gridCol>
              </a:tblGrid>
              <a:tr h="688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sng" strike="noStrike" cap="none" normalizeH="0" baseline="0" dirty="0">
                          <a:ln>
                            <a:noFill/>
                          </a:ln>
                          <a:solidFill>
                            <a:schemeClr val="bg1"/>
                          </a:solidFill>
                          <a:effectLst/>
                          <a:latin typeface="Arial" charset="0"/>
                          <a:ea typeface="ＭＳ Ｐゴシック" charset="0"/>
                          <a:cs typeface="Times New Roman" charset="0"/>
                        </a:rPr>
                        <a:t>Job</a:t>
                      </a:r>
                      <a:endParaRPr kumimoji="0" lang="en-US" sz="4000" b="1" i="0" u="none" strike="noStrike" cap="none" normalizeH="0" baseline="0" dirty="0">
                        <a:ln>
                          <a:noFill/>
                        </a:ln>
                        <a:solidFill>
                          <a:schemeClr val="bg1"/>
                        </a:solidFill>
                        <a:effectLst/>
                        <a:latin typeface="Arial"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sng" strike="noStrike" cap="none" normalizeH="0" baseline="0">
                          <a:ln>
                            <a:noFill/>
                          </a:ln>
                          <a:solidFill>
                            <a:schemeClr val="bg1"/>
                          </a:solidFill>
                          <a:effectLst/>
                          <a:latin typeface="Arial" charset="0"/>
                          <a:ea typeface="ＭＳ Ｐゴシック" charset="0"/>
                          <a:cs typeface="Times New Roman" charset="0"/>
                        </a:rPr>
                        <a:t>Jerusalem</a:t>
                      </a:r>
                      <a:endParaRPr kumimoji="0" lang="en-US" sz="4000" b="1" i="0" u="none" strike="noStrike" cap="none" normalizeH="0" baseline="0">
                        <a:ln>
                          <a:noFill/>
                        </a:ln>
                        <a:solidFill>
                          <a:schemeClr val="bg1"/>
                        </a:solidFill>
                        <a:effectLst/>
                        <a:latin typeface="Arial"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Undeserved</a:t>
                      </a:r>
                      <a:endParaRPr kumimoji="0" lang="en-US" sz="4000" b="1" i="0" u="none" strike="noStrike" cap="none" normalizeH="0" baseline="0" dirty="0">
                        <a:ln>
                          <a:noFill/>
                        </a:ln>
                        <a:solidFill>
                          <a:schemeClr val="bg1"/>
                        </a:solidFill>
                        <a:effectLst/>
                        <a:latin typeface="Arial"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Times New Roman" charset="0"/>
                        </a:rPr>
                        <a:t>Deserved</a:t>
                      </a:r>
                      <a:endParaRPr kumimoji="0" lang="en-US" sz="4000" b="1" i="0" u="none" strike="noStrike" cap="none" normalizeH="0" baseline="0">
                        <a:ln>
                          <a:noFill/>
                        </a:ln>
                        <a:solidFill>
                          <a:schemeClr val="bg1"/>
                        </a:solidFill>
                        <a:effectLst/>
                        <a:latin typeface="Arial"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834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Times New Roman" charset="0"/>
                        </a:rPr>
                        <a:t>No Historical Setting</a:t>
                      </a:r>
                      <a:endParaRPr kumimoji="0" lang="en-US" sz="4000" b="1" i="0" u="none" strike="noStrike" cap="none" normalizeH="0" baseline="0">
                        <a:ln>
                          <a:noFill/>
                        </a:ln>
                        <a:solidFill>
                          <a:schemeClr val="bg1"/>
                        </a:solidFill>
                        <a:effectLst/>
                        <a:latin typeface="Arial"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Times New Roman" charset="0"/>
                        </a:rPr>
                        <a:t>Definite Historical Setting</a:t>
                      </a:r>
                      <a:endParaRPr kumimoji="0" lang="en-US" sz="4000" b="1" i="0" u="none" strike="noStrike" cap="none" normalizeH="0" baseline="0">
                        <a:ln>
                          <a:noFill/>
                        </a:ln>
                        <a:solidFill>
                          <a:schemeClr val="bg1"/>
                        </a:solidFill>
                        <a:effectLst/>
                        <a:latin typeface="Arial"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4648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Severity of Attack</a:t>
                      </a:r>
                      <a:endParaRPr kumimoji="0" lang="en-AU" sz="2400" b="1" i="0" u="none" strike="noStrike" cap="none" normalizeH="0" baseline="0" dirty="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Prompts a question as to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God</a:t>
                      </a:r>
                      <a:r>
                        <a:rPr kumimoji="0" lang="uk-UA" sz="2400" b="1" i="0" u="none" strike="noStrike" cap="none" normalizeH="0" baseline="0" dirty="0">
                          <a:ln>
                            <a:noFill/>
                          </a:ln>
                          <a:solidFill>
                            <a:schemeClr val="bg1"/>
                          </a:solidFill>
                          <a:effectLst/>
                          <a:latin typeface="Arial" charset="0"/>
                          <a:ea typeface="ＭＳ Ｐゴシック" charset="0"/>
                          <a:cs typeface="Times New Roman" charset="0"/>
                        </a:rPr>
                        <a:t>'</a:t>
                      </a: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 apparent lack of mercy.</a:t>
                      </a:r>
                      <a:endParaRPr kumimoji="0" lang="en-AU" sz="2400" b="1" i="0" u="none" strike="noStrike" cap="none" normalizeH="0" baseline="0" dirty="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Explicit</a:t>
                      </a:r>
                      <a:endParaRPr kumimoji="0" lang="en-AU" sz="2400" b="1" i="0" u="none" strike="noStrike" cap="none" normalizeH="0" baseline="0" dirty="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(Job 9:22-25)</a:t>
                      </a:r>
                      <a:endParaRPr kumimoji="0" lang="en-US" sz="4000" b="1" i="0" u="none" strike="noStrike" cap="none" normalizeH="0" baseline="0" dirty="0">
                        <a:ln>
                          <a:noFill/>
                        </a:ln>
                        <a:solidFill>
                          <a:schemeClr val="bg1"/>
                        </a:solidFill>
                        <a:effectLst/>
                        <a:latin typeface="Arial"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Severity of Attack</a:t>
                      </a:r>
                      <a:endParaRPr kumimoji="0" lang="en-AU" sz="2400" b="1" i="0" u="none" strike="noStrike" cap="none" normalizeH="0" baseline="0" dirty="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Prompts a question as to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God</a:t>
                      </a:r>
                      <a:r>
                        <a:rPr kumimoji="0" lang="uk-UA" sz="2400" b="1" i="0" u="none" strike="noStrike" cap="none" normalizeH="0" baseline="0" dirty="0">
                          <a:ln>
                            <a:noFill/>
                          </a:ln>
                          <a:solidFill>
                            <a:schemeClr val="bg1"/>
                          </a:solidFill>
                          <a:effectLst/>
                          <a:latin typeface="Arial" charset="0"/>
                          <a:ea typeface="ＭＳ Ｐゴシック" charset="0"/>
                          <a:cs typeface="Times New Roman" charset="0"/>
                        </a:rPr>
                        <a:t>'</a:t>
                      </a: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 apparent lack of mercy.</a:t>
                      </a:r>
                      <a:endParaRPr kumimoji="0" lang="en-AU" sz="2400" b="1" i="0" u="none" strike="noStrike" cap="none" normalizeH="0" baseline="0" dirty="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Implicit</a:t>
                      </a:r>
                      <a:endParaRPr kumimoji="0" lang="en-AU" sz="2400" b="1" i="0" u="none" strike="noStrike" cap="none" normalizeH="0" baseline="0" dirty="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(2:2,17,21; 3:43)</a:t>
                      </a:r>
                      <a:endParaRPr kumimoji="0" lang="en-US" sz="4000" b="1" i="0" u="none" strike="noStrike" cap="none" normalizeH="0" baseline="0" dirty="0">
                        <a:ln>
                          <a:noFill/>
                        </a:ln>
                        <a:solidFill>
                          <a:schemeClr val="bg1"/>
                        </a:solidFill>
                        <a:effectLst/>
                        <a:latin typeface="Arial" charset="0"/>
                        <a:ea typeface="Times New Roman" charset="0"/>
                        <a:cs typeface="Times New Roman" charset="0"/>
                      </a:endParaRPr>
                    </a:p>
                  </a:txBody>
                  <a:tcPr marL="91433" marR="914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4144" name="Rectangle 112"/>
          <p:cNvSpPr>
            <a:spLocks noChangeArrowheads="1"/>
          </p:cNvSpPr>
          <p:nvPr/>
        </p:nvSpPr>
        <p:spPr bwMode="auto">
          <a:xfrm>
            <a:off x="2133600" y="1295400"/>
            <a:ext cx="5257800" cy="685800"/>
          </a:xfrm>
          <a:prstGeom prst="rect">
            <a:avLst/>
          </a:prstGeom>
          <a:noFill/>
          <a:ln w="9525">
            <a:noFill/>
            <a:miter lim="800000"/>
            <a:headEnd/>
            <a:tailEnd/>
          </a:ln>
          <a:effectLst/>
        </p:spPr>
        <p:txBody>
          <a:body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charset="0"/>
                <a:ea typeface="ＭＳ Ｐゴシック" charset="0"/>
              </a:rPr>
              <a:t>8.    Job vs. Lamentations </a:t>
            </a:r>
            <a:endParaRPr kumimoji="0" lang="en-AU"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Tree>
    <p:extLst>
      <p:ext uri="{BB962C8B-B14F-4D97-AF65-F5344CB8AC3E}">
        <p14:creationId xmlns:p14="http://schemas.microsoft.com/office/powerpoint/2010/main" val="2789537594"/>
      </p:ext>
    </p:extLst>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43408"/>
            <a:ext cx="8229600" cy="1143000"/>
          </a:xfrm>
        </p:spPr>
        <p:txBody>
          <a:bodyPr/>
          <a:lstStyle/>
          <a:p>
            <a:pPr eaLnBrk="1" hangingPunct="1">
              <a:defRPr/>
            </a:pPr>
            <a:r>
              <a:rPr lang="en-US" sz="480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rPr>
              <a:t>Theology</a:t>
            </a:r>
            <a:endParaRPr lang="en-AU" sz="4800">
              <a:solidFill>
                <a:schemeClr val="bg1"/>
              </a:solidFill>
              <a:effectLst>
                <a:outerShdw blurRad="38100" dist="38100" dir="2700000" algn="tl">
                  <a:srgbClr val="808080"/>
                </a:outerShdw>
              </a:effectLst>
              <a:latin typeface="Boca Raton ICG Solid" charset="0"/>
              <a:ea typeface="ＭＳ Ｐゴシック" charset="0"/>
              <a:cs typeface="ＭＳ Ｐゴシック" charset="0"/>
            </a:endParaRPr>
          </a:p>
        </p:txBody>
      </p:sp>
      <p:pic>
        <p:nvPicPr>
          <p:cNvPr id="159747" name="Picture 4" descr="old man in black"/>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6200" y="2133600"/>
            <a:ext cx="3421063" cy="4876800"/>
          </a:xfrm>
          <a:noFill/>
        </p:spPr>
      </p:pic>
      <p:sp>
        <p:nvSpPr>
          <p:cNvPr id="52229" name="Rectangle 5"/>
          <p:cNvSpPr>
            <a:spLocks noChangeArrowheads="1"/>
          </p:cNvSpPr>
          <p:nvPr/>
        </p:nvSpPr>
        <p:spPr bwMode="auto">
          <a:xfrm>
            <a:off x="3581400" y="853555"/>
            <a:ext cx="55626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The Inviolability of Jerusalem</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The Day of YHWH</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Realized Wrath</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Results of Sin </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The L</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 as </a:t>
            </a:r>
            <a:r>
              <a:rPr kumimoji="0" lang="ru-RU"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Enemy</a:t>
            </a:r>
            <a:r>
              <a:rPr kumimoji="0" lang="ru-RU"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 </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YHWH</a:t>
            </a:r>
            <a:r>
              <a:rPr kumimoji="0" lang="uk-UA"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 Transcendence </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Universalization</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Job and Lamentations</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Faith Rises from Ashes of Disaster</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God is Just, not Irrational</a:t>
            </a:r>
            <a:endParaRPr kumimoji="0" lang="en-AU" sz="28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2183226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2229">
                                            <p:txEl>
                                              <p:pRg st="8" end="8"/>
                                            </p:txEl>
                                          </p:spTgt>
                                        </p:tgtEl>
                                        <p:attrNameLst>
                                          <p:attrName>style.visibility</p:attrName>
                                        </p:attrNameLst>
                                      </p:cBhvr>
                                      <p:to>
                                        <p:strVal val="visible"/>
                                      </p:to>
                                    </p:set>
                                    <p:animEffect transition="in" filter="blinds(horizontal)">
                                      <p:cBhvr>
                                        <p:cTn id="7" dur="3000"/>
                                        <p:tgtEl>
                                          <p:spTgt spid="52229">
                                            <p:txEl>
                                              <p:pRg st="8" end="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2229">
                                            <p:txEl>
                                              <p:pRg st="9" end="9"/>
                                            </p:txEl>
                                          </p:spTgt>
                                        </p:tgtEl>
                                        <p:attrNameLst>
                                          <p:attrName>style.visibility</p:attrName>
                                        </p:attrNameLst>
                                      </p:cBhvr>
                                      <p:to>
                                        <p:strVal val="visible"/>
                                      </p:to>
                                    </p:set>
                                    <p:animEffect transition="in" filter="blinds(horizontal)">
                                      <p:cBhvr>
                                        <p:cTn id="12" dur="500"/>
                                        <p:tgtEl>
                                          <p:spTgt spid="5222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42900" y="274638"/>
            <a:ext cx="3733800" cy="1935162"/>
          </a:xfrm>
        </p:spPr>
        <p:txBody>
          <a:bodyPr/>
          <a:lstStyle/>
          <a:p>
            <a:pPr eaLnBrk="1" hangingPunct="1">
              <a:defRPr/>
            </a:pPr>
            <a:r>
              <a:rPr lang="en-US" sz="5400" b="1">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Canonical Context</a:t>
            </a:r>
            <a:endParaRPr lang="en-AU" sz="5400" b="1">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61795" name="Picture 7" descr="kotel_neig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251325" y="0"/>
            <a:ext cx="4892675" cy="6858000"/>
          </a:xfrm>
          <a:noFill/>
        </p:spPr>
      </p:pic>
      <p:sp>
        <p:nvSpPr>
          <p:cNvPr id="161796" name="Rectangle 3"/>
          <p:cNvSpPr>
            <a:spLocks noChangeArrowheads="1"/>
          </p:cNvSpPr>
          <p:nvPr/>
        </p:nvSpPr>
        <p:spPr bwMode="auto">
          <a:xfrm>
            <a:off x="457200" y="2644775"/>
            <a:ext cx="35052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en-US" sz="4000" b="1" i="1" u="none" strike="noStrike" kern="1200" cap="none" spc="0" normalizeH="0" baseline="0" noProof="0">
                <a:ln>
                  <a:noFill/>
                </a:ln>
                <a:solidFill>
                  <a:srgbClr val="000000"/>
                </a:solidFill>
                <a:effectLst/>
                <a:uLnTx/>
                <a:uFillTx/>
                <a:latin typeface="Arial" charset="0"/>
                <a:ea typeface="ＭＳ Ｐゴシック" charset="0"/>
              </a:rPr>
              <a:t>Realisation &amp;</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en-US" sz="4000" b="1" i="1" u="none" strike="noStrike" kern="1200" cap="none" spc="0" normalizeH="0" baseline="0" noProof="0">
                <a:ln>
                  <a:noFill/>
                </a:ln>
                <a:solidFill>
                  <a:srgbClr val="000000"/>
                </a:solidFill>
                <a:effectLst/>
                <a:uLnTx/>
                <a:uFillTx/>
                <a:latin typeface="Arial" charset="0"/>
                <a:ea typeface="ＭＳ Ｐゴシック" charset="0"/>
              </a:rPr>
              <a:t>Retribution</a:t>
            </a:r>
          </a:p>
        </p:txBody>
      </p:sp>
      <p:sp>
        <p:nvSpPr>
          <p:cNvPr id="161797" name="Rectangle 8"/>
          <p:cNvSpPr>
            <a:spLocks noChangeArrowheads="1"/>
          </p:cNvSpPr>
          <p:nvPr/>
        </p:nvSpPr>
        <p:spPr bwMode="auto">
          <a:xfrm>
            <a:off x="228600" y="4343400"/>
            <a:ext cx="39624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800" b="1" i="1" u="none" strike="noStrike" kern="1200" cap="none" spc="0" normalizeH="0" baseline="0" noProof="0">
                <a:ln>
                  <a:noFill/>
                </a:ln>
                <a:solidFill>
                  <a:srgbClr val="000000"/>
                </a:solidFill>
                <a:effectLst/>
                <a:uLnTx/>
                <a:uFillTx/>
                <a:latin typeface="Arial" charset="0"/>
                <a:ea typeface="ＭＳ Ｐゴシック" charset="0"/>
              </a:rPr>
              <a:t>"</a:t>
            </a:r>
            <a:r>
              <a:rPr kumimoji="0" lang="en-US" sz="2800" b="1" i="1" u="none" strike="noStrike" kern="1200" cap="none" spc="0" normalizeH="0" baseline="0" noProof="0">
                <a:ln>
                  <a:noFill/>
                </a:ln>
                <a:solidFill>
                  <a:srgbClr val="000000"/>
                </a:solidFill>
                <a:effectLst/>
                <a:uLnTx/>
                <a:uFillTx/>
                <a:latin typeface="Arial" charset="0"/>
                <a:ea typeface="ＭＳ Ｐゴシック" charset="0"/>
              </a:rPr>
              <a:t>Restore us to yourself, </a:t>
            </a:r>
            <a:br>
              <a:rPr kumimoji="0" lang="en-US" sz="2800" b="1" i="1"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1" u="none" strike="noStrike" kern="1200" cap="none" spc="0" normalizeH="0" baseline="0" noProof="0">
                <a:ln>
                  <a:noFill/>
                </a:ln>
                <a:solidFill>
                  <a:srgbClr val="000000"/>
                </a:solidFill>
                <a:effectLst/>
                <a:uLnTx/>
                <a:uFillTx/>
                <a:latin typeface="Arial" charset="0"/>
                <a:ea typeface="ＭＳ Ｐゴシック" charset="0"/>
              </a:rPr>
              <a:t>O L</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ORD</a:t>
            </a:r>
            <a:r>
              <a:rPr kumimoji="0" lang="en-US" sz="2800" b="1" i="1" u="none" strike="noStrike" kern="1200" cap="none" spc="0" normalizeH="0" baseline="0" noProof="0">
                <a:ln>
                  <a:noFill/>
                </a:ln>
                <a:solidFill>
                  <a:srgbClr val="000000"/>
                </a:solidFill>
                <a:effectLst/>
                <a:uLnTx/>
                <a:uFillTx/>
                <a:latin typeface="Arial" charset="0"/>
                <a:ea typeface="ＭＳ Ｐゴシック" charset="0"/>
              </a:rPr>
              <a:t>, that we may return; renew our days as of old</a:t>
            </a:r>
            <a:r>
              <a:rPr kumimoji="0" lang="ru-RU" sz="2800" b="1" i="1" u="none" strike="noStrike" kern="1200" cap="none" spc="0" normalizeH="0" baseline="0" noProof="0">
                <a:ln>
                  <a:noFill/>
                </a:ln>
                <a:solidFill>
                  <a:srgbClr val="000000"/>
                </a:solidFill>
                <a:effectLst/>
                <a:uLnTx/>
                <a:uFillTx/>
                <a:latin typeface="Arial" charset="0"/>
                <a:ea typeface="ＭＳ Ｐゴシック" charset="0"/>
              </a:rPr>
              <a:t>"</a:t>
            </a:r>
            <a:r>
              <a:rPr kumimoji="0" lang="en-US" sz="2800" b="1" i="1" u="none" strike="noStrike" kern="1200" cap="none" spc="0" normalizeH="0" baseline="0" noProof="0">
                <a:ln>
                  <a:noFill/>
                </a:ln>
                <a:solidFill>
                  <a:srgbClr val="000000"/>
                </a:solidFill>
                <a:effectLst/>
                <a:uLnTx/>
                <a:uFillTx/>
                <a:latin typeface="Arial" charset="0"/>
                <a:ea typeface="ＭＳ Ｐゴシック" charset="0"/>
              </a:rPr>
              <a:t> (5:21)</a:t>
            </a:r>
          </a:p>
        </p:txBody>
      </p:sp>
    </p:spTree>
    <p:extLst>
      <p:ext uri="{BB962C8B-B14F-4D97-AF65-F5344CB8AC3E}">
        <p14:creationId xmlns:p14="http://schemas.microsoft.com/office/powerpoint/2010/main" val="3706027023"/>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0" y="0"/>
            <a:ext cx="9144000" cy="6858000"/>
          </a:xfrm>
          <a:prstGeom prst="rect">
            <a:avLst/>
          </a:prstGeom>
          <a:gradFill rotWithShape="0">
            <a:gsLst>
              <a:gs pos="0">
                <a:schemeClr val="tx1"/>
              </a:gs>
              <a:gs pos="100000">
                <a:schemeClr val="accent2"/>
              </a:gs>
            </a:gsLst>
            <a:lin ang="5400000" scaled="1"/>
          </a:gra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65890" name="Picture 3" descr="CITYSCAPE_BIG1"/>
          <p:cNvPicPr>
            <a:picLocks noChangeAspect="1" noChangeArrowheads="1"/>
          </p:cNvPicPr>
          <p:nvPr/>
        </p:nvPicPr>
        <p:blipFill>
          <a:blip r:embed="rId3" cstate="screen">
            <a:lum bright="-6000" contrast="18000"/>
            <a:extLst>
              <a:ext uri="{28A0092B-C50C-407E-A947-70E740481C1C}">
                <a14:useLocalDpi xmlns:a14="http://schemas.microsoft.com/office/drawing/2010/main"/>
              </a:ext>
            </a:extLst>
          </a:blip>
          <a:srcRect/>
          <a:stretch>
            <a:fillRect/>
          </a:stretch>
        </p:blipFill>
        <p:spPr bwMode="auto">
          <a:xfrm>
            <a:off x="3048000" y="60325"/>
            <a:ext cx="6096000" cy="374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8" name="Text Box 4"/>
          <p:cNvSpPr txBox="1">
            <a:spLocks noChangeArrowheads="1"/>
          </p:cNvSpPr>
          <p:nvPr/>
        </p:nvSpPr>
        <p:spPr bwMode="auto">
          <a:xfrm>
            <a:off x="471488" y="4114800"/>
            <a:ext cx="7772400" cy="19208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marL="228600"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28600" marR="0" lvl="2"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his holy mountain. </a:t>
            </a:r>
          </a:p>
          <a:p>
            <a:pPr marL="228600" marR="0" lvl="2"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It is beautiful in its loftiness,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  the joy of the whole earth.</a:t>
            </a:r>
            <a:r>
              <a:rPr kumimoji="0" lang="ru-RU"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a:t>
            </a:r>
            <a:r>
              <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 </a:t>
            </a:r>
          </a:p>
        </p:txBody>
      </p:sp>
      <p:sp>
        <p:nvSpPr>
          <p:cNvPr id="72710" name="Text Box 6"/>
          <p:cNvSpPr txBox="1">
            <a:spLocks noChangeArrowheads="1"/>
          </p:cNvSpPr>
          <p:nvPr/>
        </p:nvSpPr>
        <p:spPr bwMode="auto">
          <a:xfrm>
            <a:off x="471488" y="441325"/>
            <a:ext cx="6629400" cy="4359275"/>
          </a:xfrm>
          <a:prstGeom prst="rect">
            <a:avLst/>
          </a:prstGeom>
          <a:noFill/>
          <a:ln w="9525">
            <a:noFill/>
            <a:miter lim="800000"/>
            <a:headEnd/>
            <a:tailEnd/>
          </a:ln>
          <a:effectLst/>
        </p:spPr>
        <p:txBody>
          <a:bodyPr>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marL="228600"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28600" marR="0" lvl="2" indent="0" algn="l" defTabSz="914400" rtl="0" eaLnBrk="1" fontAlgn="base" latinLnBrk="0" hangingPunct="1">
              <a:lnSpc>
                <a:spcPct val="100000"/>
              </a:lnSpc>
              <a:spcBef>
                <a:spcPct val="0"/>
              </a:spcBef>
              <a:spcAft>
                <a:spcPct val="0"/>
              </a:spcAft>
              <a:buClrTx/>
              <a:buSzTx/>
              <a:buFontTx/>
              <a:buNone/>
              <a:tabLst/>
              <a:defRPr/>
            </a:pPr>
            <a:r>
              <a:rPr kumimoji="0" lang="ru-RU"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a:t>
            </a:r>
            <a:r>
              <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Great </a:t>
            </a:r>
          </a:p>
          <a:p>
            <a:pPr marL="228600" marR="0" lvl="2"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is the L</a:t>
            </a:r>
            <a:r>
              <a:rPr kumimoji="0" lang="en-US" sz="36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ORD</a:t>
            </a:r>
            <a:r>
              <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 </a:t>
            </a:r>
          </a:p>
          <a:p>
            <a:pPr marL="228600" marR="0" lvl="2"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and </a:t>
            </a:r>
          </a:p>
          <a:p>
            <a:pPr marL="228600" marR="0" lvl="2"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most worthy </a:t>
            </a:r>
          </a:p>
          <a:p>
            <a:pPr marL="228600" marR="0" lvl="2"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of praise, </a:t>
            </a:r>
          </a:p>
          <a:p>
            <a:pPr marL="228600" marR="0" lvl="2"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rPr>
              <a:t>in the city of our God, </a:t>
            </a:r>
          </a:p>
          <a:p>
            <a:pPr marL="228600" marR="0" lvl="2" indent="0" algn="l" defTabSz="914400" rtl="0" eaLnBrk="1" fontAlgn="base" latinLnBrk="0" hangingPunct="1">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FFFFFF"/>
              </a:solidFill>
              <a:effectLst>
                <a:outerShdw blurRad="53975" dist="101600" dir="2700000" algn="tl" rotWithShape="0">
                  <a:srgbClr val="000000">
                    <a:alpha val="79000"/>
                  </a:srgbClr>
                </a:outerShdw>
              </a:effectLst>
              <a:uLnTx/>
              <a:uFillTx/>
              <a:latin typeface="Arial"/>
              <a:ea typeface="ＭＳ Ｐゴシック" charset="0"/>
              <a:cs typeface="Arial"/>
            </a:endParaRPr>
          </a:p>
        </p:txBody>
      </p:sp>
      <p:sp>
        <p:nvSpPr>
          <p:cNvPr id="72711" name="Rectangle 7"/>
          <p:cNvSpPr>
            <a:spLocks noGrp="1" noChangeArrowheads="1"/>
          </p:cNvSpPr>
          <p:nvPr>
            <p:ph type="title" idx="4294967295"/>
          </p:nvPr>
        </p:nvSpPr>
        <p:spPr>
          <a:xfrm>
            <a:off x="2362200" y="6202363"/>
            <a:ext cx="4953000" cy="579437"/>
          </a:xfrm>
        </p:spPr>
        <p:txBody>
          <a:bodyPr anchor="t">
            <a:spAutoFit/>
          </a:bodyPr>
          <a:lstStyle/>
          <a:p>
            <a:pPr eaLnBrk="1" hangingPunct="1">
              <a:spcBef>
                <a:spcPct val="50000"/>
              </a:spcBef>
              <a:defRPr/>
            </a:pPr>
            <a:r>
              <a:rPr lang="en-US" sz="3200" b="1">
                <a:solidFill>
                  <a:schemeClr val="bg1"/>
                </a:solidFill>
                <a:effectLst>
                  <a:outerShdw blurRad="53975" dist="101600" dir="2700000" algn="tl" rotWithShape="0">
                    <a:srgbClr val="000000">
                      <a:alpha val="79000"/>
                    </a:srgbClr>
                  </a:outerShdw>
                </a:effectLst>
                <a:ea typeface="ＭＳ Ｐゴシック" charset="0"/>
              </a:rPr>
              <a:t>Psalm  48:1-2 (NIV)</a:t>
            </a:r>
          </a:p>
        </p:txBody>
      </p:sp>
    </p:spTree>
    <p:extLst>
      <p:ext uri="{BB962C8B-B14F-4D97-AF65-F5344CB8AC3E}">
        <p14:creationId xmlns:p14="http://schemas.microsoft.com/office/powerpoint/2010/main" val="3191086791"/>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Israel 034"/>
          <p:cNvPicPr>
            <a:picLocks noChangeAspect="1" noChangeArrowheads="1"/>
          </p:cNvPicPr>
          <p:nvPr/>
        </p:nvPicPr>
        <p:blipFill>
          <a:blip r:embed="rId3"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Text Box 3"/>
          <p:cNvSpPr txBox="1">
            <a:spLocks noChangeArrowheads="1"/>
          </p:cNvSpPr>
          <p:nvPr/>
        </p:nvSpPr>
        <p:spPr bwMode="auto">
          <a:xfrm>
            <a:off x="-36513" y="-26988"/>
            <a:ext cx="9197976" cy="1938338"/>
          </a:xfrm>
          <a:prstGeom prst="rect">
            <a:avLst/>
          </a:prstGeom>
          <a:noFill/>
          <a:ln w="9525">
            <a:noFill/>
            <a:miter lim="800000"/>
            <a:headEnd/>
            <a:tailEnd/>
          </a:ln>
          <a:effectLst/>
        </p:spPr>
        <p:txBody>
          <a:bodyPr>
            <a:spAutoFit/>
          </a:bodyPr>
          <a:lstStyle/>
          <a:p>
            <a:pPr marL="228600" marR="0" lvl="2" indent="0" algn="ctr" defTabSz="914400" rtl="0" eaLnBrk="1" fontAlgn="base" latinLnBrk="0" hangingPunct="1">
              <a:lnSpc>
                <a:spcPct val="100000"/>
              </a:lnSpc>
              <a:spcBef>
                <a:spcPct val="0"/>
              </a:spcBef>
              <a:spcAft>
                <a:spcPct val="0"/>
              </a:spcAft>
              <a:buClrTx/>
              <a:buSzTx/>
              <a:buFontTx/>
              <a:buNone/>
              <a:tabLst/>
              <a:defRPr/>
            </a:pPr>
            <a:r>
              <a:rPr kumimoji="0" lang="ru-RU" sz="4000" b="1" i="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en-US" sz="4000" b="1" i="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For her stones are dear to your servants; </a:t>
            </a:r>
          </a:p>
          <a:p>
            <a:pPr marL="228600" marR="0" lvl="2"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her very dust moves them to pity.</a:t>
            </a:r>
            <a:r>
              <a:rPr kumimoji="0" lang="uk-UA" sz="4000" b="1" i="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en-US" sz="4000" b="1" i="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 </a:t>
            </a:r>
          </a:p>
        </p:txBody>
      </p:sp>
      <p:sp>
        <p:nvSpPr>
          <p:cNvPr id="73733" name="Rectangle 5"/>
          <p:cNvSpPr>
            <a:spLocks noGrp="1" noChangeArrowheads="1"/>
          </p:cNvSpPr>
          <p:nvPr>
            <p:ph type="title" idx="4294967295"/>
          </p:nvPr>
        </p:nvSpPr>
        <p:spPr>
          <a:xfrm>
            <a:off x="4267200" y="5943600"/>
            <a:ext cx="4495800" cy="685800"/>
          </a:xfrm>
          <a:solidFill>
            <a:srgbClr val="000000"/>
          </a:solidFill>
        </p:spPr>
        <p:txBody>
          <a:bodyPr/>
          <a:lstStyle/>
          <a:p>
            <a:pPr eaLnBrk="1" hangingPunct="1">
              <a:defRPr/>
            </a:pPr>
            <a:r>
              <a:rPr lang="en-US" sz="3200" b="1">
                <a:solidFill>
                  <a:schemeClr val="bg1"/>
                </a:solidFill>
                <a:effectLst>
                  <a:outerShdw blurRad="38100" dist="38100" dir="2700000" algn="tl">
                    <a:srgbClr val="808080"/>
                  </a:outerShdw>
                </a:effectLst>
                <a:ea typeface="ＭＳ Ｐゴシック" charset="0"/>
              </a:rPr>
              <a:t>Psalm 102:14 (NIV)</a:t>
            </a:r>
            <a:endParaRPr lang="en-US">
              <a:ea typeface="ＭＳ Ｐゴシック" charset="0"/>
            </a:endParaRPr>
          </a:p>
        </p:txBody>
      </p:sp>
    </p:spTree>
    <p:extLst>
      <p:ext uri="{BB962C8B-B14F-4D97-AF65-F5344CB8AC3E}">
        <p14:creationId xmlns:p14="http://schemas.microsoft.com/office/powerpoint/2010/main" val="2332974085"/>
      </p:ext>
    </p:ext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Israel 092"/>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Text Box 3"/>
          <p:cNvSpPr txBox="1">
            <a:spLocks noChangeArrowheads="1"/>
          </p:cNvSpPr>
          <p:nvPr/>
        </p:nvSpPr>
        <p:spPr bwMode="auto">
          <a:xfrm>
            <a:off x="179388" y="20638"/>
            <a:ext cx="8785225" cy="4400550"/>
          </a:xfrm>
          <a:prstGeom prst="rect">
            <a:avLst/>
          </a:prstGeom>
          <a:noFill/>
          <a:ln w="9525">
            <a:noFill/>
            <a:miter lim="800000"/>
            <a:headEnd/>
            <a:tailEnd/>
          </a:ln>
          <a:effectLst/>
        </p:spPr>
        <p:txBody>
          <a:bodyPr>
            <a:spAutoFit/>
          </a:bodyPr>
          <a:lstStyle/>
          <a:p>
            <a:pPr marL="228600" marR="0" lvl="2" indent="0" algn="ctr" defTabSz="914400" rtl="0" eaLnBrk="1" fontAlgn="base" latinLnBrk="0" hangingPunct="1">
              <a:lnSpc>
                <a:spcPct val="100000"/>
              </a:lnSpc>
              <a:spcBef>
                <a:spcPct val="0"/>
              </a:spcBef>
              <a:spcAft>
                <a:spcPct val="0"/>
              </a:spcAft>
              <a:buClrTx/>
              <a:buSzTx/>
              <a:buFontTx/>
              <a:buNone/>
              <a:tabLst/>
              <a:defRPr/>
            </a:pPr>
            <a:r>
              <a:rPr kumimoji="0" lang="ru-RU" sz="4000" b="1" i="1" u="none" strike="noStrike" kern="1200" cap="none" spc="0" normalizeH="0" baseline="0" noProof="0" dirty="0">
                <a:ln>
                  <a:noFill/>
                </a:ln>
                <a:solidFill>
                  <a:srgbClr val="FFFFFF"/>
                </a:solidFill>
                <a:effectLst>
                  <a:glow rad="139700">
                    <a:srgbClr val="000000">
                      <a:alpha val="89000"/>
                    </a:srgbClr>
                  </a:glow>
                </a:effectLst>
                <a:uLnTx/>
                <a:uFillTx/>
                <a:latin typeface="Arial"/>
                <a:ea typeface="ＭＳ Ｐゴシック" charset="0"/>
                <a:cs typeface="Arial"/>
              </a:rPr>
              <a:t>"</a:t>
            </a:r>
            <a:r>
              <a:rPr kumimoji="0" lang="en-US" sz="4000" b="1" i="1" u="none" strike="noStrike" kern="1200" cap="none" spc="0" normalizeH="0" baseline="0" noProof="0" dirty="0">
                <a:ln>
                  <a:noFill/>
                </a:ln>
                <a:solidFill>
                  <a:srgbClr val="FFFFFF"/>
                </a:solidFill>
                <a:effectLst>
                  <a:glow rad="139700">
                    <a:srgbClr val="000000">
                      <a:alpha val="89000"/>
                    </a:srgbClr>
                  </a:glow>
                </a:effectLst>
                <a:uLnTx/>
                <a:uFillTx/>
                <a:latin typeface="Arial"/>
                <a:ea typeface="ＭＳ Ｐゴシック" charset="0"/>
                <a:cs typeface="Arial"/>
              </a:rPr>
              <a:t>If I forget you, O Jerusalem, may my right hand forget its skill. </a:t>
            </a:r>
          </a:p>
          <a:p>
            <a:pPr marL="228600" marR="0" lvl="2"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39700">
                    <a:srgbClr val="000000">
                      <a:alpha val="89000"/>
                    </a:srgbClr>
                  </a:glow>
                </a:effectLst>
                <a:uLnTx/>
                <a:uFillTx/>
                <a:latin typeface="Arial"/>
                <a:ea typeface="ＭＳ Ｐゴシック" charset="0"/>
                <a:cs typeface="Arial"/>
              </a:rPr>
              <a:t>May my tongue cling </a:t>
            </a:r>
          </a:p>
          <a:p>
            <a:pPr marL="228600" marR="0" lvl="2"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39700">
                    <a:srgbClr val="000000">
                      <a:alpha val="89000"/>
                    </a:srgbClr>
                  </a:glow>
                </a:effectLst>
                <a:uLnTx/>
                <a:uFillTx/>
                <a:latin typeface="Arial"/>
                <a:ea typeface="ＭＳ Ｐゴシック" charset="0"/>
                <a:cs typeface="Arial"/>
              </a:rPr>
              <a:t>to the roof of my mouth </a:t>
            </a:r>
          </a:p>
          <a:p>
            <a:pPr marL="228600" marR="0" lvl="2"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39700">
                    <a:srgbClr val="000000">
                      <a:alpha val="89000"/>
                    </a:srgbClr>
                  </a:glow>
                </a:effectLst>
                <a:uLnTx/>
                <a:uFillTx/>
                <a:latin typeface="Arial"/>
                <a:ea typeface="ＭＳ Ｐゴシック" charset="0"/>
                <a:cs typeface="Arial"/>
              </a:rPr>
              <a:t>if I do not remember you, </a:t>
            </a:r>
          </a:p>
          <a:p>
            <a:pPr marL="228600" marR="0" lvl="2"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39700">
                    <a:srgbClr val="000000">
                      <a:alpha val="89000"/>
                    </a:srgbClr>
                  </a:glow>
                </a:effectLst>
                <a:uLnTx/>
                <a:uFillTx/>
                <a:latin typeface="Arial"/>
                <a:ea typeface="ＭＳ Ｐゴシック" charset="0"/>
                <a:cs typeface="Arial"/>
              </a:rPr>
              <a:t>if I do not consider Jerusalem </a:t>
            </a:r>
          </a:p>
          <a:p>
            <a:pPr marL="228600" marR="0" lvl="2"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39700">
                    <a:srgbClr val="000000">
                      <a:alpha val="89000"/>
                    </a:srgbClr>
                  </a:glow>
                </a:effectLst>
                <a:uLnTx/>
                <a:uFillTx/>
                <a:latin typeface="Arial"/>
                <a:ea typeface="ＭＳ Ｐゴシック" charset="0"/>
                <a:cs typeface="Arial"/>
              </a:rPr>
              <a:t>my highest joy.</a:t>
            </a:r>
            <a:r>
              <a:rPr kumimoji="0" lang="uk-UA" sz="4000" b="1" i="1" u="none" strike="noStrike" kern="1200" cap="none" spc="0" normalizeH="0" baseline="0" noProof="0" dirty="0">
                <a:ln>
                  <a:noFill/>
                </a:ln>
                <a:solidFill>
                  <a:srgbClr val="FFFFFF"/>
                </a:solidFill>
                <a:effectLst>
                  <a:glow rad="139700">
                    <a:srgbClr val="000000">
                      <a:alpha val="89000"/>
                    </a:srgbClr>
                  </a:glow>
                </a:effectLst>
                <a:uLnTx/>
                <a:uFillTx/>
                <a:latin typeface="Arial"/>
                <a:ea typeface="ＭＳ Ｐゴシック" charset="0"/>
                <a:cs typeface="Arial"/>
              </a:rPr>
              <a:t>'</a:t>
            </a:r>
            <a:endParaRPr kumimoji="0" lang="en-US" sz="4000" b="1" i="1" u="none" strike="noStrike" kern="1200" cap="none" spc="0" normalizeH="0" baseline="0" noProof="0" dirty="0">
              <a:ln>
                <a:noFill/>
              </a:ln>
              <a:solidFill>
                <a:srgbClr val="FFFFFF"/>
              </a:solidFill>
              <a:effectLst>
                <a:glow rad="139700">
                  <a:srgbClr val="000000">
                    <a:alpha val="89000"/>
                  </a:srgbClr>
                </a:glow>
              </a:effectLst>
              <a:uLnTx/>
              <a:uFillTx/>
              <a:latin typeface="Arial"/>
              <a:ea typeface="ＭＳ Ｐゴシック" charset="0"/>
              <a:cs typeface="Arial"/>
            </a:endParaRPr>
          </a:p>
        </p:txBody>
      </p:sp>
      <p:sp>
        <p:nvSpPr>
          <p:cNvPr id="74757" name="Rectangle 5"/>
          <p:cNvSpPr>
            <a:spLocks noGrp="1" noChangeArrowheads="1"/>
          </p:cNvSpPr>
          <p:nvPr>
            <p:ph type="title" idx="4294967295"/>
          </p:nvPr>
        </p:nvSpPr>
        <p:spPr>
          <a:xfrm>
            <a:off x="4572000" y="6202363"/>
            <a:ext cx="4343400" cy="579437"/>
          </a:xfrm>
        </p:spPr>
        <p:txBody>
          <a:bodyPr anchor="t">
            <a:spAutoFit/>
          </a:bodyPr>
          <a:lstStyle/>
          <a:p>
            <a:pPr algn="r" eaLnBrk="1" hangingPunct="1">
              <a:spcBef>
                <a:spcPct val="50000"/>
              </a:spcBef>
              <a:defRPr/>
            </a:pPr>
            <a:r>
              <a:rPr lang="en-US" sz="3200" b="1">
                <a:solidFill>
                  <a:schemeClr val="bg1"/>
                </a:solidFill>
                <a:effectLst>
                  <a:glow rad="139700">
                    <a:schemeClr val="tx1">
                      <a:alpha val="89000"/>
                    </a:schemeClr>
                  </a:glow>
                  <a:outerShdw blurRad="38100" dist="38100" dir="2700000" algn="tl">
                    <a:srgbClr val="808080"/>
                  </a:outerShdw>
                </a:effectLst>
                <a:ea typeface="ＭＳ Ｐゴシック" charset="0"/>
              </a:rPr>
              <a:t>Psalm 137:5-6 (NIV)</a:t>
            </a:r>
          </a:p>
        </p:txBody>
      </p:sp>
    </p:spTree>
    <p:extLst>
      <p:ext uri="{BB962C8B-B14F-4D97-AF65-F5344CB8AC3E}">
        <p14:creationId xmlns:p14="http://schemas.microsoft.com/office/powerpoint/2010/main" val="3608784524"/>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type="title" idx="4294967295"/>
          </p:nvPr>
        </p:nvSpPr>
        <p:spPr>
          <a:xfrm>
            <a:off x="0" y="1772816"/>
            <a:ext cx="9144000" cy="2362200"/>
          </a:xfrm>
        </p:spPr>
        <p:txBody>
          <a:bodyPr/>
          <a:lstStyle/>
          <a:p>
            <a:pPr eaLnBrk="1" hangingPunct="1">
              <a:defRPr/>
            </a:pPr>
            <a:r>
              <a:rPr lang="en-US" sz="6000" b="1" dirty="0">
                <a:solidFill>
                  <a:schemeClr val="bg1"/>
                </a:solidFill>
                <a:effectLst/>
                <a:latin typeface="Boca Raton ICG Solid" charset="0"/>
                <a:ea typeface="ＭＳ Ｐゴシック" charset="0"/>
                <a:cs typeface="ＭＳ Ｐゴシック" charset="0"/>
              </a:rPr>
              <a:t>A   </a:t>
            </a:r>
            <a:br>
              <a:rPr lang="en-US" sz="6000" b="1" dirty="0">
                <a:solidFill>
                  <a:schemeClr val="bg1"/>
                </a:solidFill>
                <a:effectLst/>
                <a:latin typeface="Boca Raton ICG Solid" charset="0"/>
                <a:ea typeface="ＭＳ Ｐゴシック" charset="0"/>
                <a:cs typeface="ＭＳ Ｐゴシック" charset="0"/>
              </a:rPr>
            </a:br>
            <a:r>
              <a:rPr lang="en-US" sz="6000" b="1" dirty="0">
                <a:solidFill>
                  <a:schemeClr val="bg1"/>
                </a:solidFill>
                <a:effectLst/>
                <a:latin typeface="Boca Raton ICG Solid" charset="0"/>
                <a:ea typeface="ＭＳ Ｐゴシック" charset="0"/>
                <a:cs typeface="ＭＳ Ｐゴシック" charset="0"/>
              </a:rPr>
              <a:t>M O D E R N  </a:t>
            </a:r>
            <a:br>
              <a:rPr lang="en-US" sz="6000" b="1" dirty="0">
                <a:solidFill>
                  <a:schemeClr val="bg1"/>
                </a:solidFill>
                <a:effectLst/>
                <a:latin typeface="Boca Raton ICG Solid" charset="0"/>
                <a:ea typeface="ＭＳ Ｐゴシック" charset="0"/>
                <a:cs typeface="ＭＳ Ｐゴシック" charset="0"/>
              </a:rPr>
            </a:br>
            <a:r>
              <a:rPr lang="en-US" sz="6000" b="1" dirty="0">
                <a:solidFill>
                  <a:schemeClr val="bg1"/>
                </a:solidFill>
                <a:effectLst/>
                <a:latin typeface="Boca Raton ICG Solid" charset="0"/>
                <a:ea typeface="ＭＳ Ｐゴシック" charset="0"/>
                <a:cs typeface="ＭＳ Ｐゴシック" charset="0"/>
              </a:rPr>
              <a:t>L A M E N T A T I O N</a:t>
            </a:r>
          </a:p>
        </p:txBody>
      </p:sp>
    </p:spTree>
    <p:extLst>
      <p:ext uri="{BB962C8B-B14F-4D97-AF65-F5344CB8AC3E}">
        <p14:creationId xmlns:p14="http://schemas.microsoft.com/office/powerpoint/2010/main" val="1509953747"/>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attack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
            <a:ext cx="9144000" cy="702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0" name="Rectangle 3"/>
          <p:cNvSpPr>
            <a:spLocks noGrp="1" noChangeArrowheads="1"/>
          </p:cNvSpPr>
          <p:nvPr>
            <p:ph type="title" idx="4294967295"/>
          </p:nvPr>
        </p:nvSpPr>
        <p:spPr>
          <a:xfrm>
            <a:off x="0" y="-93393"/>
            <a:ext cx="9144000" cy="1152525"/>
          </a:xfrm>
        </p:spPr>
        <p:txBody>
          <a:bodyPr/>
          <a:lstStyle/>
          <a:p>
            <a:pPr eaLnBrk="1" hangingPunct="1"/>
            <a:r>
              <a:rPr lang="en-US" b="1" dirty="0">
                <a:effectLst>
                  <a:glow rad="228600">
                    <a:schemeClr val="accent4">
                      <a:satMod val="175000"/>
                      <a:alpha val="84000"/>
                    </a:schemeClr>
                  </a:glow>
                </a:effectLst>
                <a:latin typeface="Arial" charset="0"/>
                <a:ea typeface="ＭＳ Ｐゴシック" charset="0"/>
              </a:rPr>
              <a:t>The Twin Towers</a:t>
            </a:r>
          </a:p>
        </p:txBody>
      </p:sp>
    </p:spTree>
    <p:extLst>
      <p:ext uri="{BB962C8B-B14F-4D97-AF65-F5344CB8AC3E}">
        <p14:creationId xmlns:p14="http://schemas.microsoft.com/office/powerpoint/2010/main" val="2469088415"/>
      </p:ext>
    </p:extLst>
  </p:cSld>
  <p:clrMapOvr>
    <a:masterClrMapping/>
  </p:clrMapOvr>
  <p:transition spd="med" advTm="3000"/>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80227" name="Picture 3" descr="Pentagon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85838"/>
            <a:ext cx="9144000" cy="589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8" name="Rectangle 4"/>
          <p:cNvSpPr>
            <a:spLocks noGrp="1" noChangeArrowheads="1"/>
          </p:cNvSpPr>
          <p:nvPr>
            <p:ph type="title" idx="4294967295"/>
          </p:nvPr>
        </p:nvSpPr>
        <p:spPr>
          <a:xfrm>
            <a:off x="0" y="0"/>
            <a:ext cx="9144000" cy="981075"/>
          </a:xfrm>
        </p:spPr>
        <p:txBody>
          <a:bodyPr/>
          <a:lstStyle/>
          <a:p>
            <a:pPr eaLnBrk="1" hangingPunct="1"/>
            <a:r>
              <a:rPr lang="en-US">
                <a:latin typeface="Arial" charset="0"/>
                <a:ea typeface="ＭＳ Ｐゴシック" charset="0"/>
              </a:rPr>
              <a:t>The Pentagon</a:t>
            </a:r>
          </a:p>
        </p:txBody>
      </p:sp>
    </p:spTree>
    <p:extLst>
      <p:ext uri="{BB962C8B-B14F-4D97-AF65-F5344CB8AC3E}">
        <p14:creationId xmlns:p14="http://schemas.microsoft.com/office/powerpoint/2010/main" val="2124217586"/>
      </p:ext>
    </p:extLst>
  </p:cSld>
  <p:clrMapOvr>
    <a:masterClrMapping/>
  </p:clrMapOvr>
  <p:transition spd="med"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7218" name="Rectangle 8"/>
          <p:cNvSpPr>
            <a:spLocks noChangeArrowheads="1"/>
          </p:cNvSpPr>
          <p:nvPr/>
        </p:nvSpPr>
        <p:spPr bwMode="auto">
          <a:xfrm>
            <a:off x="7162800" y="47244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7294" name="Text Box 14"/>
          <p:cNvSpPr txBox="1">
            <a:spLocks noChangeArrowheads="1"/>
          </p:cNvSpPr>
          <p:nvPr/>
        </p:nvSpPr>
        <p:spPr bwMode="auto">
          <a:xfrm>
            <a:off x="7239000" y="5029200"/>
            <a:ext cx="16764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Remnant Response</a:t>
            </a:r>
          </a:p>
        </p:txBody>
      </p:sp>
      <p:sp>
        <p:nvSpPr>
          <p:cNvPr id="97295" name="Text Box 15"/>
          <p:cNvSpPr txBox="1">
            <a:spLocks noChangeArrowheads="1"/>
          </p:cNvSpPr>
          <p:nvPr/>
        </p:nvSpPr>
        <p:spPr bwMode="auto">
          <a:xfrm>
            <a:off x="4572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1</a:t>
            </a:r>
          </a:p>
        </p:txBody>
      </p:sp>
      <p:sp>
        <p:nvSpPr>
          <p:cNvPr id="97296" name="Text Box 16"/>
          <p:cNvSpPr txBox="1">
            <a:spLocks noChangeArrowheads="1"/>
          </p:cNvSpPr>
          <p:nvPr/>
        </p:nvSpPr>
        <p:spPr bwMode="auto">
          <a:xfrm>
            <a:off x="2133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2</a:t>
            </a:r>
          </a:p>
        </p:txBody>
      </p:sp>
      <p:sp>
        <p:nvSpPr>
          <p:cNvPr id="97297" name="Text Box 17"/>
          <p:cNvSpPr txBox="1">
            <a:spLocks noChangeArrowheads="1"/>
          </p:cNvSpPr>
          <p:nvPr/>
        </p:nvSpPr>
        <p:spPr bwMode="auto">
          <a:xfrm>
            <a:off x="39624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97298" name="Text Box 18"/>
          <p:cNvSpPr txBox="1">
            <a:spLocks noChangeArrowheads="1"/>
          </p:cNvSpPr>
          <p:nvPr/>
        </p:nvSpPr>
        <p:spPr bwMode="auto">
          <a:xfrm>
            <a:off x="57150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4</a:t>
            </a:r>
          </a:p>
        </p:txBody>
      </p:sp>
      <p:sp>
        <p:nvSpPr>
          <p:cNvPr id="97299" name="Text Box 19"/>
          <p:cNvSpPr txBox="1">
            <a:spLocks noChangeArrowheads="1"/>
          </p:cNvSpPr>
          <p:nvPr/>
        </p:nvSpPr>
        <p:spPr bwMode="auto">
          <a:xfrm>
            <a:off x="7467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5</a:t>
            </a:r>
          </a:p>
        </p:txBody>
      </p:sp>
      <p:sp>
        <p:nvSpPr>
          <p:cNvPr id="137225" name="Rectangle 20"/>
          <p:cNvSpPr>
            <a:spLocks noChangeArrowheads="1"/>
          </p:cNvSpPr>
          <p:nvPr/>
        </p:nvSpPr>
        <p:spPr bwMode="auto">
          <a:xfrm>
            <a:off x="5486400" y="33528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7308" name="Text Box 28"/>
          <p:cNvSpPr txBox="1">
            <a:spLocks noChangeArrowheads="1"/>
          </p:cNvSpPr>
          <p:nvPr/>
        </p:nvSpPr>
        <p:spPr bwMode="auto">
          <a:xfrm>
            <a:off x="5562600" y="3505200"/>
            <a:ext cx="1447800" cy="10160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The Lord</a:t>
            </a:r>
            <a:r>
              <a:rPr kumimoji="0" lang="uk-UA"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s Anger</a:t>
            </a:r>
          </a:p>
        </p:txBody>
      </p:sp>
      <p:sp>
        <p:nvSpPr>
          <p:cNvPr id="137227" name="Rectangle 21"/>
          <p:cNvSpPr>
            <a:spLocks noChangeArrowheads="1"/>
          </p:cNvSpPr>
          <p:nvPr/>
        </p:nvSpPr>
        <p:spPr bwMode="auto">
          <a:xfrm>
            <a:off x="3733800" y="19812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7309" name="Text Box 29"/>
          <p:cNvSpPr txBox="1">
            <a:spLocks noChangeArrowheads="1"/>
          </p:cNvSpPr>
          <p:nvPr/>
        </p:nvSpPr>
        <p:spPr bwMode="auto">
          <a:xfrm>
            <a:off x="3810000" y="2286000"/>
            <a:ext cx="16002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Jeremiah</a:t>
            </a:r>
            <a:r>
              <a:rPr kumimoji="0" lang="uk-UA"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s Response</a:t>
            </a:r>
          </a:p>
        </p:txBody>
      </p:sp>
      <p:sp>
        <p:nvSpPr>
          <p:cNvPr id="137229" name="Rectangle 22"/>
          <p:cNvSpPr>
            <a:spLocks noChangeArrowheads="1"/>
          </p:cNvSpPr>
          <p:nvPr/>
        </p:nvSpPr>
        <p:spPr bwMode="auto">
          <a:xfrm>
            <a:off x="1981200" y="33528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7310" name="Text Box 30"/>
          <p:cNvSpPr txBox="1">
            <a:spLocks noChangeArrowheads="1"/>
          </p:cNvSpPr>
          <p:nvPr/>
        </p:nvSpPr>
        <p:spPr bwMode="auto">
          <a:xfrm>
            <a:off x="2057400" y="3657600"/>
            <a:ext cx="16002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God</a:t>
            </a:r>
            <a:r>
              <a:rPr kumimoji="0" lang="uk-UA"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s Judgment</a:t>
            </a:r>
          </a:p>
        </p:txBody>
      </p:sp>
      <p:sp>
        <p:nvSpPr>
          <p:cNvPr id="137231" name="Rectangle 23"/>
          <p:cNvSpPr>
            <a:spLocks noChangeArrowheads="1"/>
          </p:cNvSpPr>
          <p:nvPr/>
        </p:nvSpPr>
        <p:spPr bwMode="auto">
          <a:xfrm>
            <a:off x="304800" y="4724400"/>
            <a:ext cx="1676400" cy="1371600"/>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7311" name="Text Box 31"/>
          <p:cNvSpPr txBox="1">
            <a:spLocks noChangeArrowheads="1"/>
          </p:cNvSpPr>
          <p:nvPr/>
        </p:nvSpPr>
        <p:spPr bwMode="auto">
          <a:xfrm>
            <a:off x="304800" y="5089525"/>
            <a:ext cx="17526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Jerusalem</a:t>
            </a:r>
            <a:r>
              <a:rPr kumimoji="0" lang="uk-UA"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s Desolation</a:t>
            </a:r>
          </a:p>
        </p:txBody>
      </p:sp>
      <p:sp>
        <p:nvSpPr>
          <p:cNvPr id="97313" name="Line 33"/>
          <p:cNvSpPr>
            <a:spLocks noChangeShapeType="1"/>
          </p:cNvSpPr>
          <p:nvPr/>
        </p:nvSpPr>
        <p:spPr bwMode="auto">
          <a:xfrm>
            <a:off x="2514600" y="5486400"/>
            <a:ext cx="4038600" cy="0"/>
          </a:xfrm>
          <a:prstGeom prst="line">
            <a:avLst/>
          </a:prstGeom>
          <a:noFill/>
          <a:ln w="76200">
            <a:solidFill>
              <a:schemeClr val="bg1"/>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7318" name="Line 38"/>
          <p:cNvSpPr>
            <a:spLocks noChangeShapeType="1"/>
          </p:cNvSpPr>
          <p:nvPr/>
        </p:nvSpPr>
        <p:spPr bwMode="auto">
          <a:xfrm>
            <a:off x="3657600" y="4114800"/>
            <a:ext cx="1600200" cy="0"/>
          </a:xfrm>
          <a:prstGeom prst="line">
            <a:avLst/>
          </a:prstGeom>
          <a:noFill/>
          <a:ln w="76200">
            <a:solidFill>
              <a:schemeClr val="bg1"/>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2" name="Group 44"/>
          <p:cNvGrpSpPr>
            <a:grpSpLocks/>
          </p:cNvGrpSpPr>
          <p:nvPr/>
        </p:nvGrpSpPr>
        <p:grpSpPr bwMode="auto">
          <a:xfrm>
            <a:off x="3733800" y="3124200"/>
            <a:ext cx="1676400" cy="3429000"/>
            <a:chOff x="2352" y="1968"/>
            <a:chExt cx="1056" cy="2160"/>
          </a:xfrm>
        </p:grpSpPr>
        <p:sp>
          <p:nvSpPr>
            <p:cNvPr id="137238" name="AutoShape 32" descr="Papyrus"/>
            <p:cNvSpPr>
              <a:spLocks noChangeArrowheads="1"/>
            </p:cNvSpPr>
            <p:nvPr/>
          </p:nvSpPr>
          <p:spPr bwMode="auto">
            <a:xfrm>
              <a:off x="2352" y="1968"/>
              <a:ext cx="1056" cy="2160"/>
            </a:xfrm>
            <a:prstGeom prst="upArrowCallout">
              <a:avLst>
                <a:gd name="adj1" fmla="val 25000"/>
                <a:gd name="adj2" fmla="val 25000"/>
                <a:gd name="adj3" fmla="val 41667"/>
                <a:gd name="adj4" fmla="val 66667"/>
              </a:avLst>
            </a:prstGeom>
            <a:blipFill dpi="0" rotWithShape="1">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7289" name="Text Box 9"/>
            <p:cNvSpPr txBox="1">
              <a:spLocks noChangeArrowheads="1"/>
            </p:cNvSpPr>
            <p:nvPr/>
          </p:nvSpPr>
          <p:spPr bwMode="auto">
            <a:xfrm>
              <a:off x="2400" y="2994"/>
              <a:ext cx="960" cy="7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rPr>
                <a:t>Focal Point</a:t>
              </a:r>
            </a:p>
          </p:txBody>
        </p:sp>
      </p:grpSp>
      <p:sp>
        <p:nvSpPr>
          <p:cNvPr id="137236" name="Text Box 45"/>
          <p:cNvSpPr txBox="1">
            <a:spLocks noChangeArrowheads="1"/>
          </p:cNvSpPr>
          <p:nvPr/>
        </p:nvSpPr>
        <p:spPr bwMode="auto">
          <a:xfrm>
            <a:off x="8370751" y="5301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495</a:t>
            </a:r>
          </a:p>
        </p:txBody>
      </p:sp>
      <p:sp>
        <p:nvSpPr>
          <p:cNvPr id="97326" name="Rectangle 46"/>
          <p:cNvSpPr>
            <a:spLocks noGrp="1" noChangeArrowheads="1"/>
          </p:cNvSpPr>
          <p:nvPr>
            <p:ph type="title" idx="4294967295"/>
          </p:nvPr>
        </p:nvSpPr>
        <p:spPr>
          <a:xfrm>
            <a:off x="685800" y="1524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ea typeface="+mj-ea"/>
              </a:rPr>
              <a:t>Chiastic Structure</a:t>
            </a:r>
          </a:p>
        </p:txBody>
      </p:sp>
    </p:spTree>
    <p:extLst>
      <p:ext uri="{BB962C8B-B14F-4D97-AF65-F5344CB8AC3E}">
        <p14:creationId xmlns:p14="http://schemas.microsoft.com/office/powerpoint/2010/main" val="3751945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7313"/>
                                        </p:tgtEl>
                                        <p:attrNameLst>
                                          <p:attrName>style.visibility</p:attrName>
                                        </p:attrNameLst>
                                      </p:cBhvr>
                                      <p:to>
                                        <p:strVal val="visible"/>
                                      </p:to>
                                    </p:set>
                                    <p:animEffect transition="in" filter="wipe(left)">
                                      <p:cBhvr>
                                        <p:cTn id="7" dur="500"/>
                                        <p:tgtEl>
                                          <p:spTgt spid="9731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7318"/>
                                        </p:tgtEl>
                                        <p:attrNameLst>
                                          <p:attrName>style.visibility</p:attrName>
                                        </p:attrNameLst>
                                      </p:cBhvr>
                                      <p:to>
                                        <p:strVal val="visible"/>
                                      </p:to>
                                    </p:set>
                                    <p:animEffect transition="in" filter="wipe(left)">
                                      <p:cBhvr>
                                        <p:cTn id="11" dur="500"/>
                                        <p:tgtEl>
                                          <p:spTgt spid="973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13" grpId="0" animBg="1"/>
      <p:bldP spid="9731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2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00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0" y="0"/>
            <a:ext cx="9144000" cy="908050"/>
          </a:xfrm>
        </p:spPr>
        <p:txBody>
          <a:bodyPr/>
          <a:lstStyle/>
          <a:p>
            <a:pPr eaLnBrk="1" hangingPunct="1"/>
            <a:r>
              <a:rPr lang="en-US">
                <a:latin typeface="Arial" charset="0"/>
                <a:ea typeface="ＭＳ Ｐゴシック" charset="0"/>
              </a:rPr>
              <a:t>The Dust Aftermath</a:t>
            </a:r>
          </a:p>
        </p:txBody>
      </p:sp>
    </p:spTree>
    <p:extLst>
      <p:ext uri="{BB962C8B-B14F-4D97-AF65-F5344CB8AC3E}">
        <p14:creationId xmlns:p14="http://schemas.microsoft.com/office/powerpoint/2010/main" val="965393020"/>
      </p:ext>
    </p:extLst>
  </p:cSld>
  <p:clrMapOvr>
    <a:masterClrMapping/>
  </p:clrMapOvr>
  <p:transition spd="med" advTm="3000"/>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31750" y="-14364"/>
            <a:ext cx="9212263" cy="973137"/>
          </a:xfrm>
          <a:solidFill>
            <a:srgbClr val="000000"/>
          </a:solidFill>
        </p:spPr>
        <p:txBody>
          <a:bodyPr/>
          <a:lstStyle/>
          <a:p>
            <a:pPr eaLnBrk="1" hangingPunct="1"/>
            <a:r>
              <a:rPr lang="en-US">
                <a:latin typeface="Arial" charset="0"/>
                <a:ea typeface="ＭＳ Ｐゴシック" charset="0"/>
              </a:rPr>
              <a:t>Remaining Firefighters</a:t>
            </a:r>
          </a:p>
        </p:txBody>
      </p:sp>
    </p:spTree>
    <p:extLst>
      <p:ext uri="{BB962C8B-B14F-4D97-AF65-F5344CB8AC3E}">
        <p14:creationId xmlns:p14="http://schemas.microsoft.com/office/powerpoint/2010/main" val="2742585453"/>
      </p:ext>
    </p:extLst>
  </p:cSld>
  <p:clrMapOvr>
    <a:masterClrMapping/>
  </p:clrMapOvr>
  <p:transition spd="med" advTm="3000"/>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4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5675"/>
            <a:ext cx="9144000" cy="592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Rectangle 3"/>
          <p:cNvSpPr>
            <a:spLocks noGrp="1" noChangeArrowheads="1"/>
          </p:cNvSpPr>
          <p:nvPr>
            <p:ph type="title" idx="4294967295"/>
          </p:nvPr>
        </p:nvSpPr>
        <p:spPr>
          <a:xfrm>
            <a:off x="685800" y="104775"/>
            <a:ext cx="7772400" cy="803275"/>
          </a:xfrm>
        </p:spPr>
        <p:txBody>
          <a:bodyPr/>
          <a:lstStyle/>
          <a:p>
            <a:pPr eaLnBrk="1" hangingPunct="1"/>
            <a:r>
              <a:rPr lang="en-US">
                <a:latin typeface="Arial" charset="0"/>
                <a:ea typeface="ＭＳ Ｐゴシック" charset="0"/>
              </a:rPr>
              <a:t>The Street</a:t>
            </a:r>
          </a:p>
        </p:txBody>
      </p:sp>
    </p:spTree>
    <p:extLst>
      <p:ext uri="{BB962C8B-B14F-4D97-AF65-F5344CB8AC3E}">
        <p14:creationId xmlns:p14="http://schemas.microsoft.com/office/powerpoint/2010/main" val="4020646140"/>
      </p:ext>
    </p:extLst>
  </p:cSld>
  <p:clrMapOvr>
    <a:masterClrMapping/>
  </p:clrMapOvr>
  <p:transition spd="med" advTm="3000"/>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3750"/>
            <a:ext cx="9144000" cy="609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8" name="Rectangle 3"/>
          <p:cNvSpPr>
            <a:spLocks noGrp="1" noChangeArrowheads="1"/>
          </p:cNvSpPr>
          <p:nvPr>
            <p:ph type="title" idx="4294967295"/>
          </p:nvPr>
        </p:nvSpPr>
        <p:spPr>
          <a:xfrm>
            <a:off x="685800" y="-26988"/>
            <a:ext cx="7772400" cy="803276"/>
          </a:xfrm>
        </p:spPr>
        <p:txBody>
          <a:bodyPr/>
          <a:lstStyle/>
          <a:p>
            <a:pPr eaLnBrk="1" hangingPunct="1"/>
            <a:r>
              <a:rPr lang="en-US">
                <a:latin typeface="Arial" charset="0"/>
                <a:ea typeface="ＭＳ Ｐゴシック" charset="0"/>
              </a:rPr>
              <a:t>The Clean-up</a:t>
            </a:r>
          </a:p>
        </p:txBody>
      </p:sp>
    </p:spTree>
    <p:extLst>
      <p:ext uri="{BB962C8B-B14F-4D97-AF65-F5344CB8AC3E}">
        <p14:creationId xmlns:p14="http://schemas.microsoft.com/office/powerpoint/2010/main" val="4218043265"/>
      </p:ext>
    </p:extLst>
  </p:cSld>
  <p:clrMapOvr>
    <a:masterClrMapping/>
  </p:clrMapOvr>
  <p:transition spd="med" advTm="3000"/>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5338"/>
            <a:ext cx="9144000" cy="608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8" name="Rectangle 3"/>
          <p:cNvSpPr>
            <a:spLocks noGrp="1" noChangeArrowheads="1"/>
          </p:cNvSpPr>
          <p:nvPr>
            <p:ph type="title" idx="4294967295"/>
          </p:nvPr>
        </p:nvSpPr>
        <p:spPr>
          <a:xfrm>
            <a:off x="0" y="0"/>
            <a:ext cx="9144000" cy="836613"/>
          </a:xfrm>
        </p:spPr>
        <p:txBody>
          <a:bodyPr/>
          <a:lstStyle/>
          <a:p>
            <a:pPr eaLnBrk="1" hangingPunct="1"/>
            <a:r>
              <a:rPr lang="en-US">
                <a:latin typeface="Arial" charset="0"/>
                <a:ea typeface="ＭＳ Ｐゴシック" charset="0"/>
              </a:rPr>
              <a:t>The Statue of Liberty</a:t>
            </a:r>
          </a:p>
        </p:txBody>
      </p:sp>
    </p:spTree>
    <p:extLst>
      <p:ext uri="{BB962C8B-B14F-4D97-AF65-F5344CB8AC3E}">
        <p14:creationId xmlns:p14="http://schemas.microsoft.com/office/powerpoint/2010/main" val="3782618922"/>
      </p:ext>
    </p:extLst>
  </p:cSld>
  <p:clrMapOvr>
    <a:masterClrMapping/>
  </p:clrMapOvr>
  <p:transition spd="med" advTm="3000"/>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814112"/>
      </p:ext>
    </p:extLst>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638847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680821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I remember my affliction and my wandering,</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 bitterness and the gall.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20</a:t>
            </a:r>
            <a:r>
              <a:rPr lang="en-SG" sz="3200" b="1" dirty="0">
                <a:effectLst>
                  <a:glow rad="127000">
                    <a:schemeClr val="tx1"/>
                  </a:glow>
                </a:effectLst>
                <a:latin typeface="Arial" charset="0"/>
                <a:ea typeface="ＭＳ Ｐゴシック" charset="0"/>
                <a:cs typeface="ＭＳ Ｐゴシック" charset="0"/>
              </a:rPr>
              <a:t>I well remember them,</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and my soul is downcast within me.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21</a:t>
            </a:r>
            <a:r>
              <a:rPr lang="en-SG" sz="3200" b="1" dirty="0">
                <a:effectLst>
                  <a:glow rad="127000">
                    <a:schemeClr val="tx1"/>
                  </a:glow>
                </a:effectLst>
                <a:latin typeface="Arial" charset="0"/>
                <a:ea typeface="ＭＳ Ｐゴシック" charset="0"/>
                <a:cs typeface="ＭＳ Ｐゴシック" charset="0"/>
              </a:rPr>
              <a:t>Yet this I call to mind</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and therefore I have hope: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solidFill>
                  <a:srgbClr val="FFFF00"/>
                </a:solidFill>
                <a:effectLst>
                  <a:glow rad="127000">
                    <a:schemeClr val="tx1"/>
                  </a:glow>
                </a:effectLst>
                <a:latin typeface="Arial" charset="0"/>
                <a:ea typeface="ＭＳ Ｐゴシック" charset="0"/>
                <a:cs typeface="ＭＳ Ｐゴシック" charset="0"/>
              </a:rPr>
              <a:t>22</a:t>
            </a:r>
            <a:r>
              <a:rPr lang="en-SG" sz="3200" b="1" dirty="0">
                <a:solidFill>
                  <a:srgbClr val="FFFF00"/>
                </a:solidFill>
                <a:effectLst>
                  <a:glow rad="127000">
                    <a:schemeClr val="tx1"/>
                  </a:glow>
                </a:effectLst>
                <a:latin typeface="Arial" charset="0"/>
                <a:ea typeface="ＭＳ Ｐゴシック" charset="0"/>
                <a:cs typeface="ＭＳ Ｐゴシック" charset="0"/>
              </a:rPr>
              <a:t>Because of the </a:t>
            </a:r>
            <a:r>
              <a:rPr lang="en-SG" sz="2800" b="1" dirty="0">
                <a:solidFill>
                  <a:srgbClr val="FFFF00"/>
                </a:solidFill>
                <a:effectLst>
                  <a:glow rad="127000">
                    <a:schemeClr val="tx1"/>
                  </a:glow>
                </a:effectLst>
                <a:latin typeface="Arial" charset="0"/>
                <a:ea typeface="ＭＳ Ｐゴシック" charset="0"/>
                <a:cs typeface="ＭＳ Ｐゴシック" charset="0"/>
              </a:rPr>
              <a:t>LORD</a:t>
            </a:r>
            <a:r>
              <a:rPr lang="uk-UA" sz="2800" b="1" dirty="0">
                <a:solidFill>
                  <a:srgbClr val="FFFF00"/>
                </a:solidFill>
                <a:effectLst>
                  <a:glow rad="127000">
                    <a:schemeClr val="tx1"/>
                  </a:glow>
                </a:effectLst>
                <a:latin typeface="Arial" charset="0"/>
                <a:ea typeface="ＭＳ Ｐゴシック" charset="0"/>
                <a:cs typeface="ＭＳ Ｐゴシック" charset="0"/>
              </a:rPr>
              <a:t>'</a:t>
            </a:r>
            <a:r>
              <a:rPr lang="en-SG" sz="2800" b="1" dirty="0">
                <a:solidFill>
                  <a:srgbClr val="FFFF00"/>
                </a:solidFill>
                <a:effectLst>
                  <a:glow rad="127000">
                    <a:schemeClr val="tx1"/>
                  </a:glow>
                </a:effectLst>
                <a:latin typeface="Arial" charset="0"/>
                <a:ea typeface="ＭＳ Ｐゴシック" charset="0"/>
                <a:cs typeface="ＭＳ Ｐゴシック" charset="0"/>
              </a:rPr>
              <a:t>s</a:t>
            </a:r>
            <a:r>
              <a:rPr lang="en-SG" sz="3200" b="1" dirty="0">
                <a:solidFill>
                  <a:srgbClr val="FFFF00"/>
                </a:solidFill>
                <a:effectLst>
                  <a:glow rad="127000">
                    <a:schemeClr val="tx1"/>
                  </a:glow>
                </a:effectLst>
                <a:latin typeface="Arial" charset="0"/>
                <a:ea typeface="ＭＳ Ｐゴシック" charset="0"/>
                <a:cs typeface="ＭＳ Ｐゴシック" charset="0"/>
              </a:rPr>
              <a:t> great </a:t>
            </a:r>
            <a:r>
              <a:rPr lang="en-SG" sz="3200" b="1">
                <a:solidFill>
                  <a:srgbClr val="FFFF00"/>
                </a:solidFill>
                <a:effectLst>
                  <a:glow rad="127000">
                    <a:schemeClr val="tx1"/>
                  </a:glow>
                </a:effectLst>
                <a:latin typeface="Arial" charset="0"/>
                <a:ea typeface="ＭＳ Ｐゴシック" charset="0"/>
                <a:cs typeface="ＭＳ Ｐゴシック" charset="0"/>
              </a:rPr>
              <a:t>love </a:t>
            </a:r>
            <a:br>
              <a:rPr lang="en-SG" sz="3200" b="1">
                <a:solidFill>
                  <a:srgbClr val="FFFF00"/>
                </a:solidFill>
                <a:effectLst>
                  <a:glow rad="127000">
                    <a:schemeClr val="tx1"/>
                  </a:glow>
                </a:effectLst>
                <a:latin typeface="Arial" charset="0"/>
                <a:ea typeface="ＭＳ Ｐゴシック" charset="0"/>
                <a:cs typeface="ＭＳ Ｐゴシック" charset="0"/>
              </a:rPr>
            </a:br>
            <a:r>
              <a:rPr lang="en-SG" sz="3200" b="1">
                <a:solidFill>
                  <a:srgbClr val="FFFF00"/>
                </a:solidFill>
                <a:effectLst>
                  <a:glow rad="127000">
                    <a:schemeClr val="tx1"/>
                  </a:glow>
                </a:effectLst>
                <a:latin typeface="Arial" charset="0"/>
                <a:ea typeface="ＭＳ Ｐゴシック" charset="0"/>
                <a:cs typeface="ＭＳ Ｐゴシック" charset="0"/>
              </a:rPr>
              <a:t>we </a:t>
            </a:r>
            <a:r>
              <a:rPr lang="en-SG" sz="3200" b="1" dirty="0">
                <a:solidFill>
                  <a:srgbClr val="FFFF00"/>
                </a:solidFill>
                <a:effectLst>
                  <a:glow rad="127000">
                    <a:schemeClr val="tx1"/>
                  </a:glow>
                </a:effectLst>
                <a:latin typeface="Arial" charset="0"/>
                <a:ea typeface="ＭＳ Ｐゴシック" charset="0"/>
                <a:cs typeface="ＭＳ Ｐゴシック" charset="0"/>
              </a:rPr>
              <a:t>are not consumed,</a:t>
            </a:r>
            <a:br>
              <a:rPr lang="en-SG" sz="3200" b="1">
                <a:solidFill>
                  <a:srgbClr val="FFFF00"/>
                </a:solidFill>
                <a:effectLst>
                  <a:glow rad="127000">
                    <a:schemeClr val="tx1"/>
                  </a:glow>
                </a:effectLst>
                <a:latin typeface="Arial" charset="0"/>
                <a:ea typeface="ＭＳ Ｐゴシック" charset="0"/>
                <a:cs typeface="ＭＳ Ｐゴシック" charset="0"/>
              </a:rPr>
            </a:br>
            <a:r>
              <a:rPr lang="en-SG" sz="3200" b="1">
                <a:solidFill>
                  <a:srgbClr val="FFFF00"/>
                </a:solidFill>
                <a:effectLst>
                  <a:glow rad="127000">
                    <a:schemeClr val="tx1"/>
                  </a:glow>
                </a:effectLst>
                <a:latin typeface="Arial" charset="0"/>
                <a:ea typeface="ＭＳ Ｐゴシック" charset="0"/>
                <a:cs typeface="ＭＳ Ｐゴシック" charset="0"/>
              </a:rPr>
              <a:t>for </a:t>
            </a:r>
            <a:r>
              <a:rPr lang="en-SG" sz="3200" b="1" dirty="0">
                <a:solidFill>
                  <a:srgbClr val="FFFF00"/>
                </a:solidFill>
                <a:effectLst>
                  <a:glow rad="127000">
                    <a:schemeClr val="tx1"/>
                  </a:glow>
                </a:effectLst>
                <a:latin typeface="Arial" charset="0"/>
                <a:ea typeface="ＭＳ Ｐゴシック" charset="0"/>
                <a:cs typeface="ＭＳ Ｐゴシック" charset="0"/>
              </a:rPr>
              <a:t>his compassions never fail. </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baseline="30000" dirty="0">
                <a:solidFill>
                  <a:srgbClr val="FFFF00"/>
                </a:solidFill>
                <a:effectLst>
                  <a:glow rad="127000">
                    <a:schemeClr val="tx1"/>
                  </a:glow>
                </a:effectLst>
                <a:latin typeface="Arial" charset="0"/>
                <a:ea typeface="ＭＳ Ｐゴシック" charset="0"/>
                <a:cs typeface="ＭＳ Ｐゴシック" charset="0"/>
              </a:rPr>
              <a:t>23</a:t>
            </a:r>
            <a:r>
              <a:rPr lang="en-SG" sz="3200" b="1" dirty="0">
                <a:solidFill>
                  <a:srgbClr val="FFFF00"/>
                </a:solidFill>
                <a:effectLst>
                  <a:glow rad="127000">
                    <a:schemeClr val="tx1"/>
                  </a:glow>
                </a:effectLst>
                <a:latin typeface="Arial" charset="0"/>
                <a:ea typeface="ＭＳ Ｐゴシック" charset="0"/>
                <a:cs typeface="ＭＳ Ｐゴシック" charset="0"/>
              </a:rPr>
              <a:t>They are new every morning;</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dirty="0">
                <a:solidFill>
                  <a:srgbClr val="FFFF00"/>
                </a:solidFill>
                <a:effectLst>
                  <a:glow rad="127000">
                    <a:schemeClr val="tx1"/>
                  </a:glow>
                </a:effectLst>
                <a:latin typeface="Arial" charset="0"/>
                <a:ea typeface="ＭＳ Ｐゴシック" charset="0"/>
                <a:cs typeface="ＭＳ Ｐゴシック" charset="0"/>
              </a:rPr>
              <a:t>great is your faithfulness.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24</a:t>
            </a:r>
            <a:r>
              <a:rPr lang="en-SG" sz="3200" b="1" dirty="0">
                <a:effectLst>
                  <a:glow rad="127000">
                    <a:schemeClr val="tx1"/>
                  </a:glow>
                </a:effectLst>
                <a:latin typeface="Arial" charset="0"/>
                <a:ea typeface="ＭＳ Ｐゴシック" charset="0"/>
                <a:cs typeface="ＭＳ Ｐゴシック" charset="0"/>
              </a:rPr>
              <a:t>I say to myself, </a:t>
            </a:r>
            <a:r>
              <a:rPr lang="uk-UA"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is my portion;</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therefore I will wait for him</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3:19-24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0636E02-5C9D-3D48-BB00-4DC7B8C0E346}"/>
              </a:ext>
            </a:extLst>
          </p:cNvPr>
          <p:cNvSpPr txBox="1">
            <a:spLocks noChangeArrowheads="1"/>
          </p:cNvSpPr>
          <p:nvPr/>
        </p:nvSpPr>
        <p:spPr bwMode="auto">
          <a:xfrm>
            <a:off x="0" y="6315074"/>
            <a:ext cx="9144000" cy="51470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620154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solidFill>
            <a:srgbClr val="660066"/>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788214"/>
            <a:ext cx="9144000"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repentant over your sin by changing your mind to view sin as God does.</a:t>
            </a:r>
          </a:p>
        </p:txBody>
      </p:sp>
      <p:sp>
        <p:nvSpPr>
          <p:cNvPr id="4" name="Rectangle 2">
            <a:extLst>
              <a:ext uri="{FF2B5EF4-FFF2-40B4-BE49-F238E27FC236}">
                <a16:creationId xmlns:a16="http://schemas.microsoft.com/office/drawing/2014/main" id="{36D440DD-DB2F-5C45-975B-B228E466F9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Tree>
    <p:extLst>
      <p:ext uri="{BB962C8B-B14F-4D97-AF65-F5344CB8AC3E}">
        <p14:creationId xmlns:p14="http://schemas.microsoft.com/office/powerpoint/2010/main" val="1526688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6" descr="crying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932613"/>
          </a:xfrm>
          <a:noFill/>
        </p:spPr>
      </p:pic>
      <p:sp>
        <p:nvSpPr>
          <p:cNvPr id="37890" name="Rectangle 2"/>
          <p:cNvSpPr>
            <a:spLocks noGrp="1" noChangeArrowheads="1"/>
          </p:cNvSpPr>
          <p:nvPr>
            <p:ph type="title"/>
          </p:nvPr>
        </p:nvSpPr>
        <p:spPr>
          <a:xfrm>
            <a:off x="3741961" y="1052736"/>
            <a:ext cx="4953000" cy="1173163"/>
          </a:xfrm>
        </p:spPr>
        <p:txBody>
          <a:bodyPr/>
          <a:lstStyle/>
          <a:p>
            <a:pPr eaLnBrk="1" hangingPunct="1">
              <a:defRPr/>
            </a:pPr>
            <a:r>
              <a:rPr lang="en-US" sz="6000">
                <a:solidFill>
                  <a:schemeClr val="bg1"/>
                </a:solidFill>
                <a:effectLst>
                  <a:glow rad="203200">
                    <a:schemeClr val="tx1">
                      <a:alpha val="87000"/>
                    </a:schemeClr>
                  </a:glow>
                </a:effectLst>
                <a:latin typeface="Boca Raton ICG Solid" charset="0"/>
                <a:ea typeface="ＭＳ Ｐゴシック" charset="0"/>
                <a:cs typeface="ＭＳ Ｐゴシック" charset="0"/>
              </a:rPr>
              <a:t>Application</a:t>
            </a:r>
            <a:endParaRPr lang="en-AU" sz="6000">
              <a:solidFill>
                <a:schemeClr val="bg1"/>
              </a:solidFill>
              <a:effectLst>
                <a:glow rad="203200">
                  <a:schemeClr val="tx1">
                    <a:alpha val="87000"/>
                  </a:schemeClr>
                </a:glow>
              </a:effectLst>
              <a:latin typeface="Boca Raton ICG Solid" charset="0"/>
              <a:ea typeface="ＭＳ Ｐゴシック" charset="0"/>
              <a:cs typeface="ＭＳ Ｐゴシック" charset="0"/>
            </a:endParaRPr>
          </a:p>
        </p:txBody>
      </p:sp>
      <p:sp>
        <p:nvSpPr>
          <p:cNvPr id="37892" name="Rectangle 4"/>
          <p:cNvSpPr>
            <a:spLocks noChangeArrowheads="1"/>
          </p:cNvSpPr>
          <p:nvPr/>
        </p:nvSpPr>
        <p:spPr bwMode="auto">
          <a:xfrm>
            <a:off x="2195736" y="2598961"/>
            <a:ext cx="6732588" cy="1754188"/>
          </a:xfrm>
          <a:prstGeom prst="rect">
            <a:avLst/>
          </a:prstGeom>
          <a:noFill/>
          <a:ln w="9525">
            <a:noFill/>
            <a:miter lim="800000"/>
            <a:headEnd/>
            <a:tailEnd/>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en-US"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charset="0"/>
              </a:rPr>
              <a:t>Beware lest you think you stand and begin to take God</a:t>
            </a:r>
            <a:r>
              <a:rPr kumimoji="0" lang="uk-UA"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charset="0"/>
              </a:rPr>
              <a:t>'</a:t>
            </a:r>
            <a:r>
              <a:rPr kumimoji="0" lang="en-US"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charset="0"/>
              </a:rPr>
              <a:t>s grace for granted.</a:t>
            </a:r>
          </a:p>
        </p:txBody>
      </p:sp>
      <p:sp>
        <p:nvSpPr>
          <p:cNvPr id="37895" name="Rectangle 7"/>
          <p:cNvSpPr>
            <a:spLocks noChangeArrowheads="1"/>
          </p:cNvSpPr>
          <p:nvPr/>
        </p:nvSpPr>
        <p:spPr bwMode="auto">
          <a:xfrm>
            <a:off x="2195736" y="4592861"/>
            <a:ext cx="6732588" cy="2308225"/>
          </a:xfrm>
          <a:prstGeom prst="rect">
            <a:avLst/>
          </a:prstGeom>
          <a:noFill/>
          <a:ln w="9525">
            <a:noFill/>
            <a:miter lim="800000"/>
            <a:headEnd/>
            <a:tailEnd/>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en-US"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charset="0"/>
              </a:rPr>
              <a:t>When we are punished by God, our only hope lies in turning to our </a:t>
            </a:r>
            <a:r>
              <a:rPr kumimoji="0" lang="ru-RU"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charset="0"/>
              </a:rPr>
              <a:t>"</a:t>
            </a:r>
            <a:r>
              <a:rPr kumimoji="0" lang="en-US"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charset="0"/>
              </a:rPr>
              <a:t>Enemy</a:t>
            </a:r>
            <a:r>
              <a:rPr kumimoji="0" lang="ru-RU"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charset="0"/>
              </a:rPr>
              <a:t>"</a:t>
            </a:r>
            <a:endParaRPr kumimoji="0" lang="en-US"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en-US"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charset="0"/>
              </a:rPr>
              <a:t>(Huang Sabin)</a:t>
            </a:r>
          </a:p>
        </p:txBody>
      </p:sp>
      <p:sp>
        <p:nvSpPr>
          <p:cNvPr id="163845" name="Text Box 8"/>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493</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9465757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29853"/>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Confession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493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865957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623904"/>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4B2897-623B-7841-B442-7450BCE0422C}"/>
              </a:ext>
            </a:extLst>
          </p:cNvPr>
          <p:cNvPicPr>
            <a:picLocks noChangeAspect="1"/>
          </p:cNvPicPr>
          <p:nvPr/>
        </p:nvPicPr>
        <p:blipFill>
          <a:blip r:embed="rId3"/>
          <a:stretch>
            <a:fillRect/>
          </a:stretch>
        </p:blipFill>
        <p:spPr>
          <a:xfrm>
            <a:off x="0" y="961918"/>
            <a:ext cx="9144000" cy="5715000"/>
          </a:xfrm>
          <a:prstGeom prst="rect">
            <a:avLst/>
          </a:prstGeom>
        </p:spPr>
      </p:pic>
      <p:sp>
        <p:nvSpPr>
          <p:cNvPr id="2" name="Title 1">
            <a:extLst>
              <a:ext uri="{FF2B5EF4-FFF2-40B4-BE49-F238E27FC236}">
                <a16:creationId xmlns:a16="http://schemas.microsoft.com/office/drawing/2014/main" id="{FB725FDE-C768-754C-AC83-2EB0DE2C5FF7}"/>
              </a:ext>
            </a:extLst>
          </p:cNvPr>
          <p:cNvSpPr>
            <a:spLocks noGrp="1"/>
          </p:cNvSpPr>
          <p:nvPr>
            <p:ph type="title"/>
          </p:nvPr>
        </p:nvSpPr>
        <p:spPr>
          <a:xfrm>
            <a:off x="0" y="291101"/>
            <a:ext cx="9144000" cy="1143000"/>
          </a:xfrm>
        </p:spPr>
        <p:txBody>
          <a:bodyPr/>
          <a:lstStyle/>
          <a:p>
            <a:r>
              <a:rPr lang="en-US" b="1" dirty="0"/>
              <a:t>USA Election 2020</a:t>
            </a:r>
          </a:p>
        </p:txBody>
      </p:sp>
      <p:sp>
        <p:nvSpPr>
          <p:cNvPr id="5" name="Title 1">
            <a:extLst>
              <a:ext uri="{FF2B5EF4-FFF2-40B4-BE49-F238E27FC236}">
                <a16:creationId xmlns:a16="http://schemas.microsoft.com/office/drawing/2014/main" id="{D4E98567-1E61-064F-9E2E-5E51AFAE188D}"/>
              </a:ext>
            </a:extLst>
          </p:cNvPr>
          <p:cNvSpPr txBox="1">
            <a:spLocks/>
          </p:cNvSpPr>
          <p:nvPr/>
        </p:nvSpPr>
        <p:spPr bwMode="auto">
          <a:xfrm>
            <a:off x="17755" y="1489587"/>
            <a:ext cx="4465468" cy="11430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en-US" sz="3600" b="1" kern="0" dirty="0"/>
              <a:t>Before Updating</a:t>
            </a:r>
          </a:p>
        </p:txBody>
      </p:sp>
      <p:sp>
        <p:nvSpPr>
          <p:cNvPr id="6" name="Title 1">
            <a:extLst>
              <a:ext uri="{FF2B5EF4-FFF2-40B4-BE49-F238E27FC236}">
                <a16:creationId xmlns:a16="http://schemas.microsoft.com/office/drawing/2014/main" id="{B2B16315-96E9-AC49-931A-46D81BBB1717}"/>
              </a:ext>
            </a:extLst>
          </p:cNvPr>
          <p:cNvSpPr txBox="1">
            <a:spLocks/>
          </p:cNvSpPr>
          <p:nvPr/>
        </p:nvSpPr>
        <p:spPr bwMode="auto">
          <a:xfrm>
            <a:off x="4500979" y="1462954"/>
            <a:ext cx="4465468" cy="11430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r>
              <a:rPr lang="en-US" sz="3600" b="1" kern="0" dirty="0"/>
              <a:t>After Updating</a:t>
            </a:r>
          </a:p>
        </p:txBody>
      </p:sp>
    </p:spTree>
    <p:extLst>
      <p:ext uri="{BB962C8B-B14F-4D97-AF65-F5344CB8AC3E}">
        <p14:creationId xmlns:p14="http://schemas.microsoft.com/office/powerpoint/2010/main" val="2632826142"/>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C36BE8-0892-DB40-A883-675F01FD30D9}"/>
              </a:ext>
            </a:extLst>
          </p:cNvPr>
          <p:cNvPicPr>
            <a:picLocks noChangeAspect="1"/>
          </p:cNvPicPr>
          <p:nvPr/>
        </p:nvPicPr>
        <p:blipFill>
          <a:blip r:embed="rId3"/>
          <a:stretch>
            <a:fillRect/>
          </a:stretch>
        </p:blipFill>
        <p:spPr>
          <a:xfrm>
            <a:off x="-615820" y="758112"/>
            <a:ext cx="11476652" cy="7172908"/>
          </a:xfrm>
          <a:prstGeom prst="rect">
            <a:avLst/>
          </a:prstGeom>
        </p:spPr>
      </p:pic>
      <p:sp>
        <p:nvSpPr>
          <p:cNvPr id="2" name="Title 1">
            <a:extLst>
              <a:ext uri="{FF2B5EF4-FFF2-40B4-BE49-F238E27FC236}">
                <a16:creationId xmlns:a16="http://schemas.microsoft.com/office/drawing/2014/main" id="{FB725FDE-C768-754C-AC83-2EB0DE2C5FF7}"/>
              </a:ext>
            </a:extLst>
          </p:cNvPr>
          <p:cNvSpPr>
            <a:spLocks noGrp="1"/>
          </p:cNvSpPr>
          <p:nvPr>
            <p:ph type="title"/>
          </p:nvPr>
        </p:nvSpPr>
        <p:spPr>
          <a:xfrm>
            <a:off x="0" y="291101"/>
            <a:ext cx="9144000" cy="1143000"/>
          </a:xfrm>
        </p:spPr>
        <p:txBody>
          <a:bodyPr/>
          <a:lstStyle/>
          <a:p>
            <a:r>
              <a:rPr lang="en-US" b="1" dirty="0"/>
              <a:t>USA Election 2020</a:t>
            </a:r>
          </a:p>
        </p:txBody>
      </p:sp>
    </p:spTree>
    <p:extLst>
      <p:ext uri="{BB962C8B-B14F-4D97-AF65-F5344CB8AC3E}">
        <p14:creationId xmlns:p14="http://schemas.microsoft.com/office/powerpoint/2010/main" val="170935665"/>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CC9BCB-99E3-0F45-A1F1-447EC99AFD7E}"/>
              </a:ext>
            </a:extLst>
          </p:cNvPr>
          <p:cNvPicPr>
            <a:picLocks noChangeAspect="1"/>
          </p:cNvPicPr>
          <p:nvPr/>
        </p:nvPicPr>
        <p:blipFill>
          <a:blip r:embed="rId3"/>
          <a:stretch>
            <a:fillRect/>
          </a:stretch>
        </p:blipFill>
        <p:spPr>
          <a:xfrm>
            <a:off x="-914400" y="862601"/>
            <a:ext cx="12085008" cy="7553130"/>
          </a:xfrm>
          <a:prstGeom prst="rect">
            <a:avLst/>
          </a:prstGeom>
        </p:spPr>
      </p:pic>
      <p:sp>
        <p:nvSpPr>
          <p:cNvPr id="2" name="Title 1">
            <a:extLst>
              <a:ext uri="{FF2B5EF4-FFF2-40B4-BE49-F238E27FC236}">
                <a16:creationId xmlns:a16="http://schemas.microsoft.com/office/drawing/2014/main" id="{FB725FDE-C768-754C-AC83-2EB0DE2C5FF7}"/>
              </a:ext>
            </a:extLst>
          </p:cNvPr>
          <p:cNvSpPr>
            <a:spLocks noGrp="1"/>
          </p:cNvSpPr>
          <p:nvPr>
            <p:ph type="title"/>
          </p:nvPr>
        </p:nvSpPr>
        <p:spPr>
          <a:xfrm>
            <a:off x="0" y="291101"/>
            <a:ext cx="9144000" cy="1143000"/>
          </a:xfrm>
        </p:spPr>
        <p:txBody>
          <a:bodyPr/>
          <a:lstStyle/>
          <a:p>
            <a:r>
              <a:rPr lang="en-US" b="1" dirty="0"/>
              <a:t>USA Election 2020</a:t>
            </a:r>
          </a:p>
        </p:txBody>
      </p:sp>
    </p:spTree>
    <p:extLst>
      <p:ext uri="{BB962C8B-B14F-4D97-AF65-F5344CB8AC3E}">
        <p14:creationId xmlns:p14="http://schemas.microsoft.com/office/powerpoint/2010/main" val="3361680378"/>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B7A43-2B0B-0B47-A112-970330DDC1C6}"/>
              </a:ext>
            </a:extLst>
          </p:cNvPr>
          <p:cNvPicPr>
            <a:picLocks noChangeAspect="1"/>
          </p:cNvPicPr>
          <p:nvPr/>
        </p:nvPicPr>
        <p:blipFill>
          <a:blip r:embed="rId3"/>
          <a:stretch>
            <a:fillRect/>
          </a:stretch>
        </p:blipFill>
        <p:spPr>
          <a:xfrm>
            <a:off x="0" y="862601"/>
            <a:ext cx="9144000" cy="5715000"/>
          </a:xfrm>
          <a:prstGeom prst="rect">
            <a:avLst/>
          </a:prstGeom>
        </p:spPr>
      </p:pic>
      <p:sp>
        <p:nvSpPr>
          <p:cNvPr id="2" name="Title 1">
            <a:extLst>
              <a:ext uri="{FF2B5EF4-FFF2-40B4-BE49-F238E27FC236}">
                <a16:creationId xmlns:a16="http://schemas.microsoft.com/office/drawing/2014/main" id="{FB725FDE-C768-754C-AC83-2EB0DE2C5FF7}"/>
              </a:ext>
            </a:extLst>
          </p:cNvPr>
          <p:cNvSpPr>
            <a:spLocks noGrp="1"/>
          </p:cNvSpPr>
          <p:nvPr>
            <p:ph type="title"/>
          </p:nvPr>
        </p:nvSpPr>
        <p:spPr>
          <a:xfrm>
            <a:off x="0" y="291101"/>
            <a:ext cx="9144000" cy="1143000"/>
          </a:xfrm>
        </p:spPr>
        <p:txBody>
          <a:bodyPr/>
          <a:lstStyle/>
          <a:p>
            <a:r>
              <a:rPr lang="en-US" b="1" dirty="0"/>
              <a:t>USA Election 2020</a:t>
            </a:r>
          </a:p>
        </p:txBody>
      </p:sp>
    </p:spTree>
    <p:extLst>
      <p:ext uri="{BB962C8B-B14F-4D97-AF65-F5344CB8AC3E}">
        <p14:creationId xmlns:p14="http://schemas.microsoft.com/office/powerpoint/2010/main" val="3217172772"/>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dney Powell With Lou Dobbs_ Release The Kraken" descr="Sidney Powell With Lou Dobbs_ Release The Kraken">
            <a:hlinkClick r:id="" action="ppaction://media"/>
            <a:extLst>
              <a:ext uri="{FF2B5EF4-FFF2-40B4-BE49-F238E27FC236}">
                <a16:creationId xmlns:a16="http://schemas.microsoft.com/office/drawing/2014/main" id="{698558B3-DABA-A14F-9D87-9597F430BD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2498"/>
            <a:ext cx="9114798" cy="5127074"/>
          </a:xfrm>
          <a:prstGeom prst="rect">
            <a:avLst/>
          </a:prstGeom>
        </p:spPr>
      </p:pic>
      <p:sp>
        <p:nvSpPr>
          <p:cNvPr id="2" name="Title 1">
            <a:extLst>
              <a:ext uri="{FF2B5EF4-FFF2-40B4-BE49-F238E27FC236}">
                <a16:creationId xmlns:a16="http://schemas.microsoft.com/office/drawing/2014/main" id="{FB725FDE-C768-754C-AC83-2EB0DE2C5FF7}"/>
              </a:ext>
            </a:extLst>
          </p:cNvPr>
          <p:cNvSpPr>
            <a:spLocks noGrp="1"/>
          </p:cNvSpPr>
          <p:nvPr>
            <p:ph type="title"/>
          </p:nvPr>
        </p:nvSpPr>
        <p:spPr>
          <a:xfrm>
            <a:off x="0" y="69498"/>
            <a:ext cx="9144000" cy="956869"/>
          </a:xfrm>
        </p:spPr>
        <p:txBody>
          <a:bodyPr/>
          <a:lstStyle/>
          <a:p>
            <a:r>
              <a:rPr lang="en-US" sz="4000" b="1" dirty="0"/>
              <a:t>USA Election 2020 Video Interview</a:t>
            </a:r>
          </a:p>
        </p:txBody>
      </p:sp>
    </p:spTree>
    <p:extLst>
      <p:ext uri="{BB962C8B-B14F-4D97-AF65-F5344CB8AC3E}">
        <p14:creationId xmlns:p14="http://schemas.microsoft.com/office/powerpoint/2010/main" val="25406103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a:xfrm>
            <a:off x="381000" y="304800"/>
            <a:ext cx="8229600" cy="1143000"/>
          </a:xfrm>
        </p:spPr>
        <p:txBody>
          <a:bodyPr/>
          <a:lstStyle/>
          <a:p>
            <a:pPr eaLnBrk="1" hangingPunct="1"/>
            <a:r>
              <a:rPr lang="en-US">
                <a:solidFill>
                  <a:schemeClr val="bg1"/>
                </a:solidFill>
                <a:latin typeface="Stencil" charset="0"/>
                <a:ea typeface="ＭＳ Ｐゴシック" charset="0"/>
                <a:cs typeface="ＭＳ Ｐゴシック" charset="0"/>
              </a:rPr>
              <a:t>Newsflash</a:t>
            </a:r>
            <a:endParaRPr lang="en-AU">
              <a:solidFill>
                <a:schemeClr val="bg1"/>
              </a:solidFill>
              <a:latin typeface="Stencil" charset="0"/>
              <a:ea typeface="ＭＳ Ｐゴシック" charset="0"/>
              <a:cs typeface="ＭＳ Ｐゴシック" charset="0"/>
            </a:endParaRPr>
          </a:p>
        </p:txBody>
      </p:sp>
      <p:sp>
        <p:nvSpPr>
          <p:cNvPr id="105475" name="Rectangle 5"/>
          <p:cNvSpPr>
            <a:spLocks noChangeArrowheads="1"/>
          </p:cNvSpPr>
          <p:nvPr/>
        </p:nvSpPr>
        <p:spPr bwMode="auto">
          <a:xfrm>
            <a:off x="304800" y="1295400"/>
            <a:ext cx="88392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Kings 25:8-12</a:t>
            </a:r>
          </a:p>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On the seventh day of the fifth month, in the nineteenth year of Nebuchadnezzar king of Babylon, Nebuzaradan commander of the imperial guard, an official of the king of Babylon, came to Jerusalem. He set fire to the temple of the LORD, the royal palace and all the houses of Jerusalem. Every important building he burned down. The whole Babylonian army, under the commander of the imperial guard, broke down the walls around Jerusalem. Nebuzaradan the commander of the guard carried into exile the people who remained in the city, along with the rest of the populace and those who had gone over to the king of Babylon.  But the commander left behind some of the poorest people of the land to work the vineyards and fields.</a:t>
            </a:r>
            <a:endParaRPr kumimoji="0" lang="en-AU" sz="24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489992234"/>
      </p:ext>
    </p:extLst>
  </p:cSld>
  <p:clrMapOvr>
    <a:masterClrMapping/>
  </p:clrMapOvr>
  <p:transition spd="slow">
    <p:sndAc>
      <p:stSnd>
        <p:snd r:embed="rId3" name="type.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520195"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107523"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0197" name="Text Box 5"/>
          <p:cNvSpPr txBox="1">
            <a:spLocks noChangeArrowheads="1"/>
          </p:cNvSpPr>
          <p:nvPr/>
        </p:nvSpPr>
        <p:spPr bwMode="auto">
          <a:xfrm>
            <a:off x="5181600" y="12700"/>
            <a:ext cx="3962400" cy="1739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uLnTx/>
                <a:uFillTx/>
                <a:latin typeface="Helvetica" charset="0"/>
                <a:ea typeface="ＭＳ Ｐゴシック" charset="0"/>
                <a:cs typeface="+mn-cs"/>
              </a:rPr>
              <a:t>Babylonians break through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 charset="0"/>
                <a:ea typeface="ＭＳ Ｐゴシック" charset="0"/>
                <a:cs typeface="+mn-cs"/>
              </a:rPr>
              <a:t>              the wall. </a:t>
            </a:r>
          </a:p>
        </p:txBody>
      </p:sp>
      <p:sp>
        <p:nvSpPr>
          <p:cNvPr id="520198" name="Text Box 6"/>
          <p:cNvSpPr txBox="1">
            <a:spLocks noChangeArrowheads="1"/>
          </p:cNvSpPr>
          <p:nvPr/>
        </p:nvSpPr>
        <p:spPr bwMode="auto">
          <a:xfrm>
            <a:off x="152400" y="317500"/>
            <a:ext cx="4419600" cy="1739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 charset="0"/>
                <a:ea typeface="ＭＳ Ｐゴシック" charset="0"/>
                <a:cs typeface="+mn-cs"/>
              </a:rPr>
              <a:t>2.  Zedekiah and his troops flee and are captured </a:t>
            </a:r>
          </a:p>
        </p:txBody>
      </p:sp>
      <p:sp>
        <p:nvSpPr>
          <p:cNvPr id="520199" name="Text Box 7"/>
          <p:cNvSpPr txBox="1">
            <a:spLocks noChangeArrowheads="1"/>
          </p:cNvSpPr>
          <p:nvPr/>
        </p:nvSpPr>
        <p:spPr bwMode="auto">
          <a:xfrm>
            <a:off x="4267200" y="6248400"/>
            <a:ext cx="4876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Nelson</a:t>
            </a:r>
            <a:r>
              <a:rPr kumimoji="0" lang="uk-UA" altLang="ja-JP" sz="2800" b="1" i="1" u="none" strike="noStrike" kern="1200" cap="none" spc="0" normalizeH="0" baseline="0" noProof="0" dirty="0">
                <a:ln>
                  <a:noFill/>
                </a:ln>
                <a:solidFill>
                  <a:srgbClr val="FFFFFF"/>
                </a:solidFill>
                <a:effectLst/>
                <a:uLnTx/>
                <a:uFillTx/>
                <a:latin typeface="Arial"/>
                <a:ea typeface="ＭＳ Ｐゴシック" charset="0"/>
                <a:cs typeface="+mn-cs"/>
              </a:rPr>
              <a:t>'</a:t>
            </a:r>
            <a:r>
              <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s 3-D Bible </a:t>
            </a:r>
            <a:r>
              <a:rPr kumimoji="0" lang="en-US" sz="2800" b="1" i="1" u="none" strike="noStrike" kern="1200" cap="none" spc="0" normalizeH="0" baseline="0" noProof="0" dirty="0" err="1">
                <a:ln>
                  <a:noFill/>
                </a:ln>
                <a:solidFill>
                  <a:srgbClr val="FFFFFF"/>
                </a:solidFill>
                <a:effectLst/>
                <a:uLnTx/>
                <a:uFillTx/>
                <a:latin typeface="Times New Roman" charset="0"/>
                <a:ea typeface="ＭＳ Ｐゴシック" charset="0"/>
                <a:cs typeface="+mn-cs"/>
              </a:rPr>
              <a:t>mapbook</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327105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0198"/>
                                        </p:tgtEl>
                                        <p:attrNameLst>
                                          <p:attrName>style.visibility</p:attrName>
                                        </p:attrNameLst>
                                      </p:cBhvr>
                                      <p:to>
                                        <p:strVal val="visible"/>
                                      </p:to>
                                    </p:set>
                                    <p:animEffect transition="in" filter="dissolve">
                                      <p:cBhvr>
                                        <p:cTn id="7" dur="500"/>
                                        <p:tgtEl>
                                          <p:spTgt spid="520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521219"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10854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1221" name="Text Box 5"/>
          <p:cNvSpPr txBox="1">
            <a:spLocks noChangeArrowheads="1"/>
          </p:cNvSpPr>
          <p:nvPr/>
        </p:nvSpPr>
        <p:spPr bwMode="auto">
          <a:xfrm>
            <a:off x="228600" y="152400"/>
            <a:ext cx="8839200" cy="25638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Helvetica" charset="0"/>
                <a:ea typeface="ＭＳ Ｐゴシック" charset="0"/>
                <a:cs typeface="+mn-cs"/>
              </a:rPr>
              <a:t>3. Temple and other buildings burned and walls destroyed by the Babylonian commander </a:t>
            </a:r>
          </a:p>
          <a:p>
            <a:pPr marL="457200" marR="0" lvl="0" indent="-457200" algn="l" defTabSz="914400" rtl="0" eaLnBrk="1" fontAlgn="base" latinLnBrk="0" hangingPunct="1">
              <a:lnSpc>
                <a:spcPct val="100000"/>
              </a:lnSpc>
              <a:spcBef>
                <a:spcPct val="5000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glow>
              </a:effectLst>
              <a:uLnTx/>
              <a:uFillTx/>
              <a:latin typeface="Helvetica" charset="0"/>
              <a:ea typeface="ＭＳ Ｐゴシック" charset="0"/>
              <a:cs typeface="+mn-cs"/>
            </a:endParaRPr>
          </a:p>
        </p:txBody>
      </p:sp>
      <p:sp>
        <p:nvSpPr>
          <p:cNvPr id="521222" name="Text Box 6"/>
          <p:cNvSpPr txBox="1">
            <a:spLocks noChangeArrowheads="1"/>
          </p:cNvSpPr>
          <p:nvPr/>
        </p:nvSpPr>
        <p:spPr bwMode="auto">
          <a:xfrm>
            <a:off x="6477000" y="1371600"/>
            <a:ext cx="2667000" cy="34163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546100" marR="0" lvl="0" indent="-5461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Helvetica" charset="0"/>
                <a:ea typeface="ＭＳ Ｐゴシック" charset="0"/>
                <a:cs typeface="+mn-cs"/>
              </a:rPr>
              <a:t>4. The people are taken into exile.</a:t>
            </a:r>
          </a:p>
        </p:txBody>
      </p:sp>
      <p:sp>
        <p:nvSpPr>
          <p:cNvPr id="521223" name="Text Box 7"/>
          <p:cNvSpPr txBox="1">
            <a:spLocks noChangeArrowheads="1"/>
          </p:cNvSpPr>
          <p:nvPr/>
        </p:nvSpPr>
        <p:spPr bwMode="auto">
          <a:xfrm>
            <a:off x="4267200" y="6248400"/>
            <a:ext cx="4876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Nelson</a:t>
            </a:r>
            <a:r>
              <a:rPr kumimoji="0" lang="uk-UA" altLang="ja-JP" sz="2800" b="1" i="1" u="none" strike="noStrike" kern="1200" cap="none" spc="0" normalizeH="0" baseline="0" noProof="0" dirty="0">
                <a:ln>
                  <a:noFill/>
                </a:ln>
                <a:solidFill>
                  <a:srgbClr val="FFFFFF"/>
                </a:solidFill>
                <a:effectLst/>
                <a:uLnTx/>
                <a:uFillTx/>
                <a:latin typeface="Arial"/>
                <a:ea typeface="ＭＳ Ｐゴシック" charset="0"/>
                <a:cs typeface="+mn-cs"/>
              </a:rPr>
              <a:t>'</a:t>
            </a:r>
            <a:r>
              <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s 3-D Bible </a:t>
            </a:r>
            <a:r>
              <a:rPr kumimoji="0" lang="en-US" sz="2800" b="1" i="1" u="none" strike="noStrike" kern="1200" cap="none" spc="0" normalizeH="0" baseline="0" noProof="0" dirty="0" err="1">
                <a:ln>
                  <a:noFill/>
                </a:ln>
                <a:solidFill>
                  <a:srgbClr val="FFFFFF"/>
                </a:solidFill>
                <a:effectLst/>
                <a:uLnTx/>
                <a:uFillTx/>
                <a:latin typeface="Times New Roman" charset="0"/>
                <a:ea typeface="ＭＳ Ｐゴシック" charset="0"/>
                <a:cs typeface="+mn-cs"/>
              </a:rPr>
              <a:t>mapbook</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2489840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1222"/>
                                        </p:tgtEl>
                                        <p:attrNameLst>
                                          <p:attrName>style.visibility</p:attrName>
                                        </p:attrNameLst>
                                      </p:cBhvr>
                                      <p:to>
                                        <p:strVal val="visible"/>
                                      </p:to>
                                    </p:set>
                                    <p:animEffect transition="in" filter="dissolve">
                                      <p:cBhvr>
                                        <p:cTn id="7" dur="500"/>
                                        <p:tgtEl>
                                          <p:spTgt spid="521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2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522243"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109571"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45" name="Text Box 5"/>
          <p:cNvSpPr txBox="1">
            <a:spLocks noChangeArrowheads="1"/>
          </p:cNvSpPr>
          <p:nvPr/>
        </p:nvSpPr>
        <p:spPr bwMode="auto">
          <a:xfrm>
            <a:off x="251520" y="116632"/>
            <a:ext cx="8305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 charset="0"/>
                <a:ea typeface="ＭＳ Ｐゴシック" charset="0"/>
                <a:cs typeface="+mn-cs"/>
              </a:rPr>
              <a:t>5. Temple valuables are taken away. </a:t>
            </a:r>
          </a:p>
        </p:txBody>
      </p:sp>
      <p:sp>
        <p:nvSpPr>
          <p:cNvPr id="522246" name="Text Box 6"/>
          <p:cNvSpPr txBox="1">
            <a:spLocks noChangeArrowheads="1"/>
          </p:cNvSpPr>
          <p:nvPr/>
        </p:nvSpPr>
        <p:spPr bwMode="auto">
          <a:xfrm>
            <a:off x="4572000" y="6248400"/>
            <a:ext cx="4876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Nelson</a:t>
            </a:r>
            <a:r>
              <a:rPr kumimoji="0" lang="uk-UA" altLang="ja-JP" sz="2800" b="1" i="1" u="none" strike="noStrike" kern="1200" cap="none" spc="0" normalizeH="0" baseline="0" noProof="0" dirty="0">
                <a:ln>
                  <a:noFill/>
                </a:ln>
                <a:solidFill>
                  <a:srgbClr val="FFFFFF"/>
                </a:solidFill>
                <a:effectLst/>
                <a:uLnTx/>
                <a:uFillTx/>
                <a:latin typeface="Arial"/>
                <a:ea typeface="ＭＳ Ｐゴシック" charset="0"/>
                <a:cs typeface="+mn-cs"/>
              </a:rPr>
              <a:t>'</a:t>
            </a:r>
            <a:r>
              <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s 3-D Bible </a:t>
            </a:r>
            <a:r>
              <a:rPr kumimoji="0" lang="en-US" sz="2800" b="1" i="1" u="none" strike="noStrike" kern="1200" cap="none" spc="0" normalizeH="0" baseline="0" noProof="0" dirty="0" err="1">
                <a:ln>
                  <a:noFill/>
                </a:ln>
                <a:solidFill>
                  <a:srgbClr val="FFFFFF"/>
                </a:solidFill>
                <a:effectLst/>
                <a:uLnTx/>
                <a:uFillTx/>
                <a:latin typeface="Times New Roman" charset="0"/>
                <a:ea typeface="ＭＳ Ｐゴシック" charset="0"/>
                <a:cs typeface="+mn-cs"/>
              </a:rPr>
              <a:t>mapbook</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522247" name="Text Box 7"/>
          <p:cNvSpPr txBox="1">
            <a:spLocks noChangeArrowheads="1"/>
          </p:cNvSpPr>
          <p:nvPr/>
        </p:nvSpPr>
        <p:spPr bwMode="auto">
          <a:xfrm>
            <a:off x="251520" y="878632"/>
            <a:ext cx="792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 charset="0"/>
                <a:ea typeface="ＭＳ Ｐゴシック" charset="0"/>
                <a:cs typeface="+mn-cs"/>
              </a:rPr>
              <a:t>6. Jeremiah is released.</a:t>
            </a:r>
          </a:p>
        </p:txBody>
      </p:sp>
    </p:spTree>
    <p:extLst>
      <p:ext uri="{BB962C8B-B14F-4D97-AF65-F5344CB8AC3E}">
        <p14:creationId xmlns:p14="http://schemas.microsoft.com/office/powerpoint/2010/main" val="13143093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47"/>
                                        </p:tgtEl>
                                        <p:attrNameLst>
                                          <p:attrName>style.visibility</p:attrName>
                                        </p:attrNameLst>
                                      </p:cBhvr>
                                      <p:to>
                                        <p:strVal val="visible"/>
                                      </p:to>
                                    </p:set>
                                    <p:animEffect transition="in" filter="dissolve">
                                      <p:cBhvr>
                                        <p:cTn id="7" dur="500"/>
                                        <p:tgtEl>
                                          <p:spTgt spid="522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58101" y="1905460"/>
            <a:ext cx="7842561" cy="28352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Emotions of and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Reasons for the Fall</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Tree>
    <p:extLst>
      <p:ext uri="{BB962C8B-B14F-4D97-AF65-F5344CB8AC3E}">
        <p14:creationId xmlns:p14="http://schemas.microsoft.com/office/powerpoint/2010/main" val="25309890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descr="Green marble"/>
          <p:cNvSpPr>
            <a:spLocks noChangeArrowheads="1"/>
          </p:cNvSpPr>
          <p:nvPr/>
        </p:nvSpPr>
        <p:spPr bwMode="auto">
          <a:xfrm>
            <a:off x="-30480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07"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650</a:t>
            </a:r>
          </a:p>
        </p:txBody>
      </p:sp>
      <p:sp>
        <p:nvSpPr>
          <p:cNvPr id="98308" name="Text Box 4"/>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800</a:t>
            </a:r>
          </a:p>
        </p:txBody>
      </p:sp>
      <p:sp>
        <p:nvSpPr>
          <p:cNvPr id="98309" name="Text Box 5"/>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900</a:t>
            </a:r>
          </a:p>
        </p:txBody>
      </p:sp>
      <p:sp>
        <p:nvSpPr>
          <p:cNvPr id="98310" name="Text Box 6"/>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950</a:t>
            </a:r>
          </a:p>
        </p:txBody>
      </p:sp>
      <p:sp>
        <p:nvSpPr>
          <p:cNvPr id="98311" name="Text Box 7"/>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1000</a:t>
            </a:r>
          </a:p>
        </p:txBody>
      </p:sp>
      <p:sp>
        <p:nvSpPr>
          <p:cNvPr id="98312" name="Text Box 8"/>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500</a:t>
            </a:r>
          </a:p>
        </p:txBody>
      </p:sp>
      <p:grpSp>
        <p:nvGrpSpPr>
          <p:cNvPr id="122888" name="Group 9"/>
          <p:cNvGrpSpPr>
            <a:grpSpLocks/>
          </p:cNvGrpSpPr>
          <p:nvPr/>
        </p:nvGrpSpPr>
        <p:grpSpPr bwMode="auto">
          <a:xfrm>
            <a:off x="66675" y="3044825"/>
            <a:ext cx="9534525" cy="844550"/>
            <a:chOff x="42" y="1918"/>
            <a:chExt cx="6006" cy="532"/>
          </a:xfrm>
        </p:grpSpPr>
        <p:grpSp>
          <p:nvGrpSpPr>
            <p:cNvPr id="122912" name="Group 10"/>
            <p:cNvGrpSpPr>
              <a:grpSpLocks/>
            </p:cNvGrpSpPr>
            <p:nvPr/>
          </p:nvGrpSpPr>
          <p:grpSpPr bwMode="auto">
            <a:xfrm>
              <a:off x="96" y="1918"/>
              <a:ext cx="1296" cy="530"/>
              <a:chOff x="96" y="1918"/>
              <a:chExt cx="1296" cy="530"/>
            </a:xfrm>
          </p:grpSpPr>
          <p:sp>
            <p:nvSpPr>
              <p:cNvPr id="98315"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16"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17"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18"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122913" name="Group 15"/>
            <p:cNvGrpSpPr>
              <a:grpSpLocks/>
            </p:cNvGrpSpPr>
            <p:nvPr/>
          </p:nvGrpSpPr>
          <p:grpSpPr bwMode="auto">
            <a:xfrm>
              <a:off x="1824" y="1920"/>
              <a:ext cx="1296" cy="530"/>
              <a:chOff x="96" y="1918"/>
              <a:chExt cx="1296" cy="530"/>
            </a:xfrm>
          </p:grpSpPr>
          <p:sp>
            <p:nvSpPr>
              <p:cNvPr id="98320"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21"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22"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23"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122914" name="Group 20"/>
            <p:cNvGrpSpPr>
              <a:grpSpLocks/>
            </p:cNvGrpSpPr>
            <p:nvPr/>
          </p:nvGrpSpPr>
          <p:grpSpPr bwMode="auto">
            <a:xfrm>
              <a:off x="3552" y="1920"/>
              <a:ext cx="1296" cy="530"/>
              <a:chOff x="96" y="1918"/>
              <a:chExt cx="1296" cy="530"/>
            </a:xfrm>
          </p:grpSpPr>
          <p:sp>
            <p:nvSpPr>
              <p:cNvPr id="9832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2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2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2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9832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3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3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98332" name="Text Box 28"/>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550</a:t>
            </a:r>
          </a:p>
        </p:txBody>
      </p:sp>
      <p:sp>
        <p:nvSpPr>
          <p:cNvPr id="98333" name="Text Box 29"/>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850</a:t>
            </a:r>
          </a:p>
        </p:txBody>
      </p:sp>
      <p:sp>
        <p:nvSpPr>
          <p:cNvPr id="98334" name="Text Box 30"/>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1050</a:t>
            </a:r>
          </a:p>
        </p:txBody>
      </p:sp>
      <p:sp>
        <p:nvSpPr>
          <p:cNvPr id="98335" name="Text Box 31"/>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1100</a:t>
            </a:r>
          </a:p>
        </p:txBody>
      </p:sp>
      <p:sp>
        <p:nvSpPr>
          <p:cNvPr id="98336" name="Text Box 32"/>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450</a:t>
            </a:r>
          </a:p>
        </p:txBody>
      </p:sp>
      <p:sp>
        <p:nvSpPr>
          <p:cNvPr id="98337" name="Text Box 33"/>
          <p:cNvSpPr txBox="1">
            <a:spLocks noChangeArrowheads="1"/>
          </p:cNvSpPr>
          <p:nvPr/>
        </p:nvSpPr>
        <p:spPr bwMode="auto">
          <a:xfrm>
            <a:off x="304800" y="838200"/>
            <a:ext cx="2514600" cy="1922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a:ea typeface="ＭＳ Ｐゴシック" charset="0"/>
                <a:cs typeface="Arial"/>
              </a:rPr>
              <a:t>United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FFFF"/>
                </a:solidFill>
                <a:effectLst/>
                <a:uLnTx/>
                <a:uFillTx/>
                <a:latin typeface="Arial"/>
                <a:ea typeface="ＭＳ Ｐゴシック" charset="0"/>
                <a:cs typeface="Arial"/>
              </a:rPr>
              <a:t>1050-930</a:t>
            </a:r>
          </a:p>
        </p:txBody>
      </p:sp>
      <p:sp>
        <p:nvSpPr>
          <p:cNvPr id="98338" name="AutoShape 34"/>
          <p:cNvSpPr>
            <a:spLocks noChangeArrowheads="1"/>
          </p:cNvSpPr>
          <p:nvPr/>
        </p:nvSpPr>
        <p:spPr bwMode="auto">
          <a:xfrm>
            <a:off x="6781800" y="6858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39" name="Text Box 35"/>
          <p:cNvSpPr txBox="1">
            <a:spLocks noChangeArrowheads="1"/>
          </p:cNvSpPr>
          <p:nvPr/>
        </p:nvSpPr>
        <p:spPr bwMode="auto">
          <a:xfrm>
            <a:off x="2590800" y="838200"/>
            <a:ext cx="2514600" cy="1922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Divided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a:ea typeface="ＭＳ Ｐゴシック" charset="0"/>
                <a:cs typeface="Arial"/>
              </a:rPr>
              <a:t>930-722</a:t>
            </a:r>
          </a:p>
        </p:txBody>
      </p:sp>
      <p:sp>
        <p:nvSpPr>
          <p:cNvPr id="98340" name="Text Box 36"/>
          <p:cNvSpPr txBox="1">
            <a:spLocks noChangeArrowheads="1"/>
          </p:cNvSpPr>
          <p:nvPr/>
        </p:nvSpPr>
        <p:spPr bwMode="auto">
          <a:xfrm>
            <a:off x="5029200" y="838200"/>
            <a:ext cx="2514600" cy="1922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99FF"/>
                </a:solidFill>
                <a:effectLst/>
                <a:uLnTx/>
                <a:uFillTx/>
                <a:latin typeface="Arial"/>
                <a:ea typeface="ＭＳ Ｐゴシック" charset="0"/>
                <a:cs typeface="Arial"/>
              </a:rPr>
              <a:t>Solitary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99FF"/>
                </a:solidFill>
                <a:effectLst/>
                <a:uLnTx/>
                <a:uFillTx/>
                <a:latin typeface="Arial"/>
                <a:ea typeface="ＭＳ Ｐゴシック" charset="0"/>
                <a:cs typeface="Arial"/>
              </a:rPr>
              <a:t>722-586</a:t>
            </a:r>
          </a:p>
        </p:txBody>
      </p:sp>
      <p:sp>
        <p:nvSpPr>
          <p:cNvPr id="98341" name="Text Box 37"/>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66FF66"/>
                </a:solidFill>
                <a:effectLst/>
                <a:uLnTx/>
                <a:uFillTx/>
                <a:latin typeface="Arial"/>
                <a:ea typeface="ＭＳ Ｐゴシック" charset="0"/>
                <a:cs typeface="Arial"/>
              </a:rPr>
              <a:t>Exile  </a:t>
            </a:r>
            <a:r>
              <a:rPr kumimoji="0" lang="en-US" sz="3200" b="1" i="0" u="none" strike="noStrike" kern="1200" cap="none" spc="0" normalizeH="0" baseline="0" noProof="0">
                <a:ln>
                  <a:noFill/>
                </a:ln>
                <a:solidFill>
                  <a:srgbClr val="66FF66"/>
                </a:solidFill>
                <a:effectLst/>
                <a:uLnTx/>
                <a:uFillTx/>
                <a:latin typeface="Arial"/>
                <a:ea typeface="ＭＳ Ｐゴシック" charset="0"/>
                <a:cs typeface="Arial"/>
              </a:rPr>
              <a:t>586-536</a:t>
            </a:r>
          </a:p>
        </p:txBody>
      </p:sp>
      <p:sp>
        <p:nvSpPr>
          <p:cNvPr id="122899" name="AutoShape 38"/>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43" name="Text Box 39"/>
          <p:cNvSpPr txBox="1">
            <a:spLocks noChangeArrowheads="1"/>
          </p:cNvSpPr>
          <p:nvPr/>
        </p:nvSpPr>
        <p:spPr bwMode="auto">
          <a:xfrm>
            <a:off x="7010400" y="838200"/>
            <a:ext cx="2514600" cy="2654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Post-    Exile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CC00"/>
                </a:solidFill>
                <a:effectLst/>
                <a:uLnTx/>
                <a:uFillTx/>
                <a:latin typeface="Arial"/>
                <a:ea typeface="ＭＳ Ｐゴシック" charset="0"/>
                <a:cs typeface="Arial"/>
              </a:rPr>
              <a:t>536-425</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98344" name="AutoShape 40"/>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45" name="Text Box 4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7 5 0 </a:t>
            </a:r>
          </a:p>
        </p:txBody>
      </p:sp>
      <p:sp>
        <p:nvSpPr>
          <p:cNvPr id="98346" name="AutoShape 42"/>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47" name="AutoShape 43"/>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48" name="Text Box 44"/>
          <p:cNvSpPr txBox="1">
            <a:spLocks noChangeArrowheads="1"/>
          </p:cNvSpPr>
          <p:nvPr/>
        </p:nvSpPr>
        <p:spPr bwMode="auto">
          <a:xfrm>
            <a:off x="3962400" y="1206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Jeremiah 627-580 B. C.</a:t>
            </a:r>
            <a:endParaRPr kumimoji="0" lang="en-US" sz="32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98349" name="Rectangle 45"/>
          <p:cNvSpPr>
            <a:spLocks noChangeArrowheads="1"/>
          </p:cNvSpPr>
          <p:nvPr/>
        </p:nvSpPr>
        <p:spPr bwMode="auto">
          <a:xfrm>
            <a:off x="6629400" y="3683000"/>
            <a:ext cx="609600" cy="2032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50"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51" name="Text Box 47"/>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7 0 0 </a:t>
            </a:r>
          </a:p>
        </p:txBody>
      </p:sp>
      <p:sp>
        <p:nvSpPr>
          <p:cNvPr id="98352" name="Text Box 48"/>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600</a:t>
            </a:r>
          </a:p>
        </p:txBody>
      </p:sp>
      <p:sp>
        <p:nvSpPr>
          <p:cNvPr id="98353" name="AutoShape 49"/>
          <p:cNvSpPr>
            <a:spLocks noChangeArrowheads="1"/>
          </p:cNvSpPr>
          <p:nvPr/>
        </p:nvSpPr>
        <p:spPr bwMode="auto">
          <a:xfrm>
            <a:off x="6781800" y="3352800"/>
            <a:ext cx="914400" cy="838200"/>
          </a:xfrm>
          <a:prstGeom prst="star5">
            <a:avLst/>
          </a:prstGeom>
          <a:solidFill>
            <a:srgbClr val="FF33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98354" name="Rectangle 50"/>
          <p:cNvSpPr>
            <a:spLocks noGrp="1" noChangeArrowheads="1"/>
          </p:cNvSpPr>
          <p:nvPr>
            <p:ph type="title" idx="4294967295"/>
          </p:nvPr>
        </p:nvSpPr>
        <p:spPr>
          <a:xfrm>
            <a:off x="-76200" y="76200"/>
            <a:ext cx="3581400" cy="457200"/>
          </a:xfrm>
          <a:effectLst>
            <a:outerShdw blurRad="63500" dist="35921" dir="2700000" algn="ctr" rotWithShape="0">
              <a:schemeClr val="tx2">
                <a:alpha val="74998"/>
              </a:schemeClr>
            </a:outerShdw>
          </a:effectLst>
        </p:spPr>
        <p:txBody>
          <a:bodyPr/>
          <a:lstStyle/>
          <a:p>
            <a:pPr algn="l" eaLnBrk="1" hangingPunct="1">
              <a:defRPr/>
            </a:pPr>
            <a:r>
              <a:rPr lang="en-US" sz="3600">
                <a:solidFill>
                  <a:schemeClr val="bg1"/>
                </a:solidFill>
                <a:latin typeface="Arial"/>
                <a:ea typeface="+mj-ea"/>
                <a:cs typeface="Arial"/>
              </a:rPr>
              <a:t>Timeline</a:t>
            </a:r>
          </a:p>
        </p:txBody>
      </p:sp>
    </p:spTree>
    <p:extLst>
      <p:ext uri="{BB962C8B-B14F-4D97-AF65-F5344CB8AC3E}">
        <p14:creationId xmlns:p14="http://schemas.microsoft.com/office/powerpoint/2010/main" val="20207306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7000"/>
                                  </p:stCondLst>
                                  <p:childTnLst>
                                    <p:set>
                                      <p:cBhvr>
                                        <p:cTn id="6" dur="1" fill="hold">
                                          <p:stCondLst>
                                            <p:cond delay="0"/>
                                          </p:stCondLst>
                                        </p:cTn>
                                        <p:tgtEl>
                                          <p:spTgt spid="98353"/>
                                        </p:tgtEl>
                                        <p:attrNameLst>
                                          <p:attrName>style.visibility</p:attrName>
                                        </p:attrNameLst>
                                      </p:cBhvr>
                                      <p:to>
                                        <p:strVal val="visible"/>
                                      </p:to>
                                    </p:set>
                                    <p:anim calcmode="lin" valueType="num">
                                      <p:cBhvr>
                                        <p:cTn id="7" dur="500" fill="hold"/>
                                        <p:tgtEl>
                                          <p:spTgt spid="98353"/>
                                        </p:tgtEl>
                                        <p:attrNameLst>
                                          <p:attrName>ppt_w</p:attrName>
                                        </p:attrNameLst>
                                      </p:cBhvr>
                                      <p:tavLst>
                                        <p:tav tm="0">
                                          <p:val>
                                            <p:fltVal val="0"/>
                                          </p:val>
                                        </p:tav>
                                        <p:tav tm="100000">
                                          <p:val>
                                            <p:strVal val="#ppt_w"/>
                                          </p:val>
                                        </p:tav>
                                      </p:tavLst>
                                    </p:anim>
                                    <p:anim calcmode="lin" valueType="num">
                                      <p:cBhvr>
                                        <p:cTn id="8" dur="500" fill="hold"/>
                                        <p:tgtEl>
                                          <p:spTgt spid="983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LAMENTS yellow and re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b="23743"/>
          <a:stretch>
            <a:fillRect/>
          </a:stretch>
        </p:blipFill>
        <p:spPr>
          <a:xfrm>
            <a:off x="0" y="0"/>
            <a:ext cx="9144000" cy="6858000"/>
          </a:xfrm>
          <a:noFill/>
        </p:spPr>
      </p:pic>
      <p:sp>
        <p:nvSpPr>
          <p:cNvPr id="22530" name="Rectangle 2"/>
          <p:cNvSpPr>
            <a:spLocks noGrp="1" noChangeArrowheads="1"/>
          </p:cNvSpPr>
          <p:nvPr>
            <p:ph type="title"/>
          </p:nvPr>
        </p:nvSpPr>
        <p:spPr>
          <a:xfrm>
            <a:off x="457200" y="274638"/>
            <a:ext cx="2514600" cy="1096962"/>
          </a:xfrm>
          <a:effectLst>
            <a:outerShdw blurRad="63500" dist="38099" dir="2700000" algn="ctr" rotWithShape="0">
              <a:schemeClr val="accent2">
                <a:alpha val="74998"/>
              </a:schemeClr>
            </a:outerShdw>
          </a:effectLst>
        </p:spPr>
        <p:txBody>
          <a:bodyPr/>
          <a:lstStyle/>
          <a:p>
            <a:pPr eaLnBrk="1" hangingPunct="1">
              <a:defRPr/>
            </a:pPr>
            <a:r>
              <a:rPr lang="en-US" sz="4800">
                <a:solidFill>
                  <a:schemeClr val="bg1"/>
                </a:solidFill>
                <a:latin typeface="Boca Raton ICG Solid" charset="0"/>
                <a:ea typeface="ＭＳ Ｐゴシック" charset="0"/>
                <a:cs typeface="ＭＳ Ｐゴシック" charset="0"/>
              </a:rPr>
              <a:t>Author</a:t>
            </a:r>
            <a:endParaRPr lang="en-AU" sz="4800">
              <a:solidFill>
                <a:schemeClr val="bg1"/>
              </a:solidFill>
              <a:latin typeface="Boca Raton ICG Solid" charset="0"/>
              <a:ea typeface="ＭＳ Ｐゴシック" charset="0"/>
              <a:cs typeface="ＭＳ Ｐゴシック" charset="0"/>
            </a:endParaRPr>
          </a:p>
        </p:txBody>
      </p:sp>
      <p:sp>
        <p:nvSpPr>
          <p:cNvPr id="22532" name="Rectangle 4"/>
          <p:cNvSpPr>
            <a:spLocks noChangeArrowheads="1"/>
          </p:cNvSpPr>
          <p:nvPr/>
        </p:nvSpPr>
        <p:spPr bwMode="auto">
          <a:xfrm>
            <a:off x="3924300" y="3789363"/>
            <a:ext cx="5219700" cy="3046412"/>
          </a:xfrm>
          <a:prstGeom prst="rect">
            <a:avLst/>
          </a:prstGeom>
          <a:noFill/>
          <a:ln w="9525">
            <a:noFill/>
            <a:miter lim="800000"/>
            <a:headEnd/>
            <a:tailEnd/>
          </a:ln>
          <a:effectLst>
            <a:outerShdw blurRad="63500" dist="38099" dir="2700000" algn="ctr" rotWithShape="0">
              <a:srgbClr val="FF0000">
                <a:alpha val="74998"/>
              </a:srgbClr>
            </a:outerShd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Jeremiah based on…</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endParaRPr kumimoji="0" lang="en-AU" sz="3200" b="1" i="0" u="sng"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Style and Vocabulary</a:t>
            </a:r>
            <a:endParaRPr kumimoji="0" lang="en-AU"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Tradition &amp; Testimony</a:t>
            </a:r>
            <a:endParaRPr kumimoji="0" lang="en-AU"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Eyewitness Account</a:t>
            </a:r>
            <a:endParaRPr kumimoji="0" lang="en-AU"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LXX</a:t>
            </a:r>
          </a:p>
        </p:txBody>
      </p:sp>
      <p:sp>
        <p:nvSpPr>
          <p:cNvPr id="22533" name="Text Box 5"/>
          <p:cNvSpPr txBox="1">
            <a:spLocks noChangeArrowheads="1"/>
          </p:cNvSpPr>
          <p:nvPr/>
        </p:nvSpPr>
        <p:spPr bwMode="auto">
          <a:xfrm>
            <a:off x="8382000" y="76200"/>
            <a:ext cx="69215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494</a:t>
            </a:r>
          </a:p>
        </p:txBody>
      </p:sp>
    </p:spTree>
    <p:extLst>
      <p:ext uri="{BB962C8B-B14F-4D97-AF65-F5344CB8AC3E}">
        <p14:creationId xmlns:p14="http://schemas.microsoft.com/office/powerpoint/2010/main" val="375556868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LAMENTS yellow and re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b="23743"/>
          <a:stretch>
            <a:fillRect/>
          </a:stretch>
        </p:blipFill>
        <p:spPr>
          <a:xfrm>
            <a:off x="0" y="0"/>
            <a:ext cx="9144000" cy="6858000"/>
          </a:xfrm>
          <a:noFill/>
        </p:spPr>
      </p:pic>
      <p:sp>
        <p:nvSpPr>
          <p:cNvPr id="8" name="Text Box 5"/>
          <p:cNvSpPr txBox="1">
            <a:spLocks noChangeArrowheads="1"/>
          </p:cNvSpPr>
          <p:nvPr/>
        </p:nvSpPr>
        <p:spPr bwMode="auto">
          <a:xfrm>
            <a:off x="8382000" y="76200"/>
            <a:ext cx="69215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494</a:t>
            </a:r>
          </a:p>
        </p:txBody>
      </p:sp>
      <p:sp>
        <p:nvSpPr>
          <p:cNvPr id="50179" name="Rectangle 3"/>
          <p:cNvSpPr>
            <a:spLocks noGrp="1" noChangeArrowheads="1"/>
          </p:cNvSpPr>
          <p:nvPr>
            <p:ph type="title"/>
          </p:nvPr>
        </p:nvSpPr>
        <p:spPr>
          <a:xfrm>
            <a:off x="457200" y="274638"/>
            <a:ext cx="2514600" cy="1096962"/>
          </a:xfrm>
          <a:effectLst>
            <a:outerShdw blurRad="63500" dist="38099" dir="2700000" algn="ctr" rotWithShape="0">
              <a:schemeClr val="accent2">
                <a:alpha val="74998"/>
              </a:schemeClr>
            </a:outerShdw>
          </a:effectLst>
        </p:spPr>
        <p:txBody>
          <a:bodyPr/>
          <a:lstStyle/>
          <a:p>
            <a:pPr eaLnBrk="1" hangingPunct="1">
              <a:defRPr/>
            </a:pPr>
            <a:r>
              <a:rPr lang="en-US" sz="4800">
                <a:solidFill>
                  <a:schemeClr val="bg1"/>
                </a:solidFill>
                <a:latin typeface="Boca Raton ICG Solid" charset="0"/>
                <a:ea typeface="ＭＳ Ｐゴシック" charset="0"/>
                <a:cs typeface="ＭＳ Ｐゴシック" charset="0"/>
              </a:rPr>
              <a:t>Author</a:t>
            </a:r>
            <a:endParaRPr lang="en-AU" sz="4800">
              <a:solidFill>
                <a:schemeClr val="bg1"/>
              </a:solidFill>
              <a:latin typeface="Boca Raton ICG Solid" charset="0"/>
              <a:ea typeface="ＭＳ Ｐゴシック" charset="0"/>
              <a:cs typeface="ＭＳ Ｐゴシック" charset="0"/>
            </a:endParaRPr>
          </a:p>
        </p:txBody>
      </p:sp>
      <p:sp>
        <p:nvSpPr>
          <p:cNvPr id="50181" name="Rectangle 5"/>
          <p:cNvSpPr>
            <a:spLocks noChangeArrowheads="1"/>
          </p:cNvSpPr>
          <p:nvPr/>
        </p:nvSpPr>
        <p:spPr bwMode="auto">
          <a:xfrm>
            <a:off x="4140200" y="4070350"/>
            <a:ext cx="4851400" cy="2676525"/>
          </a:xfrm>
          <a:prstGeom prst="rect">
            <a:avLst/>
          </a:prstGeom>
          <a:noFill/>
          <a:ln w="9525">
            <a:noFill/>
            <a:miter lim="800000"/>
            <a:headEnd/>
            <a:tailEnd/>
          </a:ln>
          <a:effectLst>
            <a:outerShdw blurRad="63500" dist="38099" dir="2700000" algn="ctr" rotWithShape="0">
              <a:srgbClr val="FF0000">
                <a:alpha val="74998"/>
              </a:srgbClr>
            </a:outerShd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en-US" sz="2800" b="1" i="0" u="sng" strike="noStrike" kern="1200" cap="none" spc="0" normalizeH="0" baseline="0" noProof="0" dirty="0">
                <a:ln>
                  <a:noFill/>
                </a:ln>
                <a:solidFill>
                  <a:srgbClr val="FFFFFF"/>
                </a:solidFill>
                <a:effectLst/>
                <a:uLnTx/>
                <a:uFillTx/>
                <a:latin typeface="Arial" pitchFamily="-112" charset="0"/>
                <a:ea typeface="ＭＳ Ｐゴシック" charset="0"/>
                <a:cs typeface="+mn-cs"/>
              </a:rPr>
              <a:t>Unknown?</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endParaRPr kumimoji="0" lang="en-US" sz="2800" b="1" i="0" u="sng" strike="noStrike" kern="1200" cap="none" spc="0" normalizeH="0" baseline="0" noProof="0" dirty="0">
              <a:ln>
                <a:noFill/>
              </a:ln>
              <a:solidFill>
                <a:srgbClr val="FFFFFF"/>
              </a:solidFill>
              <a:effectLst/>
              <a:uLnTx/>
              <a:uFillTx/>
              <a:latin typeface="Arial" pitchFamily="-112"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112" charset="2"/>
              <a:buChar char="Ø"/>
              <a:tabLst>
                <a:tab pos="457200" algn="l"/>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MT</a:t>
            </a:r>
          </a:p>
          <a:p>
            <a:pPr marL="0" marR="0" lvl="0" indent="0" algn="l" defTabSz="914400" rtl="0" eaLnBrk="1" fontAlgn="base" latinLnBrk="0" hangingPunct="1">
              <a:lnSpc>
                <a:spcPct val="100000"/>
              </a:lnSpc>
              <a:spcBef>
                <a:spcPct val="0"/>
              </a:spcBef>
              <a:spcAft>
                <a:spcPct val="0"/>
              </a:spcAft>
              <a:buClrTx/>
              <a:buSzTx/>
              <a:buFont typeface="Wingdings" pitchFamily="-112" charset="2"/>
              <a:buChar char="Ø"/>
              <a:tabLst>
                <a:tab pos="457200" algn="l"/>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Modern scholars</a:t>
            </a:r>
          </a:p>
          <a:p>
            <a:pPr marL="0" marR="0" lvl="0" indent="0" algn="l" defTabSz="914400" rtl="0" eaLnBrk="1" fontAlgn="base" latinLnBrk="0" hangingPunct="1">
              <a:lnSpc>
                <a:spcPct val="100000"/>
              </a:lnSpc>
              <a:spcBef>
                <a:spcPct val="0"/>
              </a:spcBef>
              <a:spcAft>
                <a:spcPct val="0"/>
              </a:spcAft>
              <a:buClrTx/>
              <a:buSzTx/>
              <a:buFont typeface="Wingdings" pitchFamily="-112" charset="2"/>
              <a:buChar char="Ø"/>
              <a:tabLst>
                <a:tab pos="457200" algn="l"/>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Solidarity</a:t>
            </a:r>
          </a:p>
          <a:p>
            <a:pPr marL="0" marR="0" lvl="0" indent="0" algn="l" defTabSz="914400" rtl="0" eaLnBrk="1" fontAlgn="base" latinLnBrk="0" hangingPunct="1">
              <a:lnSpc>
                <a:spcPct val="100000"/>
              </a:lnSpc>
              <a:spcBef>
                <a:spcPct val="0"/>
              </a:spcBef>
              <a:spcAft>
                <a:spcPct val="0"/>
              </a:spcAft>
              <a:buClrTx/>
              <a:buSzTx/>
              <a:buFont typeface="Wingdings" pitchFamily="-112" charset="2"/>
              <a:buChar char="Ø"/>
              <a:tabLst>
                <a:tab pos="457200" algn="l"/>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Permits Wider Audience?</a:t>
            </a:r>
          </a:p>
        </p:txBody>
      </p:sp>
    </p:spTree>
    <p:extLst>
      <p:ext uri="{BB962C8B-B14F-4D97-AF65-F5344CB8AC3E}">
        <p14:creationId xmlns:p14="http://schemas.microsoft.com/office/powerpoint/2010/main" val="345949524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prophet Jeremiah composed funeral songs for Josiah, and to this day choirs still sing these sad songs about his death. These songs of sorrow have become a tradition and are recorded in </a:t>
            </a:r>
            <a:r>
              <a:rPr lang="en-US" sz="3200" b="1" i="1" dirty="0">
                <a:effectLst>
                  <a:glow rad="127000">
                    <a:schemeClr val="tx1"/>
                  </a:glow>
                </a:effectLst>
                <a:latin typeface="Arial" charset="0"/>
                <a:ea typeface="ＭＳ Ｐゴシック" charset="0"/>
                <a:cs typeface="ＭＳ Ｐゴシック" charset="0"/>
              </a:rPr>
              <a:t>The Book of Laments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Chron 35:25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30125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Jeremia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7420"/>
          <a:stretch>
            <a:fillRect/>
          </a:stretch>
        </p:blipFill>
        <p:spPr>
          <a:xfrm>
            <a:off x="2376488" y="0"/>
            <a:ext cx="6767512" cy="6858000"/>
          </a:xfrm>
          <a:noFill/>
        </p:spPr>
      </p:pic>
      <p:sp>
        <p:nvSpPr>
          <p:cNvPr id="26626" name="Rectangle 2"/>
          <p:cNvSpPr>
            <a:spLocks noGrp="1" noChangeArrowheads="1"/>
          </p:cNvSpPr>
          <p:nvPr>
            <p:ph type="title"/>
          </p:nvPr>
        </p:nvSpPr>
        <p:spPr>
          <a:xfrm>
            <a:off x="381000" y="2924175"/>
            <a:ext cx="3352800" cy="1325563"/>
          </a:xfrm>
          <a:solidFill>
            <a:schemeClr val="accent1"/>
          </a:solidFill>
        </p:spPr>
        <p:txBody>
          <a:bodyPr/>
          <a:lstStyle/>
          <a:p>
            <a:pPr eaLnBrk="1" hangingPunct="1">
              <a:defRPr/>
            </a:pPr>
            <a:r>
              <a:rPr lang="en-US" sz="5400" b="1" dirty="0">
                <a:solidFill>
                  <a:schemeClr val="accent2"/>
                </a:solidFill>
                <a:effectLst>
                  <a:outerShdw blurRad="38100" dist="38100" dir="2700000" algn="tl">
                    <a:srgbClr val="000000"/>
                  </a:outerShdw>
                </a:effectLst>
                <a:latin typeface="Boca Raton ICG Solid" charset="0"/>
                <a:ea typeface="ＭＳ Ｐゴシック" charset="0"/>
                <a:cs typeface="ＭＳ Ｐゴシック" charset="0"/>
              </a:rPr>
              <a:t>Purpose</a:t>
            </a:r>
            <a:endParaRPr lang="en-AU" sz="5400" b="1" dirty="0">
              <a:solidFill>
                <a:schemeClr val="accent2"/>
              </a:solidFill>
              <a:effectLst>
                <a:outerShdw blurRad="38100" dist="38100" dir="2700000" algn="tl">
                  <a:srgbClr val="000000"/>
                </a:outerShdw>
              </a:effectLst>
              <a:latin typeface="Boca Raton ICG Solid" charset="0"/>
              <a:ea typeface="ＭＳ Ｐゴシック" charset="0"/>
              <a:cs typeface="ＭＳ Ｐゴシック" charset="0"/>
            </a:endParaRPr>
          </a:p>
        </p:txBody>
      </p:sp>
      <p:sp>
        <p:nvSpPr>
          <p:cNvPr id="26627" name="Rectangle 3"/>
          <p:cNvSpPr>
            <a:spLocks noChangeArrowheads="1"/>
          </p:cNvSpPr>
          <p:nvPr/>
        </p:nvSpPr>
        <p:spPr bwMode="auto">
          <a:xfrm>
            <a:off x="304800" y="4738688"/>
            <a:ext cx="7219950" cy="2060575"/>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347663" marR="0" lvl="0" indent="-347663" algn="l" defTabSz="914400" rtl="0" eaLnBrk="1" fontAlgn="base" latinLnBrk="0" hangingPunct="1">
              <a:lnSpc>
                <a:spcPct val="100000"/>
              </a:lnSpc>
              <a:spcBef>
                <a:spcPct val="0"/>
              </a:spcBef>
              <a:spcAft>
                <a:spcPct val="0"/>
              </a:spcAft>
              <a:buClrTx/>
              <a:buSzTx/>
              <a:buFontTx/>
              <a:buChar char="•"/>
              <a:tabLst>
                <a:tab pos="347663" algn="l"/>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Expression of grief</a:t>
            </a:r>
          </a:p>
          <a:p>
            <a:pPr marL="347663" marR="0" lvl="0" indent="-347663" algn="l" defTabSz="914400" rtl="0" eaLnBrk="1" fontAlgn="base" latinLnBrk="0" hangingPunct="1">
              <a:lnSpc>
                <a:spcPct val="100000"/>
              </a:lnSpc>
              <a:spcBef>
                <a:spcPct val="0"/>
              </a:spcBef>
              <a:spcAft>
                <a:spcPct val="0"/>
              </a:spcAft>
              <a:buClrTx/>
              <a:buSzTx/>
              <a:buFontTx/>
              <a:buChar char="•"/>
              <a:tabLst>
                <a:tab pos="347663" algn="l"/>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Confession of sin</a:t>
            </a:r>
          </a:p>
          <a:p>
            <a:pPr marL="347663" marR="0" lvl="0" indent="-347663" algn="l" defTabSz="914400" rtl="0" eaLnBrk="1" fontAlgn="base" latinLnBrk="0" hangingPunct="1">
              <a:lnSpc>
                <a:spcPct val="100000"/>
              </a:lnSpc>
              <a:spcBef>
                <a:spcPct val="0"/>
              </a:spcBef>
              <a:spcAft>
                <a:spcPct val="0"/>
              </a:spcAft>
              <a:buClrTx/>
              <a:buSzTx/>
              <a:buFontTx/>
              <a:buChar char="•"/>
              <a:tabLst>
                <a:tab pos="347663" algn="l"/>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Remembrance of causes of judgment &amp; God</a:t>
            </a:r>
            <a:r>
              <a:rPr kumimoji="0" lang="uk-UA"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s faithfulness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629" name="Text Box 5"/>
          <p:cNvSpPr txBox="1">
            <a:spLocks noChangeArrowheads="1"/>
          </p:cNvSpPr>
          <p:nvPr/>
        </p:nvSpPr>
        <p:spPr bwMode="auto">
          <a:xfrm>
            <a:off x="8382000" y="76200"/>
            <a:ext cx="692150" cy="457200"/>
          </a:xfrm>
          <a:prstGeom prst="rect">
            <a:avLst/>
          </a:prstGeom>
          <a:solidFill>
            <a:srgbClr val="660066"/>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497</a:t>
            </a:r>
          </a:p>
        </p:txBody>
      </p:sp>
    </p:spTree>
    <p:extLst>
      <p:ext uri="{BB962C8B-B14F-4D97-AF65-F5344CB8AC3E}">
        <p14:creationId xmlns:p14="http://schemas.microsoft.com/office/powerpoint/2010/main" val="29838235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descr="man_book_glasses_s-e127493473357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828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2"/>
          <p:cNvSpPr>
            <a:spLocks noGrp="1" noChangeArrowheads="1"/>
          </p:cNvSpPr>
          <p:nvPr>
            <p:ph type="title"/>
          </p:nvPr>
        </p:nvSpPr>
        <p:spPr>
          <a:xfrm>
            <a:off x="457200" y="44450"/>
            <a:ext cx="8229600" cy="868363"/>
          </a:xfrm>
        </p:spPr>
        <p:txBody>
          <a:bodyPr/>
          <a:lstStyle/>
          <a:p>
            <a:pPr eaLnBrk="1" hangingPunct="1">
              <a:defRPr/>
            </a:pPr>
            <a:r>
              <a:rPr lang="en-US" sz="4800" dirty="0">
                <a:solidFill>
                  <a:srgbClr val="008000"/>
                </a:solidFill>
                <a:effectLst>
                  <a:outerShdw blurRad="38100" dist="38100" dir="2700000" algn="tl">
                    <a:srgbClr val="DDDDDD"/>
                  </a:outerShdw>
                </a:effectLst>
                <a:latin typeface="Boca Raton ICG Solid" charset="0"/>
                <a:ea typeface="ＭＳ Ｐゴシック" charset="0"/>
                <a:cs typeface="ＭＳ Ｐゴシック" charset="0"/>
              </a:rPr>
              <a:t>Structure Options</a:t>
            </a:r>
            <a:endParaRPr lang="en-AU" sz="4800" dirty="0">
              <a:solidFill>
                <a:srgbClr val="008000"/>
              </a:solidFill>
              <a:effectLst>
                <a:outerShdw blurRad="38100" dist="38100" dir="2700000" algn="tl">
                  <a:srgbClr val="DDDDDD"/>
                </a:outerShdw>
              </a:effectLst>
              <a:latin typeface="Boca Raton ICG Solid" charset="0"/>
              <a:ea typeface="ＭＳ Ｐゴシック" charset="0"/>
              <a:cs typeface="ＭＳ Ｐゴシック" charset="0"/>
            </a:endParaRPr>
          </a:p>
        </p:txBody>
      </p:sp>
      <p:graphicFrame>
        <p:nvGraphicFramePr>
          <p:cNvPr id="30966" name="Group 246"/>
          <p:cNvGraphicFramePr>
            <a:graphicFrameLocks noGrp="1"/>
          </p:cNvGraphicFramePr>
          <p:nvPr>
            <p:ph idx="1"/>
          </p:nvPr>
        </p:nvGraphicFramePr>
        <p:xfrm>
          <a:off x="107950" y="981075"/>
          <a:ext cx="9036050" cy="5797549"/>
        </p:xfrm>
        <a:graphic>
          <a:graphicData uri="http://schemas.openxmlformats.org/drawingml/2006/table">
            <a:tbl>
              <a:tblPr/>
              <a:tblGrid>
                <a:gridCol w="576037">
                  <a:extLst>
                    <a:ext uri="{9D8B030D-6E8A-4147-A177-3AD203B41FA5}">
                      <a16:colId xmlns:a16="http://schemas.microsoft.com/office/drawing/2014/main" val="20000"/>
                    </a:ext>
                  </a:extLst>
                </a:gridCol>
                <a:gridCol w="2592160">
                  <a:extLst>
                    <a:ext uri="{9D8B030D-6E8A-4147-A177-3AD203B41FA5}">
                      <a16:colId xmlns:a16="http://schemas.microsoft.com/office/drawing/2014/main" val="20001"/>
                    </a:ext>
                  </a:extLst>
                </a:gridCol>
                <a:gridCol w="3240200">
                  <a:extLst>
                    <a:ext uri="{9D8B030D-6E8A-4147-A177-3AD203B41FA5}">
                      <a16:colId xmlns:a16="http://schemas.microsoft.com/office/drawing/2014/main" val="20002"/>
                    </a:ext>
                  </a:extLst>
                </a:gridCol>
                <a:gridCol w="2627653">
                  <a:extLst>
                    <a:ext uri="{9D8B030D-6E8A-4147-A177-3AD203B41FA5}">
                      <a16:colId xmlns:a16="http://schemas.microsoft.com/office/drawing/2014/main" val="20003"/>
                    </a:ext>
                  </a:extLst>
                </a:gridCol>
              </a:tblGrid>
              <a:tr h="5096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AU"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rPr>
                        <a:t>Hillers</a:t>
                      </a:r>
                      <a:endParaRPr kumimoji="0" lang="en-AU"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NIVSB</a:t>
                      </a:r>
                      <a:endParaRPr kumimoji="0" lang="en-AU" sz="24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Griffith</a:t>
                      </a:r>
                      <a:endParaRPr kumimoji="0" lang="en-AU" sz="24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240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Is there any pain like my pain?</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Jerusalem</a:t>
                      </a:r>
                      <a:r>
                        <a:rPr kumimoji="0" lang="uk-UA" sz="2400" b="1"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s Misery and Desolation</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ＭＳ Ｐゴシック" charset="0"/>
                        </a:rPr>
                        <a:t>Fall Described </a:t>
                      </a:r>
                      <a:endParaRPr kumimoji="0" lang="en-AU" sz="2400" b="1" i="0" u="none" strike="noStrike" cap="none" normalizeH="0" baseline="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2</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The Lord has become like an enemy</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The Lord</a:t>
                      </a:r>
                      <a:r>
                        <a:rPr kumimoji="0" lang="uk-UA" sz="2400" b="1"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s Anger Against His People</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ＭＳ Ｐゴシック" charset="0"/>
                        </a:rPr>
                        <a:t>Judgment Acknowledged</a:t>
                      </a:r>
                      <a:endParaRPr kumimoji="0" lang="en-AU" sz="2400" b="1" i="0" u="none" strike="noStrike" cap="none" normalizeH="0" baseline="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20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3</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Every man</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Judah</a:t>
                      </a:r>
                      <a:r>
                        <a:rPr kumimoji="0" lang="uk-UA" sz="2400" b="1"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s</a:t>
                      </a: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Complaint – and the Basis for Consolation</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Jeremiah</a:t>
                      </a:r>
                      <a:r>
                        <a:rPr kumimoji="0" lang="uk-UA" sz="2400" b="1"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s Feelings</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8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4</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The limit of suffering </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Contrast between Zion</a:t>
                      </a:r>
                      <a:r>
                        <a:rPr kumimoji="0" lang="uk-UA" sz="2400" b="1"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s past and Present</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ＭＳ Ｐゴシック" charset="0"/>
                        </a:rPr>
                        <a:t>Trusting Leaders </a:t>
                      </a:r>
                      <a:endParaRPr kumimoji="0" lang="en-AU" sz="2400" b="1" i="0" u="none" strike="noStrike" cap="none" normalizeH="0" baseline="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40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5</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Prayer</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Judah</a:t>
                      </a:r>
                      <a:r>
                        <a:rPr kumimoji="0" lang="uk-UA" sz="2400" b="1"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s Appeal for God</a:t>
                      </a:r>
                      <a:r>
                        <a:rPr kumimoji="0" lang="uk-UA" sz="2400" b="1"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s Forgiveness</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Prayer</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6608055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4" descr="newopenbook.200w.t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2"/>
          <p:cNvSpPr>
            <a:spLocks noGrp="1" noChangeArrowheads="1"/>
          </p:cNvSpPr>
          <p:nvPr>
            <p:ph type="title"/>
          </p:nvPr>
        </p:nvSpPr>
        <p:spPr>
          <a:xfrm>
            <a:off x="611188" y="274638"/>
            <a:ext cx="7561262" cy="922337"/>
          </a:xfrm>
          <a:solidFill>
            <a:schemeClr val="tx1"/>
          </a:solidFill>
        </p:spPr>
        <p:txBody>
          <a:bodyPr/>
          <a:lstStyle/>
          <a:p>
            <a:pPr eaLnBrk="1" hangingPunct="1">
              <a:defRPr/>
            </a:pPr>
            <a:r>
              <a:rPr lang="en-US" sz="4800" b="1">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rPr>
              <a:t>Structure</a:t>
            </a:r>
            <a:endParaRPr lang="en-AU" sz="4800" b="1">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endParaRPr>
          </a:p>
        </p:txBody>
      </p:sp>
      <p:sp>
        <p:nvSpPr>
          <p:cNvPr id="133123" name="Rectangle 3"/>
          <p:cNvSpPr>
            <a:spLocks noChangeArrowheads="1"/>
          </p:cNvSpPr>
          <p:nvPr/>
        </p:nvSpPr>
        <p:spPr bwMode="auto">
          <a:xfrm>
            <a:off x="-47625" y="1447800"/>
            <a:ext cx="9228138"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Multiple Acrostics &amp; Chiastic in Structure:</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Chapters 1–2 and 4–5 have 22 verses each</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Chapters 1–4 are all acrostics</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Chapter 3 is a triple acrostic of 66 verses.</a:t>
            </a:r>
          </a:p>
        </p:txBody>
      </p:sp>
      <p:sp>
        <p:nvSpPr>
          <p:cNvPr id="133124" name="Text Box 6"/>
          <p:cNvSpPr txBox="1">
            <a:spLocks noChangeArrowheads="1"/>
          </p:cNvSpPr>
          <p:nvPr/>
        </p:nvSpPr>
        <p:spPr bwMode="auto">
          <a:xfrm>
            <a:off x="8316913" y="1158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495</a:t>
            </a:r>
          </a:p>
        </p:txBody>
      </p:sp>
    </p:spTree>
    <p:extLst>
      <p:ext uri="{BB962C8B-B14F-4D97-AF65-F5344CB8AC3E}">
        <p14:creationId xmlns:p14="http://schemas.microsoft.com/office/powerpoint/2010/main" val="414773562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15 at 11.41.4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58220"/>
            <a:ext cx="9144000" cy="5920740"/>
          </a:xfrm>
          <a:prstGeom prst="rect">
            <a:avLst/>
          </a:prstGeom>
        </p:spPr>
      </p:pic>
      <p:sp>
        <p:nvSpPr>
          <p:cNvPr id="28674" name="Rectangle 2"/>
          <p:cNvSpPr>
            <a:spLocks noGrp="1" noChangeArrowheads="1"/>
          </p:cNvSpPr>
          <p:nvPr>
            <p:ph type="title"/>
          </p:nvPr>
        </p:nvSpPr>
        <p:spPr>
          <a:xfrm>
            <a:off x="0" y="-41630"/>
            <a:ext cx="8172822" cy="747719"/>
          </a:xfrm>
          <a:solidFill>
            <a:schemeClr val="tx1"/>
          </a:solidFill>
        </p:spPr>
        <p:txBody>
          <a:bodyPr/>
          <a:lstStyle/>
          <a:p>
            <a:pPr eaLnBrk="1" hangingPunct="1">
              <a:defRPr/>
            </a:pPr>
            <a:r>
              <a:rPr lang="en-US" sz="4800" b="1">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rPr>
              <a:t>Structure</a:t>
            </a:r>
            <a:endParaRPr lang="en-AU" sz="4800" b="1">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endParaRPr>
          </a:p>
        </p:txBody>
      </p:sp>
      <p:sp>
        <p:nvSpPr>
          <p:cNvPr id="133124" name="Text Box 6"/>
          <p:cNvSpPr txBox="1">
            <a:spLocks noChangeArrowheads="1"/>
          </p:cNvSpPr>
          <p:nvPr/>
        </p:nvSpPr>
        <p:spPr bwMode="auto">
          <a:xfrm>
            <a:off x="8316913" y="1158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495</a:t>
            </a:r>
          </a:p>
        </p:txBody>
      </p:sp>
    </p:spTree>
    <p:extLst>
      <p:ext uri="{BB962C8B-B14F-4D97-AF65-F5344CB8AC3E}">
        <p14:creationId xmlns:p14="http://schemas.microsoft.com/office/powerpoint/2010/main" val="256521902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altLang="zh-CN" sz="4800" b="1" dirty="0">
                <a:solidFill>
                  <a:srgbClr val="663300"/>
                </a:solidFill>
                <a:effectLst>
                  <a:outerShdw blurRad="38100" dist="38100" dir="2700000" algn="tl">
                    <a:srgbClr val="DDDDDD"/>
                  </a:outerShdw>
                </a:effectLst>
                <a:latin typeface="Boca Raton ICG Solid" charset="0"/>
                <a:cs typeface="SimSun" charset="0"/>
              </a:rPr>
              <a:t>Traditional Use</a:t>
            </a:r>
            <a:endParaRPr lang="en-AU" sz="4800" b="1" dirty="0">
              <a:solidFill>
                <a:srgbClr val="663300"/>
              </a:solidFill>
              <a:effectLst>
                <a:outerShdw blurRad="38100" dist="38100" dir="2700000" algn="tl">
                  <a:srgbClr val="DDDDDD"/>
                </a:outerShdw>
              </a:effectLst>
              <a:latin typeface="Boca Raton ICG Solid" charset="0"/>
            </a:endParaRPr>
          </a:p>
        </p:txBody>
      </p:sp>
      <p:pic>
        <p:nvPicPr>
          <p:cNvPr id="163843" name="Picture 3" descr="lamentation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9600" y="2057400"/>
            <a:ext cx="4343400" cy="3124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63844" name="Rectangle 4"/>
          <p:cNvSpPr>
            <a:spLocks noChangeArrowheads="1"/>
          </p:cNvSpPr>
          <p:nvPr/>
        </p:nvSpPr>
        <p:spPr bwMode="auto">
          <a:xfrm>
            <a:off x="152400" y="1447800"/>
            <a:ext cx="4343400"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9th of Ab Destructions of Jerusalem (586 BC &amp; AD 70)</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Bar Kochba </a:t>
            </a:r>
            <a:r>
              <a:rPr kumimoji="0" lang="en-US" altLang="zh-TW" sz="2800" b="1" i="0" u="none" strike="noStrike" kern="1200" cap="none" spc="0" normalizeH="0" baseline="0" noProof="0" dirty="0">
                <a:ln>
                  <a:noFill/>
                </a:ln>
                <a:solidFill>
                  <a:srgbClr val="000000"/>
                </a:solidFill>
                <a:effectLst/>
                <a:uLnTx/>
                <a:uFillTx/>
                <a:latin typeface="Arial" charset="0"/>
                <a:ea typeface="PMingLiU" charset="0"/>
                <a:cs typeface="PMingLiU" charset="0"/>
              </a:rPr>
              <a:t>Loss</a:t>
            </a:r>
            <a:r>
              <a:rPr kumimoji="0" lang="zh-TW" altLang="en-US" sz="2800" b="1" i="0" u="none" strike="noStrike" kern="1200" cap="none" spc="0" normalizeH="0" baseline="0" noProof="0" dirty="0">
                <a:ln>
                  <a:noFill/>
                </a:ln>
                <a:solidFill>
                  <a:srgbClr val="000000"/>
                </a:solidFill>
                <a:effectLst/>
                <a:uLnTx/>
                <a:uFillTx/>
                <a:latin typeface="Arial" charset="0"/>
                <a:ea typeface="PMingLiU" charset="0"/>
                <a:cs typeface="PMingLiU" charset="0"/>
              </a:rPr>
              <a:t> </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at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Betar</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 (AD 135)</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TW" sz="2800" b="1" i="0" u="none" strike="noStrike" kern="1200" cap="none" spc="0" normalizeH="0" baseline="0" noProof="0" dirty="0">
                <a:ln>
                  <a:noFill/>
                </a:ln>
                <a:solidFill>
                  <a:srgbClr val="000000"/>
                </a:solidFill>
                <a:effectLst/>
                <a:uLnTx/>
                <a:uFillTx/>
                <a:latin typeface="Arial" charset="0"/>
                <a:ea typeface="PMingLiU" charset="0"/>
                <a:cs typeface="PMingLiU" charset="0"/>
              </a:rPr>
              <a:t>Spain’s Expulsion of Jews </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(AD 1492)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TW" sz="2800" b="1" i="0" u="none" strike="noStrike" kern="1200" cap="none" spc="0" normalizeH="0" baseline="0" noProof="0" dirty="0">
                <a:ln>
                  <a:noFill/>
                </a:ln>
                <a:solidFill>
                  <a:srgbClr val="000000"/>
                </a:solidFill>
                <a:effectLst/>
                <a:uLnTx/>
                <a:uFillTx/>
                <a:latin typeface="Arial" charset="0"/>
                <a:ea typeface="PMingLiU" charset="0"/>
                <a:cs typeface="PMingLiU" charset="0"/>
              </a:rPr>
              <a:t>Wailing Wall</a:t>
            </a:r>
            <a:endParaRPr kumimoji="0" lang="zh-TW" altLang="en-US" sz="2800" b="1" i="0" u="none" strike="noStrike" kern="1200" cap="none" spc="0" normalizeH="0" baseline="0" noProof="0" dirty="0">
              <a:ln>
                <a:noFill/>
              </a:ln>
              <a:solidFill>
                <a:srgbClr val="000000"/>
              </a:solidFill>
              <a:effectLst/>
              <a:uLnTx/>
              <a:uFillTx/>
              <a:latin typeface="Arial" charset="0"/>
              <a:ea typeface="PMingLiU" charset="0"/>
              <a:cs typeface="PMingLiU"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TW" sz="2800" b="1" i="0" u="none" strike="noStrike" kern="1200" cap="none" spc="0" normalizeH="0" baseline="0" noProof="0" dirty="0">
                <a:ln>
                  <a:noFill/>
                </a:ln>
                <a:solidFill>
                  <a:srgbClr val="000000"/>
                </a:solidFill>
                <a:effectLst/>
                <a:uLnTx/>
                <a:uFillTx/>
                <a:latin typeface="Arial" charset="0"/>
                <a:ea typeface="PMingLiU" charset="0"/>
                <a:cs typeface="PMingLiU" charset="0"/>
              </a:rPr>
              <a:t>Catholic Communion</a:t>
            </a:r>
            <a:endParaRPr kumimoji="0" lang="zh-TW" altLang="en-AU" sz="2800" b="1" i="0" u="none" strike="noStrike" kern="1200" cap="none" spc="0" normalizeH="0" baseline="0" noProof="0" dirty="0">
              <a:ln>
                <a:noFill/>
              </a:ln>
              <a:solidFill>
                <a:srgbClr val="000000"/>
              </a:solidFill>
              <a:effectLst/>
              <a:uLnTx/>
              <a:uFillTx/>
              <a:latin typeface="Arial" charset="0"/>
              <a:ea typeface="PMingLiU" charset="0"/>
              <a:cs typeface="PMingLiU" charset="0"/>
            </a:endParaRPr>
          </a:p>
        </p:txBody>
      </p:sp>
    </p:spTree>
    <p:extLst>
      <p:ext uri="{BB962C8B-B14F-4D97-AF65-F5344CB8AC3E}">
        <p14:creationId xmlns:p14="http://schemas.microsoft.com/office/powerpoint/2010/main" val="1600518633"/>
      </p:ext>
    </p:extLst>
  </p:cSld>
  <p:clrMapOvr>
    <a:masterClrMapping/>
  </p:clrMapOvr>
  <p:transition spd="slow">
    <p:cover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235"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b="1">
                <a:solidFill>
                  <a:schemeClr val="bg1"/>
                </a:solidFill>
                <a:latin typeface="Times New Roman" charset="0"/>
              </a:rPr>
              <a:t>Walk Through The Bible </a:t>
            </a:r>
            <a:r>
              <a:rPr lang="en-US" sz="2400" b="1">
                <a:solidFill>
                  <a:schemeClr val="bg1"/>
                </a:solidFill>
                <a:latin typeface="Times New Roman" charset="0"/>
                <a:cs typeface="Times New Roman" charset="0"/>
              </a:rPr>
              <a:t>©</a:t>
            </a:r>
            <a:r>
              <a:rPr lang="en-US" sz="2400" b="1">
                <a:solidFill>
                  <a:schemeClr val="bg1"/>
                </a:solidFill>
                <a:latin typeface="Times New Roman" charset="0"/>
              </a:rPr>
              <a:t>1989</a:t>
            </a:r>
          </a:p>
        </p:txBody>
      </p:sp>
      <p:sp>
        <p:nvSpPr>
          <p:cNvPr id="95236" name="Text Box 4"/>
          <p:cNvSpPr txBox="1">
            <a:spLocks noChangeArrowheads="1"/>
          </p:cNvSpPr>
          <p:nvPr/>
        </p:nvSpPr>
        <p:spPr bwMode="auto">
          <a:xfrm>
            <a:off x="952500" y="76200"/>
            <a:ext cx="47625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4800" b="1" dirty="0">
                <a:solidFill>
                  <a:schemeClr val="bg1"/>
                </a:solidFill>
                <a:latin typeface="Times New Roman" charset="0"/>
              </a:rPr>
              <a:t>“</a:t>
            </a:r>
            <a:r>
              <a:rPr lang="en-US" altLang="zh-CN" sz="4800" b="1" dirty="0">
                <a:solidFill>
                  <a:schemeClr val="bg1"/>
                </a:solidFill>
                <a:latin typeface="Times New Roman" charset="0"/>
                <a:cs typeface="SimSun" charset="0"/>
              </a:rPr>
              <a:t>Tears</a:t>
            </a:r>
            <a:r>
              <a:rPr lang="zh-CN" altLang="en-US" sz="4800" b="1" dirty="0">
                <a:solidFill>
                  <a:schemeClr val="bg1"/>
                </a:solidFill>
                <a:latin typeface="Arial"/>
              </a:rPr>
              <a:t>”</a:t>
            </a:r>
            <a:r>
              <a:rPr lang="zh-CN" altLang="en-US" sz="4800" b="1" dirty="0">
                <a:solidFill>
                  <a:schemeClr val="bg1"/>
                </a:solidFill>
                <a:latin typeface="Times New Roman" charset="0"/>
              </a:rPr>
              <a:t> </a:t>
            </a:r>
          </a:p>
        </p:txBody>
      </p:sp>
      <p:pic>
        <p:nvPicPr>
          <p:cNvPr id="95238" name="Picture 6" descr="Lamentations cartoon"/>
          <p:cNvPicPr>
            <a:picLocks noChangeAspect="1" noChangeArrowheads="1"/>
          </p:cNvPicPr>
          <p:nvPr/>
        </p:nvPicPr>
        <p:blipFill>
          <a:blip r:embed="rId4" cstate="screen">
            <a:lum bright="-6000" contrast="6000"/>
            <a:extLst>
              <a:ext uri="{28A0092B-C50C-407E-A947-70E740481C1C}">
                <a14:useLocalDpi xmlns:a14="http://schemas.microsoft.com/office/drawing/2010/main" val="0"/>
              </a:ext>
            </a:extLst>
          </a:blip>
          <a:srcRect/>
          <a:stretch>
            <a:fillRect/>
          </a:stretch>
        </p:blipFill>
        <p:spPr bwMode="auto">
          <a:xfrm>
            <a:off x="1609725" y="1463675"/>
            <a:ext cx="5924550" cy="4395788"/>
          </a:xfrm>
          <a:prstGeom prst="rect">
            <a:avLst/>
          </a:prstGeom>
          <a:noFill/>
          <a:extLst>
            <a:ext uri="{909E8E84-426E-40dd-AFC4-6F175D3DCCD1}">
              <a14:hiddenFill xmlns="" xmlns:a14="http://schemas.microsoft.com/office/drawing/2010/main">
                <a:solidFill>
                  <a:srgbClr val="FFFFFF"/>
                </a:solidFill>
              </a14:hiddenFill>
            </a:ext>
          </a:extLst>
        </p:spPr>
      </p:pic>
      <p:sp>
        <p:nvSpPr>
          <p:cNvPr id="95239" name="Rectangle 7"/>
          <p:cNvSpPr>
            <a:spLocks noGrp="1" noChangeArrowheads="1"/>
          </p:cNvSpPr>
          <p:nvPr>
            <p:ph type="title" idx="4294967295"/>
          </p:nvPr>
        </p:nvSpPr>
        <p:spPr>
          <a:xfrm>
            <a:off x="4038600" y="0"/>
            <a:ext cx="5105400" cy="823913"/>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pPr>
            <a:r>
              <a:rPr lang="en-US" sz="4800" b="1" i="1">
                <a:solidFill>
                  <a:schemeClr val="bg1"/>
                </a:solidFill>
              </a:rPr>
              <a:t>“Lamb-entations” </a:t>
            </a:r>
          </a:p>
        </p:txBody>
      </p:sp>
    </p:spTree>
    <p:extLst>
      <p:ext uri="{BB962C8B-B14F-4D97-AF65-F5344CB8AC3E}">
        <p14:creationId xmlns:p14="http://schemas.microsoft.com/office/powerpoint/2010/main" val="1881717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95236"/>
                                        </p:tgtEl>
                                        <p:attrNameLst>
                                          <p:attrName>style.visibility</p:attrName>
                                        </p:attrNameLst>
                                      </p:cBhvr>
                                      <p:to>
                                        <p:strVal val="visible"/>
                                      </p:to>
                                    </p:set>
                                    <p:animEffect transition="in" filter="dissolve">
                                      <p:cBhvr>
                                        <p:cTn id="7" dur="5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6517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Because of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great love we are not consumed,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his compassions never fail.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They are new every morning;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great is your faithfulness</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(3:22-23).</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493</a:t>
            </a:r>
          </a:p>
        </p:txBody>
      </p:sp>
    </p:spTree>
    <p:extLst>
      <p:ext uri="{BB962C8B-B14F-4D97-AF65-F5344CB8AC3E}">
        <p14:creationId xmlns:p14="http://schemas.microsoft.com/office/powerpoint/2010/main" val="2231478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76" y="3218"/>
            <a:ext cx="9174376" cy="5856310"/>
          </a:xfrm>
          <a:prstGeom prst="rect">
            <a:avLst/>
          </a:prstGeom>
        </p:spPr>
      </p:pic>
      <p:sp>
        <p:nvSpPr>
          <p:cNvPr id="8" name="Rectangle 2"/>
          <p:cNvSpPr txBox="1">
            <a:spLocks noChangeArrowheads="1"/>
          </p:cNvSpPr>
          <p:nvPr/>
        </p:nvSpPr>
        <p:spPr bwMode="auto">
          <a:xfrm>
            <a:off x="252536" y="2677681"/>
            <a:ext cx="8891464"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Lamentations</a:t>
            </a:r>
          </a:p>
        </p:txBody>
      </p:sp>
      <p:sp>
        <p:nvSpPr>
          <p:cNvPr id="900098" name="Rectangle 2"/>
          <p:cNvSpPr>
            <a:spLocks noGrp="1" noChangeArrowheads="1"/>
          </p:cNvSpPr>
          <p:nvPr>
            <p:ph type="ctrTitle"/>
          </p:nvPr>
        </p:nvSpPr>
        <p:spPr>
          <a:xfrm>
            <a:off x="276349" y="332656"/>
            <a:ext cx="8868309" cy="1446653"/>
          </a:xfrm>
          <a:effectLst>
            <a:outerShdw blurRad="63500" dist="35921" dir="2700000" algn="ctr" rotWithShape="0">
              <a:schemeClr val="tx2">
                <a:alpha val="74998"/>
              </a:schemeClr>
            </a:outerShdw>
          </a:effectLst>
        </p:spPr>
        <p:txBody>
          <a:bodyPr/>
          <a:lstStyle/>
          <a:p>
            <a:pPr algn="l">
              <a:defRPr/>
            </a:pPr>
            <a:r>
              <a:rPr lang="en-US" sz="8000" b="1" dirty="0">
                <a:effectLst>
                  <a:glow rad="127000">
                    <a:schemeClr val="tx1"/>
                  </a:glow>
                </a:effectLst>
                <a:latin typeface="Arial" charset="0"/>
                <a:ea typeface="ＭＳ Ｐゴシック" charset="0"/>
                <a:cs typeface="ＭＳ Ｐゴシック" charset="0"/>
              </a:rPr>
              <a:t>Be Repentant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019015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95431" y="2363761"/>
            <a:ext cx="8948569" cy="4116061"/>
          </a:xfrm>
          <a:prstGeom prst="rect">
            <a:avLst/>
          </a:prstGeom>
        </p:spPr>
      </p:pic>
    </p:spTree>
    <p:extLst>
      <p:ext uri="{BB962C8B-B14F-4D97-AF65-F5344CB8AC3E}">
        <p14:creationId xmlns:p14="http://schemas.microsoft.com/office/powerpoint/2010/main" val="334295970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900098" name="Rectangle 2"/>
          <p:cNvSpPr>
            <a:spLocks noGrp="1" noChangeArrowheads="1"/>
          </p:cNvSpPr>
          <p:nvPr>
            <p:ph type="ctrTitle"/>
          </p:nvPr>
        </p:nvSpPr>
        <p:spPr>
          <a:xfrm>
            <a:off x="1049867" y="982134"/>
            <a:ext cx="7650845" cy="1286932"/>
          </a:xfrm>
          <a:solidFill>
            <a:schemeClr val="bg1"/>
          </a:solid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
        <p:nvSpPr>
          <p:cNvPr id="6" name="Rectangle 2">
            <a:extLst>
              <a:ext uri="{FF2B5EF4-FFF2-40B4-BE49-F238E27FC236}">
                <a16:creationId xmlns:a16="http://schemas.microsoft.com/office/drawing/2014/main" id="{8E449406-6954-1445-969F-6E07C560CF07}"/>
              </a:ext>
            </a:extLst>
          </p:cNvPr>
          <p:cNvSpPr txBox="1">
            <a:spLocks noChangeArrowheads="1"/>
          </p:cNvSpPr>
          <p:nvPr/>
        </p:nvSpPr>
        <p:spPr bwMode="auto">
          <a:xfrm rot="21263117">
            <a:off x="237181" y="616113"/>
            <a:ext cx="8818101" cy="526181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000" b="1" kern="0" dirty="0">
                <a:solidFill>
                  <a:schemeClr val="tx1"/>
                </a:solidFill>
                <a:effectLst/>
                <a:latin typeface="Arial" charset="0"/>
                <a:ea typeface="ＭＳ Ｐゴシック" charset="0"/>
                <a:cs typeface="ＭＳ Ｐゴシック" charset="0"/>
              </a:rPr>
              <a:t>…You watch the news and you read the papers and you're led to believe that the world is a big, scary place. People, the narrative goes, are not to be trusted. People are bad. People are evil. People are axe murderers and monsters and worse.</a:t>
            </a:r>
          </a:p>
          <a:p>
            <a:pPr algn="l" defTabSz="914400">
              <a:defRPr/>
            </a:pPr>
            <a:r>
              <a:rPr lang="en-US" sz="2000" b="1" kern="0" dirty="0">
                <a:solidFill>
                  <a:schemeClr val="tx1"/>
                </a:solidFill>
                <a:effectLst/>
                <a:latin typeface="Arial" charset="0"/>
                <a:ea typeface="ＭＳ Ｐゴシック" charset="0"/>
                <a:cs typeface="ＭＳ Ｐゴシック" charset="0"/>
              </a:rPr>
              <a:t>I don't buy it. Evil is a make-believe concept we've invented to deal with the complexities of fellow humans holding values and beliefs and perspectives different than our own—it's easier to dismiss an opinion as abhorrent than strive to understand it. Badness exists, sure, but even that's quite rare. By and large, humans are kind. Self-interested sometimes, myopic sometimes, but kind. Generous and wonderful and kind. No greater revelation has come from our journey than this.</a:t>
            </a:r>
          </a:p>
          <a:p>
            <a:pPr algn="l" defTabSz="914400">
              <a:defRPr/>
            </a:pPr>
            <a:endParaRPr lang="en-US" sz="2000" b="1" kern="0" dirty="0">
              <a:solidFill>
                <a:schemeClr val="tx1"/>
              </a:solidFill>
              <a:effectLst/>
              <a:latin typeface="Arial" charset="0"/>
              <a:ea typeface="ＭＳ Ｐゴシック" charset="0"/>
              <a:cs typeface="ＭＳ Ｐゴシック" charset="0"/>
            </a:endParaRPr>
          </a:p>
          <a:p>
            <a:pPr algn="r" defTabSz="914400">
              <a:defRPr/>
            </a:pPr>
            <a:r>
              <a:rPr lang="en-US" sz="2000" b="1" kern="0" dirty="0">
                <a:solidFill>
                  <a:schemeClr val="tx1"/>
                </a:solidFill>
                <a:effectLst/>
                <a:latin typeface="Arial" charset="0"/>
                <a:ea typeface="ＭＳ Ｐゴシック" charset="0"/>
                <a:cs typeface="ＭＳ Ｐゴシック" charset="0"/>
              </a:rPr>
              <a:t>—June 2017 Jay Austin blog entry in Morocco  </a:t>
            </a:r>
          </a:p>
        </p:txBody>
      </p:sp>
    </p:spTree>
    <p:extLst>
      <p:ext uri="{BB962C8B-B14F-4D97-AF65-F5344CB8AC3E}">
        <p14:creationId xmlns:p14="http://schemas.microsoft.com/office/powerpoint/2010/main" val="1561604607"/>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284205" y="2363761"/>
            <a:ext cx="8859795"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spTree>
    <p:extLst>
      <p:ext uri="{BB962C8B-B14F-4D97-AF65-F5344CB8AC3E}">
        <p14:creationId xmlns:p14="http://schemas.microsoft.com/office/powerpoint/2010/main" val="97024590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oes evil exist?">
            <a:extLst>
              <a:ext uri="{FF2B5EF4-FFF2-40B4-BE49-F238E27FC236}">
                <a16:creationId xmlns:a16="http://schemas.microsoft.com/office/drawing/2014/main" id="{A7DE3458-9259-7E4B-9F4C-65BB0B4C2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10"/>
          <a:stretch/>
        </p:blipFill>
        <p:spPr bwMode="auto">
          <a:xfrm>
            <a:off x="4170556" y="855663"/>
            <a:ext cx="4973444"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04"/>
            <a:ext cx="4192860" cy="6779941"/>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Does </a:t>
            </a:r>
            <a:br>
              <a:rPr lang="en-US" sz="5400" b="1" dirty="0">
                <a:effectLst>
                  <a:glow rad="127000">
                    <a:schemeClr val="tx1"/>
                  </a:glow>
                </a:effectLst>
                <a:latin typeface="Arial" charset="0"/>
                <a:ea typeface="ＭＳ Ｐゴシック" charset="0"/>
                <a:cs typeface="ＭＳ Ｐゴシック" charset="0"/>
              </a:rPr>
            </a:br>
            <a:r>
              <a:rPr lang="en-US" sz="9600" b="1" dirty="0">
                <a:effectLst>
                  <a:glow rad="127000">
                    <a:schemeClr val="tx1"/>
                  </a:glow>
                </a:effectLst>
                <a:latin typeface="Chalkduster" panose="03050602040202020205" pitchFamily="66" charset="77"/>
                <a:ea typeface="ＭＳ Ｐゴシック" charset="0"/>
                <a:cs typeface="ＭＳ Ｐゴシック" charset="0"/>
              </a:rPr>
              <a:t>evil</a:t>
            </a:r>
            <a:r>
              <a:rPr lang="en-US" sz="5400" b="1" dirty="0">
                <a:effectLst>
                  <a:glow rad="127000">
                    <a:schemeClr val="tx1"/>
                  </a:glow>
                </a:effectLst>
                <a:latin typeface="Arial" charset="0"/>
                <a:ea typeface="ＭＳ Ｐゴシック" charset="0"/>
                <a:cs typeface="ＭＳ Ｐゴシック" charset="0"/>
              </a:rPr>
              <a:t> exist?</a:t>
            </a:r>
          </a:p>
        </p:txBody>
      </p:sp>
    </p:spTree>
    <p:extLst>
      <p:ext uri="{BB962C8B-B14F-4D97-AF65-F5344CB8AC3E}">
        <p14:creationId xmlns:p14="http://schemas.microsoft.com/office/powerpoint/2010/main" val="264586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2DE231-9E05-944B-9B9C-5E40B3240BBA}"/>
              </a:ext>
            </a:extLst>
          </p:cNvPr>
          <p:cNvGrpSpPr/>
          <p:nvPr/>
        </p:nvGrpSpPr>
        <p:grpSpPr>
          <a:xfrm>
            <a:off x="10621" y="116632"/>
            <a:ext cx="9144000" cy="4379231"/>
            <a:chOff x="10621" y="116632"/>
            <a:chExt cx="9144000" cy="4379231"/>
          </a:xfrm>
        </p:grpSpPr>
        <p:pic>
          <p:nvPicPr>
            <p:cNvPr id="2" name="Picture 1"/>
            <p:cNvPicPr>
              <a:picLocks noChangeAspect="1"/>
            </p:cNvPicPr>
            <p:nvPr/>
          </p:nvPicPr>
          <p:blipFill>
            <a:blip r:embed="rId3"/>
            <a:stretch>
              <a:fillRect/>
            </a:stretch>
          </p:blipFill>
          <p:spPr>
            <a:xfrm>
              <a:off x="10621" y="116632"/>
              <a:ext cx="9144000" cy="4379231"/>
            </a:xfrm>
            <a:prstGeom prst="rect">
              <a:avLst/>
            </a:prstGeom>
          </p:spPr>
        </p:pic>
        <p:pic>
          <p:nvPicPr>
            <p:cNvPr id="8" name="Picture 7">
              <a:extLst>
                <a:ext uri="{FF2B5EF4-FFF2-40B4-BE49-F238E27FC236}">
                  <a16:creationId xmlns:a16="http://schemas.microsoft.com/office/drawing/2014/main" id="{503B9C01-8143-534A-ACA0-D2F8DC87919B}"/>
                </a:ext>
              </a:extLst>
            </p:cNvPr>
            <p:cNvPicPr>
              <a:picLocks noChangeAspect="1"/>
            </p:cNvPicPr>
            <p:nvPr/>
          </p:nvPicPr>
          <p:blipFill rotWithShape="1">
            <a:blip r:embed="rId3"/>
            <a:srcRect l="33664" t="29167" r="54507" b="54791"/>
            <a:stretch/>
          </p:blipFill>
          <p:spPr>
            <a:xfrm>
              <a:off x="2921620" y="2123103"/>
              <a:ext cx="1081669" cy="702527"/>
            </a:xfrm>
            <a:prstGeom prst="rect">
              <a:avLst/>
            </a:prstGeom>
          </p:spPr>
        </p:pic>
        <p:pic>
          <p:nvPicPr>
            <p:cNvPr id="9" name="Picture 8">
              <a:extLst>
                <a:ext uri="{FF2B5EF4-FFF2-40B4-BE49-F238E27FC236}">
                  <a16:creationId xmlns:a16="http://schemas.microsoft.com/office/drawing/2014/main" id="{98BA89B6-984A-E549-B84F-F62FD44AAFB6}"/>
                </a:ext>
              </a:extLst>
            </p:cNvPr>
            <p:cNvPicPr>
              <a:picLocks noChangeAspect="1"/>
            </p:cNvPicPr>
            <p:nvPr/>
          </p:nvPicPr>
          <p:blipFill rotWithShape="1">
            <a:blip r:embed="rId3"/>
            <a:srcRect l="50128" t="29462" r="35964" b="55218"/>
            <a:stretch/>
          </p:blipFill>
          <p:spPr>
            <a:xfrm>
              <a:off x="4682980" y="2123102"/>
              <a:ext cx="1271771" cy="670885"/>
            </a:xfrm>
            <a:prstGeom prst="rect">
              <a:avLst/>
            </a:prstGeom>
          </p:spPr>
        </p:pic>
        <p:pic>
          <p:nvPicPr>
            <p:cNvPr id="10" name="Picture 9">
              <a:extLst>
                <a:ext uri="{FF2B5EF4-FFF2-40B4-BE49-F238E27FC236}">
                  <a16:creationId xmlns:a16="http://schemas.microsoft.com/office/drawing/2014/main" id="{A5805E20-2081-7942-9960-5C29A5C30618}"/>
                </a:ext>
              </a:extLst>
            </p:cNvPr>
            <p:cNvPicPr>
              <a:picLocks noChangeAspect="1"/>
            </p:cNvPicPr>
            <p:nvPr/>
          </p:nvPicPr>
          <p:blipFill rotWithShape="1">
            <a:blip r:embed="rId3"/>
            <a:srcRect l="79884" t="1876" r="927" b="77200"/>
            <a:stretch/>
          </p:blipFill>
          <p:spPr>
            <a:xfrm>
              <a:off x="7166312" y="3468029"/>
              <a:ext cx="1754664" cy="916323"/>
            </a:xfrm>
            <a:prstGeom prst="rect">
              <a:avLst/>
            </a:prstGeom>
          </p:spPr>
        </p:pic>
        <p:pic>
          <p:nvPicPr>
            <p:cNvPr id="11" name="Picture 10">
              <a:extLst>
                <a:ext uri="{FF2B5EF4-FFF2-40B4-BE49-F238E27FC236}">
                  <a16:creationId xmlns:a16="http://schemas.microsoft.com/office/drawing/2014/main" id="{2F961354-17C2-CA4F-B507-29C48EBF5316}"/>
                </a:ext>
              </a:extLst>
            </p:cNvPr>
            <p:cNvPicPr>
              <a:picLocks noChangeAspect="1"/>
            </p:cNvPicPr>
            <p:nvPr/>
          </p:nvPicPr>
          <p:blipFill rotWithShape="1">
            <a:blip r:embed="rId3"/>
            <a:srcRect l="858" t="2429" r="83410" b="77039"/>
            <a:stretch/>
          </p:blipFill>
          <p:spPr>
            <a:xfrm>
              <a:off x="129333" y="3452769"/>
              <a:ext cx="1438507" cy="899142"/>
            </a:xfrm>
            <a:prstGeom prst="rect">
              <a:avLst/>
            </a:prstGeom>
          </p:spPr>
        </p:pic>
      </p:grpSp>
      <p:sp>
        <p:nvSpPr>
          <p:cNvPr id="900098" name="Rectangle 2"/>
          <p:cNvSpPr>
            <a:spLocks noGrp="1" noChangeArrowheads="1"/>
          </p:cNvSpPr>
          <p:nvPr>
            <p:ph type="ctrTitle"/>
          </p:nvPr>
        </p:nvSpPr>
        <p:spPr>
          <a:xfrm>
            <a:off x="1630293" y="3609876"/>
            <a:ext cx="5832648" cy="769349"/>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TextBox 2">
            <a:extLst>
              <a:ext uri="{FF2B5EF4-FFF2-40B4-BE49-F238E27FC236}">
                <a16:creationId xmlns:a16="http://schemas.microsoft.com/office/drawing/2014/main" id="{ABD89624-04E2-BF4B-B156-A84FD707EF79}"/>
              </a:ext>
            </a:extLst>
          </p:cNvPr>
          <p:cNvSpPr txBox="1"/>
          <p:nvPr/>
        </p:nvSpPr>
        <p:spPr>
          <a:xfrm>
            <a:off x="-14150" y="3285505"/>
            <a:ext cx="1452656"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Sin</a:t>
            </a:r>
          </a:p>
          <a:p>
            <a:pPr algn="ctr"/>
            <a:r>
              <a:rPr lang="en-US" sz="2400" b="1" dirty="0">
                <a:latin typeface="Arial" panose="020B0604020202020204" pitchFamily="34" charset="0"/>
                <a:cs typeface="Arial" panose="020B0604020202020204" pitchFamily="34" charset="0"/>
              </a:rPr>
              <a:t>Satan</a:t>
            </a:r>
          </a:p>
          <a:p>
            <a:pPr algn="ctr"/>
            <a:r>
              <a:rPr lang="en-US" sz="2400" b="1" dirty="0">
                <a:latin typeface="Arial" panose="020B0604020202020204" pitchFamily="34" charset="0"/>
                <a:cs typeface="Arial" panose="020B0604020202020204" pitchFamily="34" charset="0"/>
              </a:rPr>
              <a:t>Death</a:t>
            </a:r>
          </a:p>
        </p:txBody>
      </p:sp>
      <p:sp>
        <p:nvSpPr>
          <p:cNvPr id="5" name="TextBox 4">
            <a:extLst>
              <a:ext uri="{FF2B5EF4-FFF2-40B4-BE49-F238E27FC236}">
                <a16:creationId xmlns:a16="http://schemas.microsoft.com/office/drawing/2014/main" id="{BDC3C57F-1631-E740-8035-B9CD8468AEE6}"/>
              </a:ext>
            </a:extLst>
          </p:cNvPr>
          <p:cNvSpPr txBox="1"/>
          <p:nvPr/>
        </p:nvSpPr>
        <p:spPr>
          <a:xfrm>
            <a:off x="2818260" y="2003114"/>
            <a:ext cx="1452656"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Turn</a:t>
            </a:r>
          </a:p>
          <a:p>
            <a:pPr algn="ctr"/>
            <a:r>
              <a:rPr lang="en-US" sz="2800" b="1" dirty="0">
                <a:latin typeface="Arial" panose="020B0604020202020204" pitchFamily="34" charset="0"/>
                <a:cs typeface="Arial" panose="020B0604020202020204" pitchFamily="34" charset="0"/>
              </a:rPr>
              <a:t>From</a:t>
            </a:r>
          </a:p>
        </p:txBody>
      </p:sp>
      <p:sp>
        <p:nvSpPr>
          <p:cNvPr id="6" name="TextBox 5">
            <a:extLst>
              <a:ext uri="{FF2B5EF4-FFF2-40B4-BE49-F238E27FC236}">
                <a16:creationId xmlns:a16="http://schemas.microsoft.com/office/drawing/2014/main" id="{BAA47D03-B11B-CA47-A44B-4A6F1ED4761A}"/>
              </a:ext>
            </a:extLst>
          </p:cNvPr>
          <p:cNvSpPr txBox="1"/>
          <p:nvPr/>
        </p:nvSpPr>
        <p:spPr>
          <a:xfrm>
            <a:off x="4876896" y="2003114"/>
            <a:ext cx="1452656"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Turn</a:t>
            </a:r>
          </a:p>
          <a:p>
            <a:pPr algn="ctr"/>
            <a:r>
              <a:rPr lang="en-US" sz="2800" b="1" dirty="0">
                <a:latin typeface="Arial" panose="020B0604020202020204" pitchFamily="34" charset="0"/>
                <a:cs typeface="Arial" panose="020B0604020202020204" pitchFamily="34" charset="0"/>
              </a:rPr>
              <a:t>To</a:t>
            </a:r>
          </a:p>
        </p:txBody>
      </p:sp>
      <p:sp>
        <p:nvSpPr>
          <p:cNvPr id="7" name="TextBox 6">
            <a:extLst>
              <a:ext uri="{FF2B5EF4-FFF2-40B4-BE49-F238E27FC236}">
                <a16:creationId xmlns:a16="http://schemas.microsoft.com/office/drawing/2014/main" id="{2E9ADDDE-4237-9542-8CB8-5129D894FD95}"/>
              </a:ext>
            </a:extLst>
          </p:cNvPr>
          <p:cNvSpPr txBox="1"/>
          <p:nvPr/>
        </p:nvSpPr>
        <p:spPr>
          <a:xfrm>
            <a:off x="7471316" y="3330108"/>
            <a:ext cx="1701683"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Salvation</a:t>
            </a:r>
          </a:p>
          <a:p>
            <a:pPr algn="ctr"/>
            <a:r>
              <a:rPr lang="en-US" sz="2400" b="1" dirty="0">
                <a:latin typeface="Arial" panose="020B0604020202020204" pitchFamily="34" charset="0"/>
                <a:cs typeface="Arial" panose="020B0604020202020204" pitchFamily="34" charset="0"/>
              </a:rPr>
              <a:t>God</a:t>
            </a:r>
          </a:p>
          <a:p>
            <a:pPr algn="ctr"/>
            <a:r>
              <a:rPr lang="en-US" sz="2400" b="1" dirty="0">
                <a:latin typeface="Arial" panose="020B0604020202020204" pitchFamily="34" charset="0"/>
                <a:cs typeface="Arial" panose="020B0604020202020204" pitchFamily="34" charset="0"/>
              </a:rPr>
              <a:t>Life</a:t>
            </a:r>
          </a:p>
        </p:txBody>
      </p:sp>
    </p:spTree>
    <p:extLst>
      <p:ext uri="{BB962C8B-B14F-4D97-AF65-F5344CB8AC3E}">
        <p14:creationId xmlns:p14="http://schemas.microsoft.com/office/powerpoint/2010/main" val="2121903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C127263-7A67-534F-894B-C6D2F7753DE8}"/>
              </a:ext>
            </a:extLst>
          </p:cNvPr>
          <p:cNvGrpSpPr/>
          <p:nvPr/>
        </p:nvGrpSpPr>
        <p:grpSpPr>
          <a:xfrm>
            <a:off x="0" y="368300"/>
            <a:ext cx="9157063" cy="6099175"/>
            <a:chOff x="0" y="368300"/>
            <a:chExt cx="9157063" cy="6099175"/>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2A4627C0-EC9F-E348-8647-13FAEAF0B1AE}"/>
                </a:ext>
              </a:extLst>
            </p:cNvPr>
            <p:cNvSpPr/>
            <p:nvPr/>
          </p:nvSpPr>
          <p:spPr bwMode="auto">
            <a:xfrm>
              <a:off x="463730" y="1316045"/>
              <a:ext cx="2775859"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FA0AFF82-9FCA-4A45-B95E-E8E4EAE9059C}"/>
                </a:ext>
              </a:extLst>
            </p:cNvPr>
            <p:cNvSpPr/>
            <p:nvPr/>
          </p:nvSpPr>
          <p:spPr bwMode="auto">
            <a:xfrm>
              <a:off x="6590210" y="1120102"/>
              <a:ext cx="2566853"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DA3C6867-58A7-CB40-B463-A5BB400CD068}"/>
                </a:ext>
              </a:extLst>
            </p:cNvPr>
            <p:cNvSpPr/>
            <p:nvPr/>
          </p:nvSpPr>
          <p:spPr bwMode="auto">
            <a:xfrm>
              <a:off x="6263639" y="1764493"/>
              <a:ext cx="2566853" cy="28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a:extLst>
                <a:ext uri="{FF2B5EF4-FFF2-40B4-BE49-F238E27FC236}">
                  <a16:creationId xmlns:a16="http://schemas.microsoft.com/office/drawing/2014/main" id="{A3145BF6-1C8D-6C43-827F-3F8F53A79A81}"/>
                </a:ext>
              </a:extLst>
            </p:cNvPr>
            <p:cNvSpPr/>
            <p:nvPr/>
          </p:nvSpPr>
          <p:spPr bwMode="auto">
            <a:xfrm>
              <a:off x="1631350" y="2280687"/>
              <a:ext cx="2008666"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12">
              <a:extLst>
                <a:ext uri="{FF2B5EF4-FFF2-40B4-BE49-F238E27FC236}">
                  <a16:creationId xmlns:a16="http://schemas.microsoft.com/office/drawing/2014/main" id="{5B661608-21FB-C245-8BBE-DEEC5F945635}"/>
                </a:ext>
              </a:extLst>
            </p:cNvPr>
            <p:cNvSpPr/>
            <p:nvPr/>
          </p:nvSpPr>
          <p:spPr bwMode="auto">
            <a:xfrm>
              <a:off x="5328138" y="2062279"/>
              <a:ext cx="1913457" cy="9356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13">
              <a:extLst>
                <a:ext uri="{FF2B5EF4-FFF2-40B4-BE49-F238E27FC236}">
                  <a16:creationId xmlns:a16="http://schemas.microsoft.com/office/drawing/2014/main" id="{A3A2ACCB-45EC-FF45-9EA9-3A67938E3A7F}"/>
                </a:ext>
              </a:extLst>
            </p:cNvPr>
            <p:cNvSpPr/>
            <p:nvPr/>
          </p:nvSpPr>
          <p:spPr bwMode="auto">
            <a:xfrm>
              <a:off x="5618284" y="1939186"/>
              <a:ext cx="1913457" cy="79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6" name="Rectangle 15">
              <a:extLst>
                <a:ext uri="{FF2B5EF4-FFF2-40B4-BE49-F238E27FC236}">
                  <a16:creationId xmlns:a16="http://schemas.microsoft.com/office/drawing/2014/main" id="{05D7EF19-2CB7-EF45-BAB7-32F421D7CEAF}"/>
                </a:ext>
              </a:extLst>
            </p:cNvPr>
            <p:cNvSpPr/>
            <p:nvPr/>
          </p:nvSpPr>
          <p:spPr bwMode="auto">
            <a:xfrm>
              <a:off x="334109" y="698072"/>
              <a:ext cx="8346162"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139420"/>
            <a:ext cx="9143999" cy="84502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Repent Means to Change Your Mind</a:t>
            </a:r>
          </a:p>
        </p:txBody>
      </p:sp>
      <p:sp>
        <p:nvSpPr>
          <p:cNvPr id="4" name="Rounded Rectangular Callout 3">
            <a:extLst>
              <a:ext uri="{FF2B5EF4-FFF2-40B4-BE49-F238E27FC236}">
                <a16:creationId xmlns:a16="http://schemas.microsoft.com/office/drawing/2014/main" id="{47C15E10-0841-F24E-9B12-B5E87F83BF16}"/>
              </a:ext>
            </a:extLst>
          </p:cNvPr>
          <p:cNvSpPr/>
          <p:nvPr/>
        </p:nvSpPr>
        <p:spPr bwMode="auto">
          <a:xfrm>
            <a:off x="1547449" y="2021032"/>
            <a:ext cx="1978268"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ounded Rectangular Callout 19">
            <a:extLst>
              <a:ext uri="{FF2B5EF4-FFF2-40B4-BE49-F238E27FC236}">
                <a16:creationId xmlns:a16="http://schemas.microsoft.com/office/drawing/2014/main" id="{165D6E16-BB3E-1A44-9555-8C585B5DCA03}"/>
              </a:ext>
            </a:extLst>
          </p:cNvPr>
          <p:cNvSpPr/>
          <p:nvPr/>
        </p:nvSpPr>
        <p:spPr bwMode="auto">
          <a:xfrm flipH="1">
            <a:off x="5322486" y="2021032"/>
            <a:ext cx="2558811"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1" name="Rectangle 2">
            <a:extLst>
              <a:ext uri="{FF2B5EF4-FFF2-40B4-BE49-F238E27FC236}">
                <a16:creationId xmlns:a16="http://schemas.microsoft.com/office/drawing/2014/main" id="{801759C8-FDDC-1B4A-B83F-3A66F6B6DAB7}"/>
              </a:ext>
            </a:extLst>
          </p:cNvPr>
          <p:cNvSpPr txBox="1">
            <a:spLocks noChangeArrowheads="1"/>
          </p:cNvSpPr>
          <p:nvPr/>
        </p:nvSpPr>
        <p:spPr bwMode="auto">
          <a:xfrm>
            <a:off x="175718" y="1090146"/>
            <a:ext cx="3050930"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Going from this…</a:t>
            </a:r>
          </a:p>
          <a:p>
            <a:pPr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(unbelief)</a:t>
            </a:r>
          </a:p>
        </p:txBody>
      </p:sp>
      <p:sp>
        <p:nvSpPr>
          <p:cNvPr id="22" name="Rectangle 2">
            <a:extLst>
              <a:ext uri="{FF2B5EF4-FFF2-40B4-BE49-F238E27FC236}">
                <a16:creationId xmlns:a16="http://schemas.microsoft.com/office/drawing/2014/main" id="{AE6FF7DA-F13B-C445-B5E5-72570E153FFD}"/>
              </a:ext>
            </a:extLst>
          </p:cNvPr>
          <p:cNvSpPr txBox="1">
            <a:spLocks noChangeArrowheads="1"/>
          </p:cNvSpPr>
          <p:nvPr/>
        </p:nvSpPr>
        <p:spPr bwMode="auto">
          <a:xfrm>
            <a:off x="6497514" y="1090146"/>
            <a:ext cx="1913457"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to this…</a:t>
            </a:r>
            <a:br>
              <a:rPr lang="en-US" sz="2400" b="1" kern="0" dirty="0">
                <a:solidFill>
                  <a:schemeClr val="tx2"/>
                </a:solidFill>
                <a:effectLst>
                  <a:glow rad="127000">
                    <a:schemeClr val="bg1"/>
                  </a:glow>
                </a:effectLst>
                <a:latin typeface="Arial" charset="0"/>
                <a:ea typeface="ＭＳ Ｐゴシック" charset="0"/>
                <a:cs typeface="ＭＳ Ｐゴシック" charset="0"/>
              </a:rPr>
            </a:br>
            <a:r>
              <a:rPr lang="en-US" sz="2400" b="1" kern="0" dirty="0">
                <a:solidFill>
                  <a:schemeClr val="tx2"/>
                </a:solidFill>
                <a:effectLst>
                  <a:glow rad="127000">
                    <a:schemeClr val="bg1"/>
                  </a:glow>
                </a:effectLst>
                <a:latin typeface="Arial" charset="0"/>
                <a:ea typeface="ＭＳ Ｐゴシック" charset="0"/>
                <a:cs typeface="ＭＳ Ｐゴシック" charset="0"/>
              </a:rPr>
              <a:t>(belief)</a:t>
            </a:r>
          </a:p>
        </p:txBody>
      </p:sp>
      <p:sp>
        <p:nvSpPr>
          <p:cNvPr id="23" name="Rectangle 2">
            <a:extLst>
              <a:ext uri="{FF2B5EF4-FFF2-40B4-BE49-F238E27FC236}">
                <a16:creationId xmlns:a16="http://schemas.microsoft.com/office/drawing/2014/main" id="{EA963ED2-07F1-E744-B67A-127A84358F9A}"/>
              </a:ext>
            </a:extLst>
          </p:cNvPr>
          <p:cNvSpPr txBox="1">
            <a:spLocks noChangeArrowheads="1"/>
          </p:cNvSpPr>
          <p:nvPr/>
        </p:nvSpPr>
        <p:spPr bwMode="auto">
          <a:xfrm>
            <a:off x="1534387" y="2092469"/>
            <a:ext cx="1991330" cy="63871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800" b="1" kern="0" dirty="0">
                <a:solidFill>
                  <a:schemeClr val="tx2"/>
                </a:solidFill>
                <a:effectLst>
                  <a:glow rad="127000">
                    <a:schemeClr val="bg1"/>
                  </a:glow>
                </a:effectLst>
                <a:latin typeface="Arial" charset="0"/>
                <a:ea typeface="ＭＳ Ｐゴシック" charset="0"/>
                <a:cs typeface="ＭＳ Ｐゴシック" charset="0"/>
              </a:rPr>
              <a:t>You’re not God!</a:t>
            </a:r>
          </a:p>
        </p:txBody>
      </p:sp>
      <p:sp>
        <p:nvSpPr>
          <p:cNvPr id="24" name="Rectangle 2">
            <a:extLst>
              <a:ext uri="{FF2B5EF4-FFF2-40B4-BE49-F238E27FC236}">
                <a16:creationId xmlns:a16="http://schemas.microsoft.com/office/drawing/2014/main" id="{CC53E1C7-BD9F-A64D-B552-26AEB70A19FE}"/>
              </a:ext>
            </a:extLst>
          </p:cNvPr>
          <p:cNvSpPr txBox="1">
            <a:spLocks noChangeArrowheads="1"/>
          </p:cNvSpPr>
          <p:nvPr/>
        </p:nvSpPr>
        <p:spPr bwMode="auto">
          <a:xfrm>
            <a:off x="5357780" y="2057488"/>
            <a:ext cx="2523517" cy="78478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800" b="1" kern="0" dirty="0">
                <a:solidFill>
                  <a:schemeClr val="tx2"/>
                </a:solidFill>
                <a:effectLst>
                  <a:glow rad="127000">
                    <a:schemeClr val="bg1"/>
                  </a:glow>
                </a:effectLst>
                <a:latin typeface="Arial" charset="0"/>
                <a:ea typeface="ＭＳ Ｐゴシック" charset="0"/>
                <a:cs typeface="ＭＳ Ｐゴシック" charset="0"/>
              </a:rPr>
              <a:t>You ARE God and you died for ME!</a:t>
            </a:r>
          </a:p>
        </p:txBody>
      </p:sp>
    </p:spTree>
    <p:extLst>
      <p:ext uri="{BB962C8B-B14F-4D97-AF65-F5344CB8AC3E}">
        <p14:creationId xmlns:p14="http://schemas.microsoft.com/office/powerpoint/2010/main" val="3257477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a:t>
            </a:r>
            <a:r>
              <a:rPr lang="en-US" sz="5400" b="1" dirty="0">
                <a:solidFill>
                  <a:srgbClr val="FFFF00"/>
                </a:solidFill>
                <a:effectLst>
                  <a:glow rad="127000">
                    <a:schemeClr val="tx1"/>
                  </a:glow>
                </a:effectLst>
                <a:latin typeface="Arial" charset="0"/>
                <a:ea typeface="ＭＳ Ｐゴシック" charset="0"/>
                <a:cs typeface="ＭＳ Ｐゴシック" charset="0"/>
              </a:rPr>
              <a:t>repent</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How should you change your mind about evil, Jesus, and your sin?</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97492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060848"/>
            <a:ext cx="5018033" cy="375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060848"/>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4400" b="1" dirty="0">
                <a:solidFill>
                  <a:srgbClr val="FFFFFF"/>
                </a:solidFill>
                <a:effectLst>
                  <a:glow rad="355600">
                    <a:srgbClr val="000000"/>
                  </a:glow>
                  <a:outerShdw blurRad="38100" dist="38100" dir="2700000" algn="tl">
                    <a:srgbClr val="000000">
                      <a:alpha val="43137"/>
                    </a:srgbClr>
                  </a:outerShdw>
                </a:effectLst>
              </a:rPr>
              <a:t>Fall of Jerusalem</a:t>
            </a:r>
          </a:p>
        </p:txBody>
      </p:sp>
      <p:sp>
        <p:nvSpPr>
          <p:cNvPr id="1328130" name="Rectangle 2"/>
          <p:cNvSpPr>
            <a:spLocks noGrp="1" noChangeArrowheads="1"/>
          </p:cNvSpPr>
          <p:nvPr>
            <p:ph type="title"/>
          </p:nvPr>
        </p:nvSpPr>
        <p:spPr>
          <a:xfrm>
            <a:off x="544513" y="404664"/>
            <a:ext cx="8131175" cy="1131887"/>
          </a:xfrm>
          <a:solidFill>
            <a:srgbClr val="000000"/>
          </a:solidFill>
        </p:spPr>
        <p:txBody>
          <a:bodyPr/>
          <a:lstStyle/>
          <a:p>
            <a:pPr algn="ctr" eaLnBrk="1" hangingPunct="1">
              <a:defRPr/>
            </a:pPr>
            <a:r>
              <a:rPr kumimoji="0" lang="en-US" sz="3600" b="1" dirty="0">
                <a:latin typeface="Arial" charset="0"/>
                <a:ea typeface="ＭＳ Ｐゴシック" charset="0"/>
                <a:cs typeface="Arial" charset="0"/>
              </a:rPr>
              <a:t>Jeremiah</a:t>
            </a:r>
            <a:r>
              <a:rPr kumimoji="0" lang="uk-UA" sz="3600" b="1" dirty="0">
                <a:latin typeface="Arial" charset="0"/>
                <a:ea typeface="ＭＳ Ｐゴシック" charset="0"/>
                <a:cs typeface="Arial" charset="0"/>
              </a:rPr>
              <a:t>'</a:t>
            </a:r>
            <a:r>
              <a:rPr kumimoji="0" lang="en-US" sz="3600" b="1" dirty="0">
                <a:latin typeface="Arial" charset="0"/>
                <a:ea typeface="ＭＳ Ｐゴシック" charset="0"/>
                <a:cs typeface="Arial" charset="0"/>
              </a:rPr>
              <a:t>s Two Glimpses of Jerusalem</a:t>
            </a:r>
            <a:r>
              <a:rPr kumimoji="0" lang="uk-UA" sz="3600" b="1" dirty="0">
                <a:latin typeface="Arial" charset="0"/>
                <a:ea typeface="ＭＳ Ｐゴシック" charset="0"/>
                <a:cs typeface="Arial" charset="0"/>
              </a:rPr>
              <a:t>'</a:t>
            </a:r>
            <a:r>
              <a:rPr kumimoji="0" lang="en-US" sz="3600" b="1" dirty="0">
                <a:latin typeface="Arial" charset="0"/>
                <a:ea typeface="ＭＳ Ｐゴシック" charset="0"/>
                <a:cs typeface="Arial" charset="0"/>
              </a:rPr>
              <a:t>s Fall</a:t>
            </a:r>
          </a:p>
        </p:txBody>
      </p:sp>
      <p:sp>
        <p:nvSpPr>
          <p:cNvPr id="163843" name="Text Box 17"/>
          <p:cNvSpPr txBox="1">
            <a:spLocks noChangeArrowheads="1"/>
          </p:cNvSpPr>
          <p:nvPr/>
        </p:nvSpPr>
        <p:spPr bwMode="auto">
          <a:xfrm>
            <a:off x="7882088" y="43132"/>
            <a:ext cx="1183432"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rPr>
              <a:t>494</a:t>
            </a:r>
          </a:p>
        </p:txBody>
      </p:sp>
      <p:grpSp>
        <p:nvGrpSpPr>
          <p:cNvPr id="4" name="Group 3"/>
          <p:cNvGrpSpPr>
            <a:grpSpLocks/>
          </p:cNvGrpSpPr>
          <p:nvPr/>
        </p:nvGrpSpPr>
        <p:grpSpPr bwMode="auto">
          <a:xfrm>
            <a:off x="-108520" y="2398713"/>
            <a:ext cx="4104456" cy="3816349"/>
            <a:chOff x="-108517" y="2636912"/>
            <a:chExt cx="4104339" cy="3816424"/>
          </a:xfrm>
        </p:grpSpPr>
        <p:sp>
          <p:nvSpPr>
            <p:cNvPr id="163849" name="Right Arrow Callout 1"/>
            <p:cNvSpPr>
              <a:spLocks noChangeArrowheads="1"/>
            </p:cNvSpPr>
            <p:nvPr/>
          </p:nvSpPr>
          <p:spPr bwMode="auto">
            <a:xfrm>
              <a:off x="0" y="2636912"/>
              <a:ext cx="3995822" cy="3816424"/>
            </a:xfrm>
            <a:prstGeom prst="rightArrowCallout">
              <a:avLst>
                <a:gd name="adj1" fmla="val 25000"/>
                <a:gd name="adj2" fmla="val 25000"/>
                <a:gd name="adj3" fmla="val 24999"/>
                <a:gd name="adj4" fmla="val 69851"/>
              </a:avLst>
            </a:prstGeom>
            <a:solidFill>
              <a:srgbClr val="FF0000"/>
            </a:solidFill>
            <a:ln w="9525">
              <a:solidFill>
                <a:schemeClr val="tx1"/>
              </a:solidFill>
              <a:round/>
              <a:headEnd/>
              <a:tailEnd/>
            </a:ln>
          </p:spPr>
          <p:txBody>
            <a:bodyPr/>
            <a:lstStyle/>
            <a:p>
              <a:pPr defTabSz="914400" fontAlgn="base">
                <a:spcBef>
                  <a:spcPct val="0"/>
                </a:spcBef>
                <a:spcAft>
                  <a:spcPct val="0"/>
                </a:spcAft>
              </a:pPr>
              <a:endParaRPr lang="en-US" dirty="0">
                <a:solidFill>
                  <a:srgbClr val="000000"/>
                </a:solidFill>
                <a:latin typeface="Arial" charset="0"/>
                <a:ea typeface="ＭＳ Ｐゴシック" charset="0"/>
                <a:cs typeface="ＭＳ Ｐゴシック" charset="0"/>
              </a:endParaRPr>
            </a:p>
          </p:txBody>
        </p:sp>
        <p:sp>
          <p:nvSpPr>
            <p:cNvPr id="22" name="Text Box 14"/>
            <p:cNvSpPr txBox="1">
              <a:spLocks noChangeArrowheads="1"/>
            </p:cNvSpPr>
            <p:nvPr/>
          </p:nvSpPr>
          <p:spPr bwMode="auto">
            <a:xfrm>
              <a:off x="-108517" y="2852463"/>
              <a:ext cx="3024101" cy="304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Book of Jeremiah</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Looking Ahead</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(Warning)</a:t>
              </a:r>
            </a:p>
          </p:txBody>
        </p:sp>
      </p:grpSp>
      <p:grpSp>
        <p:nvGrpSpPr>
          <p:cNvPr id="3" name="Group 2"/>
          <p:cNvGrpSpPr>
            <a:grpSpLocks/>
          </p:cNvGrpSpPr>
          <p:nvPr/>
        </p:nvGrpSpPr>
        <p:grpSpPr bwMode="auto">
          <a:xfrm>
            <a:off x="5148063" y="2398713"/>
            <a:ext cx="4104457" cy="3816350"/>
            <a:chOff x="5148176" y="2708920"/>
            <a:chExt cx="4104340" cy="3816424"/>
          </a:xfrm>
        </p:grpSpPr>
        <p:sp>
          <p:nvSpPr>
            <p:cNvPr id="163847" name="Right Arrow Callout 18"/>
            <p:cNvSpPr>
              <a:spLocks noChangeArrowheads="1"/>
            </p:cNvSpPr>
            <p:nvPr/>
          </p:nvSpPr>
          <p:spPr bwMode="auto">
            <a:xfrm rot="10800000">
              <a:off x="5148176" y="2708920"/>
              <a:ext cx="3995823" cy="3816424"/>
            </a:xfrm>
            <a:prstGeom prst="rightArrowCallout">
              <a:avLst>
                <a:gd name="adj1" fmla="val 25000"/>
                <a:gd name="adj2" fmla="val 25000"/>
                <a:gd name="adj3" fmla="val 24999"/>
                <a:gd name="adj4" fmla="val 70631"/>
              </a:avLst>
            </a:prstGeom>
            <a:solidFill>
              <a:srgbClr val="000090"/>
            </a:solidFill>
            <a:ln w="9525">
              <a:solidFill>
                <a:schemeClr val="tx1"/>
              </a:solidFill>
              <a:round/>
              <a:headEnd/>
              <a:tailEnd/>
            </a:ln>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0" name="Text Box 14"/>
            <p:cNvSpPr txBox="1">
              <a:spLocks noChangeArrowheads="1"/>
            </p:cNvSpPr>
            <p:nvPr/>
          </p:nvSpPr>
          <p:spPr bwMode="auto">
            <a:xfrm>
              <a:off x="6156706" y="2947124"/>
              <a:ext cx="3095810" cy="3047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Book of Lamentations</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Looking </a:t>
              </a:r>
              <a:br>
                <a:rPr lang="en-US" sz="3200" b="1" i="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Back</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(Mourning)</a:t>
              </a:r>
            </a:p>
          </p:txBody>
        </p:sp>
      </p:grpSp>
      <p:sp>
        <p:nvSpPr>
          <p:cNvPr id="13" name="Rectangle 2">
            <a:extLst>
              <a:ext uri="{FF2B5EF4-FFF2-40B4-BE49-F238E27FC236}">
                <a16:creationId xmlns:a16="http://schemas.microsoft.com/office/drawing/2014/main" id="{6F841142-2515-1345-890B-3F7085D8A8B5}"/>
              </a:ext>
            </a:extLst>
          </p:cNvPr>
          <p:cNvSpPr txBox="1">
            <a:spLocks noChangeArrowheads="1"/>
          </p:cNvSpPr>
          <p:nvPr/>
        </p:nvSpPr>
        <p:spPr bwMode="auto">
          <a:xfrm>
            <a:off x="1423358" y="6336473"/>
            <a:ext cx="7541130" cy="513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defTabSz="914400" eaLnBrk="1" hangingPunct="1">
              <a:defRPr/>
            </a:pPr>
            <a:r>
              <a:rPr lang="en-US" sz="2000" i="1" kern="0" dirty="0">
                <a:latin typeface="Arial" charset="0"/>
                <a:ea typeface="ＭＳ Ｐゴシック" charset="0"/>
                <a:cs typeface="Arial" charset="0"/>
              </a:rPr>
              <a:t>—The Daily Walk</a:t>
            </a:r>
          </a:p>
        </p:txBody>
      </p:sp>
    </p:spTree>
    <p:extLst>
      <p:ext uri="{BB962C8B-B14F-4D97-AF65-F5344CB8AC3E}">
        <p14:creationId xmlns:p14="http://schemas.microsoft.com/office/powerpoint/2010/main" val="2641483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1" descr="wailing wall wide again evenin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52" name="Rectangle 4"/>
          <p:cNvSpPr>
            <a:spLocks noGrp="1" noChangeArrowheads="1"/>
          </p:cNvSpPr>
          <p:nvPr>
            <p:ph type="title"/>
          </p:nvPr>
        </p:nvSpPr>
        <p:spPr>
          <a:xfrm>
            <a:off x="-55563" y="0"/>
            <a:ext cx="9164638" cy="792163"/>
          </a:xfrm>
        </p:spPr>
        <p:txBody>
          <a:bodyPr/>
          <a:lstStyle/>
          <a:p>
            <a:pPr eaLnBrk="1" hangingPunct="1">
              <a:defRPr/>
            </a:pPr>
            <a:r>
              <a:rPr lang="en-US" sz="6000" b="1" dirty="0">
                <a:solidFill>
                  <a:schemeClr val="tx1"/>
                </a:solidFill>
                <a:effectLst>
                  <a:outerShdw blurRad="38100" dist="38100" dir="2700000" algn="tl">
                    <a:srgbClr val="DDDDDD"/>
                  </a:outerShdw>
                </a:effectLst>
                <a:latin typeface="Boca Raton ICG Solid" charset="0"/>
                <a:ea typeface="ＭＳ Ｐゴシック" charset="0"/>
                <a:cs typeface="ＭＳ Ｐゴシック" charset="0"/>
              </a:rPr>
              <a:t>L A M E N T A T I O N S</a:t>
            </a:r>
            <a:endParaRPr lang="en-AU" sz="6000" b="1" dirty="0">
              <a:solidFill>
                <a:schemeClr val="tx1"/>
              </a:solidFill>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10595" name="Picture 6" descr="lamentations statue large b&amp;w"/>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4419600" y="1143000"/>
            <a:ext cx="3948113" cy="5410200"/>
          </a:xfrm>
          <a:noFill/>
        </p:spPr>
      </p:pic>
    </p:spTree>
    <p:extLst>
      <p:ext uri="{BB962C8B-B14F-4D97-AF65-F5344CB8AC3E}">
        <p14:creationId xmlns:p14="http://schemas.microsoft.com/office/powerpoint/2010/main" val="44317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600" b="1" i="0" u="none" strike="noStrike" cap="none" spc="0" normalizeH="0" baseline="0">
                <a:ln>
                  <a:noFill/>
                </a:ln>
                <a:solidFill>
                  <a:srgbClr val="FFFFFF"/>
                </a:solidFill>
                <a:effectLst>
                  <a:glow rad="127000">
                    <a:srgbClr val="000000"/>
                  </a:glow>
                </a:effectLst>
                <a:uLnTx/>
                <a:uFillTx/>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Jeremiah tells of the siege and reasons for Jerusalem</a:t>
            </a:r>
            <a:r>
              <a:rPr lang="uk-UA" dirty="0"/>
              <a:t>'</a:t>
            </a:r>
            <a:r>
              <a:rPr lang="en-US" dirty="0"/>
              <a:t>s fall (1–4) as a model of confession for the nation to be restored under God</a:t>
            </a:r>
            <a:r>
              <a:rPr lang="uk-UA" dirty="0"/>
              <a:t>'</a:t>
            </a:r>
            <a:r>
              <a:rPr lang="en-US" dirty="0"/>
              <a:t>s rule (5).</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Tree>
    <p:extLst>
      <p:ext uri="{BB962C8B-B14F-4D97-AF65-F5344CB8AC3E}">
        <p14:creationId xmlns:p14="http://schemas.microsoft.com/office/powerpoint/2010/main" val="35488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sz="4800" b="1">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Historical   Background</a:t>
            </a:r>
            <a:endParaRPr lang="en-AU" sz="4800" b="1">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endParaRPr>
          </a:p>
        </p:txBody>
      </p:sp>
      <p:sp>
        <p:nvSpPr>
          <p:cNvPr id="120834" name="Rectangle 4"/>
          <p:cNvSpPr>
            <a:spLocks noChangeArrowheads="1"/>
          </p:cNvSpPr>
          <p:nvPr/>
        </p:nvSpPr>
        <p:spPr bwMode="auto">
          <a:xfrm>
            <a:off x="304800" y="1690688"/>
            <a:ext cx="8839200"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Directly after Jerusalem</a:t>
            </a:r>
            <a:r>
              <a:rPr lang="uk-UA" sz="2400" b="1">
                <a:solidFill>
                  <a:srgbClr val="000000"/>
                </a:solidFill>
                <a:latin typeface="Arial" charset="0"/>
                <a:ea typeface="ＭＳ Ｐゴシック" charset="0"/>
                <a:cs typeface="ＭＳ Ｐゴシック" charset="0"/>
              </a:rPr>
              <a:t>'</a:t>
            </a:r>
            <a:r>
              <a:rPr lang="en-US" sz="2400" b="1">
                <a:solidFill>
                  <a:srgbClr val="000000"/>
                </a:solidFill>
                <a:latin typeface="Arial" charset="0"/>
                <a:ea typeface="ＭＳ Ｐゴシック" charset="0"/>
                <a:cs typeface="ＭＳ Ｐゴシック" charset="0"/>
              </a:rPr>
              <a:t>s destruction in 586 BC</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Davidic King – the Lord</a:t>
            </a:r>
            <a:r>
              <a:rPr lang="uk-UA" sz="2400" b="1">
                <a:solidFill>
                  <a:srgbClr val="000000"/>
                </a:solidFill>
                <a:latin typeface="Arial" charset="0"/>
                <a:ea typeface="ＭＳ Ｐゴシック" charset="0"/>
                <a:cs typeface="ＭＳ Ｐゴシック" charset="0"/>
              </a:rPr>
              <a:t>'</a:t>
            </a:r>
            <a:r>
              <a:rPr lang="en-US" sz="2400" b="1">
                <a:solidFill>
                  <a:srgbClr val="000000"/>
                </a:solidFill>
                <a:latin typeface="Arial" charset="0"/>
                <a:ea typeface="ＭＳ Ｐゴシック" charset="0"/>
                <a:cs typeface="ＭＳ Ｐゴシック" charset="0"/>
              </a:rPr>
              <a:t>s anointed – deposed and exiled </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All but poorest exiled</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Temple desecrated and burned</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Perspective needed</a:t>
            </a:r>
          </a:p>
        </p:txBody>
      </p:sp>
      <p:pic>
        <p:nvPicPr>
          <p:cNvPr id="120835" name="Picture 6" descr="etchin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486400" y="2514600"/>
            <a:ext cx="3368675" cy="4191000"/>
          </a:xfrm>
          <a:noFill/>
        </p:spPr>
      </p:pic>
      <p:sp>
        <p:nvSpPr>
          <p:cNvPr id="120836" name="Text Box 8"/>
          <p:cNvSpPr txBox="1">
            <a:spLocks noChangeArrowheads="1"/>
          </p:cNvSpPr>
          <p:nvPr/>
        </p:nvSpPr>
        <p:spPr bwMode="auto">
          <a:xfrm>
            <a:off x="8388350" y="92075"/>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494</a:t>
            </a:r>
          </a:p>
        </p:txBody>
      </p:sp>
    </p:spTree>
    <p:extLst>
      <p:ext uri="{BB962C8B-B14F-4D97-AF65-F5344CB8AC3E}">
        <p14:creationId xmlns:p14="http://schemas.microsoft.com/office/powerpoint/2010/main" val="1920139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z="4800" b="1">
                <a:effectLst>
                  <a:outerShdw blurRad="38100" dist="38100" dir="2700000" algn="tl">
                    <a:srgbClr val="DDDDDD"/>
                  </a:outerShdw>
                </a:effectLst>
                <a:latin typeface="Boca Raton ICG Solid" charset="0"/>
                <a:ea typeface="ＭＳ Ｐゴシック" charset="0"/>
                <a:cs typeface="ＭＳ Ｐゴシック" charset="0"/>
              </a:rPr>
              <a:t>Genre</a:t>
            </a:r>
            <a:endParaRPr lang="en-AU" sz="4800" b="1">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12642" name="Picture 4" descr="mosaic"/>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076825" y="2708275"/>
            <a:ext cx="3714750" cy="2532063"/>
          </a:xfrm>
          <a:noFill/>
        </p:spPr>
      </p:pic>
      <p:sp>
        <p:nvSpPr>
          <p:cNvPr id="112643"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495</a:t>
            </a:r>
            <a:endParaRPr lang="en-US" sz="1800" b="1">
              <a:solidFill>
                <a:srgbClr val="000000"/>
              </a:solidFill>
            </a:endParaRPr>
          </a:p>
        </p:txBody>
      </p:sp>
      <p:sp>
        <p:nvSpPr>
          <p:cNvPr id="6151" name="Rectangle 7"/>
          <p:cNvSpPr>
            <a:spLocks noChangeArrowheads="1"/>
          </p:cNvSpPr>
          <p:nvPr/>
        </p:nvSpPr>
        <p:spPr bwMode="auto">
          <a:xfrm>
            <a:off x="304800" y="1412875"/>
            <a:ext cx="5130800" cy="527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Kings</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Concrete details </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Facts </a:t>
            </a:r>
          </a:p>
          <a:p>
            <a:pPr marL="342900" indent="-342900" defTabSz="914400" fontAlgn="base">
              <a:lnSpc>
                <a:spcPct val="90000"/>
              </a:lnSpc>
              <a:spcBef>
                <a:spcPct val="20000"/>
              </a:spcBef>
              <a:spcAft>
                <a:spcPct val="0"/>
              </a:spcAft>
            </a:pPr>
            <a:endParaRPr lang="en-US" sz="2800" b="1">
              <a:solidFill>
                <a:srgbClr val="000000"/>
              </a:solidFill>
              <a:latin typeface="Arial" charset="0"/>
              <a:ea typeface="ＭＳ Ｐゴシック" charset="0"/>
              <a:cs typeface="ＭＳ Ｐゴシック" charset="0"/>
            </a:endParaRPr>
          </a:p>
          <a:p>
            <a:pPr marL="342900" indent="-3429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Lamentations</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vivid sensory imagery</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dates and names lacking</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no sequential ordering</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verse not prose</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no names for the slain </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no private grief shown</a:t>
            </a:r>
            <a:endParaRPr lang="en-AU" sz="2800" b="1">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609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animEffect transition="in" filter="slide(fromBottom)">
                                      <p:cBhvr>
                                        <p:cTn id="7" dur="500"/>
                                        <p:tgtEl>
                                          <p:spTgt spid="61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6151">
                                            <p:txEl>
                                              <p:pRg st="1" end="1"/>
                                            </p:txEl>
                                          </p:spTgt>
                                        </p:tgtEl>
                                        <p:attrNameLst>
                                          <p:attrName>style.visibility</p:attrName>
                                        </p:attrNameLst>
                                      </p:cBhvr>
                                      <p:to>
                                        <p:strVal val="visible"/>
                                      </p:to>
                                    </p:set>
                                    <p:animEffect transition="in" filter="slide(fromBottom)">
                                      <p:cBhvr>
                                        <p:cTn id="12" dur="500"/>
                                        <p:tgtEl>
                                          <p:spTgt spid="61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6151">
                                            <p:txEl>
                                              <p:pRg st="2" end="2"/>
                                            </p:txEl>
                                          </p:spTgt>
                                        </p:tgtEl>
                                        <p:attrNameLst>
                                          <p:attrName>style.visibility</p:attrName>
                                        </p:attrNameLst>
                                      </p:cBhvr>
                                      <p:to>
                                        <p:strVal val="visible"/>
                                      </p:to>
                                    </p:set>
                                    <p:animEffect transition="in" filter="slide(fromBottom)">
                                      <p:cBhvr>
                                        <p:cTn id="17" dur="500"/>
                                        <p:tgtEl>
                                          <p:spTgt spid="61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6151">
                                            <p:txEl>
                                              <p:pRg st="4" end="4"/>
                                            </p:txEl>
                                          </p:spTgt>
                                        </p:tgtEl>
                                        <p:attrNameLst>
                                          <p:attrName>style.visibility</p:attrName>
                                        </p:attrNameLst>
                                      </p:cBhvr>
                                      <p:to>
                                        <p:strVal val="visible"/>
                                      </p:to>
                                    </p:set>
                                    <p:animEffect transition="in" filter="slide(fromBottom)">
                                      <p:cBhvr>
                                        <p:cTn id="22" dur="500"/>
                                        <p:tgtEl>
                                          <p:spTgt spid="615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6151">
                                            <p:txEl>
                                              <p:pRg st="5" end="5"/>
                                            </p:txEl>
                                          </p:spTgt>
                                        </p:tgtEl>
                                        <p:attrNameLst>
                                          <p:attrName>style.visibility</p:attrName>
                                        </p:attrNameLst>
                                      </p:cBhvr>
                                      <p:to>
                                        <p:strVal val="visible"/>
                                      </p:to>
                                    </p:set>
                                    <p:animEffect transition="in" filter="slide(fromBottom)">
                                      <p:cBhvr>
                                        <p:cTn id="27" dur="500"/>
                                        <p:tgtEl>
                                          <p:spTgt spid="615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6151">
                                            <p:txEl>
                                              <p:pRg st="6" end="6"/>
                                            </p:txEl>
                                          </p:spTgt>
                                        </p:tgtEl>
                                        <p:attrNameLst>
                                          <p:attrName>style.visibility</p:attrName>
                                        </p:attrNameLst>
                                      </p:cBhvr>
                                      <p:to>
                                        <p:strVal val="visible"/>
                                      </p:to>
                                    </p:set>
                                    <p:animEffect transition="in" filter="slide(fromBottom)">
                                      <p:cBhvr>
                                        <p:cTn id="32" dur="500"/>
                                        <p:tgtEl>
                                          <p:spTgt spid="615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6151">
                                            <p:txEl>
                                              <p:pRg st="7" end="7"/>
                                            </p:txEl>
                                          </p:spTgt>
                                        </p:tgtEl>
                                        <p:attrNameLst>
                                          <p:attrName>style.visibility</p:attrName>
                                        </p:attrNameLst>
                                      </p:cBhvr>
                                      <p:to>
                                        <p:strVal val="visible"/>
                                      </p:to>
                                    </p:set>
                                    <p:animEffect transition="in" filter="slide(fromBottom)">
                                      <p:cBhvr>
                                        <p:cTn id="37" dur="500"/>
                                        <p:tgtEl>
                                          <p:spTgt spid="6151">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6151">
                                            <p:txEl>
                                              <p:pRg st="8" end="8"/>
                                            </p:txEl>
                                          </p:spTgt>
                                        </p:tgtEl>
                                        <p:attrNameLst>
                                          <p:attrName>style.visibility</p:attrName>
                                        </p:attrNameLst>
                                      </p:cBhvr>
                                      <p:to>
                                        <p:strVal val="visible"/>
                                      </p:to>
                                    </p:set>
                                    <p:animEffect transition="in" filter="slide(fromBottom)">
                                      <p:cBhvr>
                                        <p:cTn id="42" dur="500"/>
                                        <p:tgtEl>
                                          <p:spTgt spid="6151">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6151">
                                            <p:txEl>
                                              <p:pRg st="9" end="9"/>
                                            </p:txEl>
                                          </p:spTgt>
                                        </p:tgtEl>
                                        <p:attrNameLst>
                                          <p:attrName>style.visibility</p:attrName>
                                        </p:attrNameLst>
                                      </p:cBhvr>
                                      <p:to>
                                        <p:strVal val="visible"/>
                                      </p:to>
                                    </p:set>
                                    <p:animEffect transition="in" filter="slide(fromBottom)">
                                      <p:cBhvr>
                                        <p:cTn id="47" dur="500"/>
                                        <p:tgtEl>
                                          <p:spTgt spid="6151">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6151">
                                            <p:txEl>
                                              <p:pRg st="10" end="10"/>
                                            </p:txEl>
                                          </p:spTgt>
                                        </p:tgtEl>
                                        <p:attrNameLst>
                                          <p:attrName>style.visibility</p:attrName>
                                        </p:attrNameLst>
                                      </p:cBhvr>
                                      <p:to>
                                        <p:strVal val="visible"/>
                                      </p:to>
                                    </p:set>
                                    <p:animEffect transition="in" filter="slide(fromBottom)">
                                      <p:cBhvr>
                                        <p:cTn id="52" dur="500"/>
                                        <p:tgtEl>
                                          <p:spTgt spid="61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5181600" cy="1096962"/>
          </a:xfrm>
        </p:spPr>
        <p:txBody>
          <a:bodyPr/>
          <a:lstStyle/>
          <a:p>
            <a:pPr eaLnBrk="1" hangingPunct="1">
              <a:defRPr/>
            </a:pPr>
            <a:r>
              <a:rPr lang="en-US" sz="4800">
                <a:solidFill>
                  <a:srgbClr val="006666"/>
                </a:solidFill>
                <a:effectLst>
                  <a:outerShdw blurRad="38100" dist="38100" dir="2700000" algn="tl">
                    <a:srgbClr val="DDDDDD"/>
                  </a:outerShdw>
                </a:effectLst>
                <a:latin typeface="Boca Raton ICG Solid" charset="0"/>
                <a:ea typeface="ＭＳ Ｐゴシック" charset="0"/>
                <a:cs typeface="ＭＳ Ｐゴシック" charset="0"/>
              </a:rPr>
              <a:t>Name and Place</a:t>
            </a:r>
            <a:endParaRPr lang="en-AU" sz="4800">
              <a:solidFill>
                <a:srgbClr val="006666"/>
              </a:solidFill>
              <a:effectLst>
                <a:outerShdw blurRad="38100" dist="38100" dir="2700000" algn="tl">
                  <a:srgbClr val="DDDDDD"/>
                </a:outerShdw>
              </a:effectLst>
              <a:latin typeface="Boca Raton ICG Solid" charset="0"/>
              <a:ea typeface="ＭＳ Ｐゴシック" charset="0"/>
              <a:cs typeface="ＭＳ Ｐゴシック" charset="0"/>
            </a:endParaRPr>
          </a:p>
        </p:txBody>
      </p:sp>
      <p:sp>
        <p:nvSpPr>
          <p:cNvPr id="5128" name="Rectangle 8"/>
          <p:cNvSpPr>
            <a:spLocks noChangeArrowheads="1"/>
          </p:cNvSpPr>
          <p:nvPr/>
        </p:nvSpPr>
        <p:spPr bwMode="auto">
          <a:xfrm>
            <a:off x="3352800" y="3352800"/>
            <a:ext cx="23622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533400" defTabSz="914400" fontAlgn="base">
              <a:lnSpc>
                <a:spcPct val="90000"/>
              </a:lnSpc>
              <a:spcBef>
                <a:spcPct val="20000"/>
              </a:spcBef>
              <a:spcAft>
                <a:spcPct val="0"/>
              </a:spcAft>
            </a:pPr>
            <a:r>
              <a:rPr lang="en-US" sz="2800" b="1" u="sng">
                <a:solidFill>
                  <a:srgbClr val="000000"/>
                </a:solidFill>
                <a:latin typeface="Arial" charset="0"/>
                <a:ea typeface="ＭＳ Ｐゴシック" charset="0"/>
                <a:cs typeface="ＭＳ Ｐゴシック" charset="0"/>
              </a:rPr>
              <a:t>Feast Read</a:t>
            </a:r>
            <a:r>
              <a:rPr lang="en-US" sz="2800" b="1">
                <a:solidFill>
                  <a:srgbClr val="000000"/>
                </a:solidFill>
                <a:latin typeface="Arial" charset="0"/>
                <a:ea typeface="ＭＳ Ｐゴシック" charset="0"/>
                <a:cs typeface="ＭＳ Ｐゴシック" charset="0"/>
              </a:rPr>
              <a:t>:</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9</a:t>
            </a:r>
            <a:r>
              <a:rPr lang="en-US" sz="2800" b="1" baseline="30000">
                <a:solidFill>
                  <a:srgbClr val="000000"/>
                </a:solidFill>
                <a:latin typeface="Arial" charset="0"/>
                <a:ea typeface="ＭＳ Ｐゴシック" charset="0"/>
                <a:cs typeface="ＭＳ Ｐゴシック" charset="0"/>
              </a:rPr>
              <a:t>th</a:t>
            </a:r>
            <a:r>
              <a:rPr lang="en-US" sz="2800" b="1">
                <a:solidFill>
                  <a:srgbClr val="000000"/>
                </a:solidFill>
                <a:latin typeface="Arial" charset="0"/>
                <a:ea typeface="ＭＳ Ｐゴシック" charset="0"/>
                <a:cs typeface="ＭＳ Ｐゴシック" charset="0"/>
              </a:rPr>
              <a:t> of Ab</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Pentecost</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Tabernacles</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Passover</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Purim</a:t>
            </a:r>
            <a:endParaRPr lang="en-AU" sz="2800" b="1">
              <a:solidFill>
                <a:srgbClr val="FFFFFF"/>
              </a:solidFill>
              <a:latin typeface="Arial" charset="0"/>
              <a:ea typeface="ＭＳ Ｐゴシック" charset="0"/>
              <a:cs typeface="ＭＳ Ｐゴシック" charset="0"/>
            </a:endParaRPr>
          </a:p>
        </p:txBody>
      </p:sp>
      <p:sp>
        <p:nvSpPr>
          <p:cNvPr id="116739" name="Text Box 9"/>
          <p:cNvSpPr txBox="1">
            <a:spLocks noChangeArrowheads="1"/>
          </p:cNvSpPr>
          <p:nvPr/>
        </p:nvSpPr>
        <p:spPr bwMode="auto">
          <a:xfrm>
            <a:off x="8450263"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494</a:t>
            </a:r>
          </a:p>
        </p:txBody>
      </p:sp>
      <p:sp>
        <p:nvSpPr>
          <p:cNvPr id="116740" name="Rectangle 10"/>
          <p:cNvSpPr>
            <a:spLocks noChangeArrowheads="1"/>
          </p:cNvSpPr>
          <p:nvPr/>
        </p:nvSpPr>
        <p:spPr bwMode="auto">
          <a:xfrm>
            <a:off x="5638800" y="0"/>
            <a:ext cx="3505200" cy="31242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6741" name="Text Box 11"/>
          <p:cNvSpPr txBox="1">
            <a:spLocks noChangeArrowheads="1"/>
          </p:cNvSpPr>
          <p:nvPr/>
        </p:nvSpPr>
        <p:spPr bwMode="auto">
          <a:xfrm>
            <a:off x="8305800" y="457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427</a:t>
            </a:r>
          </a:p>
        </p:txBody>
      </p:sp>
      <p:pic>
        <p:nvPicPr>
          <p:cNvPr id="116742" name="Picture 7" descr="black cover cd"/>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638800" y="3048000"/>
            <a:ext cx="3505200" cy="3810000"/>
          </a:xfrm>
          <a:noFill/>
        </p:spPr>
      </p:pic>
      <p:sp>
        <p:nvSpPr>
          <p:cNvPr id="116743" name="Text Box 12"/>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494</a:t>
            </a:r>
            <a:endParaRPr lang="en-US" sz="1800">
              <a:solidFill>
                <a:srgbClr val="FFFFFF"/>
              </a:solidFill>
            </a:endParaRPr>
          </a:p>
        </p:txBody>
      </p:sp>
      <p:sp>
        <p:nvSpPr>
          <p:cNvPr id="5133" name="Rectangle 13"/>
          <p:cNvSpPr>
            <a:spLocks noChangeArrowheads="1"/>
          </p:cNvSpPr>
          <p:nvPr/>
        </p:nvSpPr>
        <p:spPr bwMode="auto">
          <a:xfrm>
            <a:off x="228600" y="1447800"/>
            <a:ext cx="52578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533400" defTabSz="914400" fontAlgn="base">
              <a:lnSpc>
                <a:spcPct val="90000"/>
              </a:lnSpc>
              <a:spcBef>
                <a:spcPct val="20000"/>
              </a:spcBef>
              <a:spcAft>
                <a:spcPct val="0"/>
              </a:spcAft>
            </a:pPr>
            <a:r>
              <a:rPr lang="en-US" sz="2800" b="1" u="sng">
                <a:solidFill>
                  <a:srgbClr val="000000"/>
                </a:solidFill>
                <a:latin typeface="Arial" charset="0"/>
                <a:ea typeface="ＭＳ Ｐゴシック" charset="0"/>
                <a:cs typeface="ＭＳ Ｐゴシック" charset="0"/>
              </a:rPr>
              <a:t>Hebrew Title</a:t>
            </a:r>
          </a:p>
          <a:p>
            <a:pPr marL="533400" indent="-533400" defTabSz="914400" fontAlgn="base">
              <a:lnSpc>
                <a:spcPct val="90000"/>
              </a:lnSpc>
              <a:spcBef>
                <a:spcPct val="20000"/>
              </a:spcBef>
              <a:spcAft>
                <a:spcPct val="0"/>
              </a:spcAft>
              <a:buFontTx/>
              <a:buChar char="•"/>
            </a:pPr>
            <a:r>
              <a:rPr lang="en-US" sz="2800" b="1">
                <a:solidFill>
                  <a:srgbClr val="000000"/>
                </a:solidFill>
                <a:latin typeface="Arial" charset="0"/>
                <a:ea typeface="ＭＳ Ｐゴシック" charset="0"/>
                <a:cs typeface="ＭＳ Ｐゴシック" charset="0"/>
              </a:rPr>
              <a:t>Heb: </a:t>
            </a:r>
            <a:r>
              <a:rPr lang="ru-RU" sz="2800" b="1">
                <a:solidFill>
                  <a:srgbClr val="000000"/>
                </a:solidFill>
                <a:latin typeface="Arial" charset="0"/>
                <a:ea typeface="ＭＳ Ｐゴシック" charset="0"/>
                <a:cs typeface="ＭＳ Ｐゴシック" charset="0"/>
              </a:rPr>
              <a:t>"</a:t>
            </a:r>
            <a:r>
              <a:rPr lang="en-US" altLang="ja-JP" sz="2800" b="1" i="1">
                <a:solidFill>
                  <a:srgbClr val="000000"/>
                </a:solidFill>
                <a:latin typeface="Arial" charset="0"/>
                <a:ea typeface="ＭＳ Ｐゴシック" charset="0"/>
                <a:cs typeface="ＭＳ Ｐゴシック" charset="0"/>
              </a:rPr>
              <a:t>eka</a:t>
            </a:r>
            <a:r>
              <a:rPr lang="ru-RU" sz="2800" b="1">
                <a:solidFill>
                  <a:srgbClr val="000000"/>
                </a:solidFill>
                <a:latin typeface="Arial" charset="0"/>
                <a:ea typeface="ＭＳ Ｐゴシック" charset="0"/>
                <a:cs typeface="ＭＳ Ｐゴシック" charset="0"/>
              </a:rPr>
              <a:t>"</a:t>
            </a:r>
            <a:endParaRPr lang="en-US" altLang="ja-JP" sz="2800" b="1" i="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buFontTx/>
              <a:buChar char="•"/>
            </a:pPr>
            <a:r>
              <a:rPr lang="en-US" sz="2800" b="1">
                <a:solidFill>
                  <a:srgbClr val="000000"/>
                </a:solidFill>
                <a:latin typeface="Arial" charset="0"/>
                <a:ea typeface="ＭＳ Ｐゴシック" charset="0"/>
                <a:cs typeface="ＭＳ Ｐゴシック" charset="0"/>
              </a:rPr>
              <a:t>Eng:</a:t>
            </a:r>
            <a:r>
              <a:rPr lang="en-US" sz="2800" b="1" i="1">
                <a:solidFill>
                  <a:srgbClr val="000000"/>
                </a:solidFill>
                <a:latin typeface="Arial" charset="0"/>
                <a:ea typeface="ＭＳ Ｐゴシック" charset="0"/>
                <a:cs typeface="ＭＳ Ｐゴシック" charset="0"/>
              </a:rPr>
              <a:t> </a:t>
            </a:r>
            <a:r>
              <a:rPr lang="ru-RU" sz="2800" b="1" i="1">
                <a:solidFill>
                  <a:srgbClr val="000000"/>
                </a:solidFill>
                <a:latin typeface="Arial" charset="0"/>
                <a:ea typeface="ＭＳ Ｐゴシック" charset="0"/>
                <a:cs typeface="ＭＳ Ｐゴシック" charset="0"/>
              </a:rPr>
              <a:t>"</a:t>
            </a:r>
            <a:r>
              <a:rPr lang="en-US" sz="2800" b="1" i="1">
                <a:solidFill>
                  <a:srgbClr val="000000"/>
                </a:solidFill>
                <a:latin typeface="Arial" charset="0"/>
                <a:ea typeface="ＭＳ Ｐゴシック" charset="0"/>
                <a:cs typeface="ＭＳ Ｐゴシック" charset="0"/>
              </a:rPr>
              <a:t>How terrible!  Alas!</a:t>
            </a:r>
            <a:r>
              <a:rPr lang="ru-RU" sz="2800" b="1" i="1">
                <a:solidFill>
                  <a:srgbClr val="000000"/>
                </a:solidFill>
                <a:latin typeface="Arial" charset="0"/>
                <a:ea typeface="ＭＳ Ｐゴシック" charset="0"/>
                <a:cs typeface="ＭＳ Ｐゴシック" charset="0"/>
              </a:rPr>
              <a:t>"</a:t>
            </a:r>
            <a:endParaRPr lang="en-US" altLang="ja-JP" sz="2800" b="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pPr>
            <a:endParaRPr lang="en-US" sz="2800" b="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pPr>
            <a:r>
              <a:rPr lang="en-US" sz="2800" b="1" u="sng">
                <a:solidFill>
                  <a:srgbClr val="000000"/>
                </a:solidFill>
                <a:latin typeface="Arial" charset="0"/>
                <a:ea typeface="ＭＳ Ｐゴシック" charset="0"/>
                <a:cs typeface="ＭＳ Ｐゴシック" charset="0"/>
              </a:rPr>
              <a:t>Five Scrolls</a:t>
            </a:r>
            <a:endParaRPr lang="en-US" sz="2800" b="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Lamentations</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Ruth</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Ecclesiastes</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Song of Songs</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Esther</a:t>
            </a:r>
            <a:endParaRPr lang="en-AU" sz="28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3467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33">
                                            <p:txEl>
                                              <p:pRg st="0" end="0"/>
                                            </p:txEl>
                                          </p:spTgt>
                                        </p:tgtEl>
                                        <p:attrNameLst>
                                          <p:attrName>style.visibility</p:attrName>
                                        </p:attrNameLst>
                                      </p:cBhvr>
                                      <p:to>
                                        <p:strVal val="visible"/>
                                      </p:to>
                                    </p:set>
                                    <p:animEffect transition="in" filter="checkerboard(across)">
                                      <p:cBhvr>
                                        <p:cTn id="7" dur="500"/>
                                        <p:tgtEl>
                                          <p:spTgt spid="51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133">
                                            <p:txEl>
                                              <p:pRg st="1" end="1"/>
                                            </p:txEl>
                                          </p:spTgt>
                                        </p:tgtEl>
                                        <p:attrNameLst>
                                          <p:attrName>style.visibility</p:attrName>
                                        </p:attrNameLst>
                                      </p:cBhvr>
                                      <p:to>
                                        <p:strVal val="visible"/>
                                      </p:to>
                                    </p:set>
                                    <p:animEffect transition="in" filter="checkerboard(across)">
                                      <p:cBhvr>
                                        <p:cTn id="12" dur="500"/>
                                        <p:tgtEl>
                                          <p:spTgt spid="513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133">
                                            <p:txEl>
                                              <p:pRg st="2" end="2"/>
                                            </p:txEl>
                                          </p:spTgt>
                                        </p:tgtEl>
                                        <p:attrNameLst>
                                          <p:attrName>style.visibility</p:attrName>
                                        </p:attrNameLst>
                                      </p:cBhvr>
                                      <p:to>
                                        <p:strVal val="visible"/>
                                      </p:to>
                                    </p:set>
                                    <p:animEffect transition="in" filter="checkerboard(across)">
                                      <p:cBhvr>
                                        <p:cTn id="17" dur="500"/>
                                        <p:tgtEl>
                                          <p:spTgt spid="513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133">
                                            <p:txEl>
                                              <p:pRg st="4" end="4"/>
                                            </p:txEl>
                                          </p:spTgt>
                                        </p:tgtEl>
                                        <p:attrNameLst>
                                          <p:attrName>style.visibility</p:attrName>
                                        </p:attrNameLst>
                                      </p:cBhvr>
                                      <p:to>
                                        <p:strVal val="visible"/>
                                      </p:to>
                                    </p:set>
                                    <p:animEffect transition="in" filter="checkerboard(across)">
                                      <p:cBhvr>
                                        <p:cTn id="22" dur="500"/>
                                        <p:tgtEl>
                                          <p:spTgt spid="513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nodeType="clickEffect">
                                  <p:stCondLst>
                                    <p:cond delay="0"/>
                                  </p:stCondLst>
                                  <p:childTnLst>
                                    <p:set>
                                      <p:cBhvr>
                                        <p:cTn id="26" dur="1" fill="hold">
                                          <p:stCondLst>
                                            <p:cond delay="0"/>
                                          </p:stCondLst>
                                        </p:cTn>
                                        <p:tgtEl>
                                          <p:spTgt spid="5128">
                                            <p:txEl>
                                              <p:pRg st="0" end="0"/>
                                            </p:txEl>
                                          </p:spTgt>
                                        </p:tgtEl>
                                        <p:attrNameLst>
                                          <p:attrName>style.visibility</p:attrName>
                                        </p:attrNameLst>
                                      </p:cBhvr>
                                      <p:to>
                                        <p:strVal val="visible"/>
                                      </p:to>
                                    </p:set>
                                    <p:anim calcmode="lin" valueType="num">
                                      <p:cBhvr>
                                        <p:cTn id="27" dur="1000" fill="hold"/>
                                        <p:tgtEl>
                                          <p:spTgt spid="5128">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5128">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51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51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 fill="hold">
                                          <p:stCondLst>
                                            <p:cond delay="0"/>
                                          </p:stCondLst>
                                        </p:cTn>
                                        <p:tgtEl>
                                          <p:spTgt spid="5133">
                                            <p:txEl>
                                              <p:pRg st="5" end="5"/>
                                            </p:txEl>
                                          </p:spTgt>
                                        </p:tgtEl>
                                        <p:attrNameLst>
                                          <p:attrName>style.visibility</p:attrName>
                                        </p:attrNameLst>
                                      </p:cBhvr>
                                      <p:to>
                                        <p:strVal val="visible"/>
                                      </p:to>
                                    </p:set>
                                    <p:animEffect transition="in" filter="checkerboard(across)">
                                      <p:cBhvr>
                                        <p:cTn id="35" dur="500"/>
                                        <p:tgtEl>
                                          <p:spTgt spid="5133">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nodeType="clickEffect">
                                  <p:stCondLst>
                                    <p:cond delay="0"/>
                                  </p:stCondLst>
                                  <p:childTnLst>
                                    <p:set>
                                      <p:cBhvr>
                                        <p:cTn id="39" dur="1" fill="hold">
                                          <p:stCondLst>
                                            <p:cond delay="0"/>
                                          </p:stCondLst>
                                        </p:cTn>
                                        <p:tgtEl>
                                          <p:spTgt spid="5128">
                                            <p:txEl>
                                              <p:pRg st="1" end="1"/>
                                            </p:txEl>
                                          </p:spTgt>
                                        </p:tgtEl>
                                        <p:attrNameLst>
                                          <p:attrName>style.visibility</p:attrName>
                                        </p:attrNameLst>
                                      </p:cBhvr>
                                      <p:to>
                                        <p:strVal val="visible"/>
                                      </p:to>
                                    </p:set>
                                    <p:anim calcmode="lin" valueType="num">
                                      <p:cBhvr>
                                        <p:cTn id="40" dur="1000" fill="hold"/>
                                        <p:tgtEl>
                                          <p:spTgt spid="5128">
                                            <p:txEl>
                                              <p:pRg st="1" end="1"/>
                                            </p:txEl>
                                          </p:spTgt>
                                        </p:tgtEl>
                                        <p:attrNameLst>
                                          <p:attrName>ppt_w</p:attrName>
                                        </p:attrNameLst>
                                      </p:cBhvr>
                                      <p:tavLst>
                                        <p:tav tm="0">
                                          <p:val>
                                            <p:fltVal val="0"/>
                                          </p:val>
                                        </p:tav>
                                        <p:tav tm="100000">
                                          <p:val>
                                            <p:strVal val="#ppt_w"/>
                                          </p:val>
                                        </p:tav>
                                      </p:tavLst>
                                    </p:anim>
                                    <p:anim calcmode="lin" valueType="num">
                                      <p:cBhvr>
                                        <p:cTn id="41" dur="1000" fill="hold"/>
                                        <p:tgtEl>
                                          <p:spTgt spid="5128">
                                            <p:txEl>
                                              <p:pRg st="1" end="1"/>
                                            </p:txEl>
                                          </p:spTgt>
                                        </p:tgtEl>
                                        <p:attrNameLst>
                                          <p:attrName>ppt_h</p:attrName>
                                        </p:attrNameLst>
                                      </p:cBhvr>
                                      <p:tavLst>
                                        <p:tav tm="0">
                                          <p:val>
                                            <p:fltVal val="0"/>
                                          </p:val>
                                        </p:tav>
                                        <p:tav tm="100000">
                                          <p:val>
                                            <p:strVal val="#ppt_h"/>
                                          </p:val>
                                        </p:tav>
                                      </p:tavLst>
                                    </p:anim>
                                    <p:anim calcmode="lin" valueType="num">
                                      <p:cBhvr>
                                        <p:cTn id="42" dur="1000" fill="hold"/>
                                        <p:tgtEl>
                                          <p:spTgt spid="51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1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nodeType="clickEffect">
                                  <p:stCondLst>
                                    <p:cond delay="0"/>
                                  </p:stCondLst>
                                  <p:childTnLst>
                                    <p:set>
                                      <p:cBhvr>
                                        <p:cTn id="47" dur="1" fill="hold">
                                          <p:stCondLst>
                                            <p:cond delay="0"/>
                                          </p:stCondLst>
                                        </p:cTn>
                                        <p:tgtEl>
                                          <p:spTgt spid="5133">
                                            <p:txEl>
                                              <p:pRg st="6" end="6"/>
                                            </p:txEl>
                                          </p:spTgt>
                                        </p:tgtEl>
                                        <p:attrNameLst>
                                          <p:attrName>style.visibility</p:attrName>
                                        </p:attrNameLst>
                                      </p:cBhvr>
                                      <p:to>
                                        <p:strVal val="visible"/>
                                      </p:to>
                                    </p:set>
                                    <p:animEffect transition="in" filter="checkerboard(across)">
                                      <p:cBhvr>
                                        <p:cTn id="48" dur="500"/>
                                        <p:tgtEl>
                                          <p:spTgt spid="5133">
                                            <p:txEl>
                                              <p:pRg st="6" end="6"/>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nodeType="clickEffect">
                                  <p:stCondLst>
                                    <p:cond delay="0"/>
                                  </p:stCondLst>
                                  <p:childTnLst>
                                    <p:set>
                                      <p:cBhvr>
                                        <p:cTn id="52" dur="1" fill="hold">
                                          <p:stCondLst>
                                            <p:cond delay="0"/>
                                          </p:stCondLst>
                                        </p:cTn>
                                        <p:tgtEl>
                                          <p:spTgt spid="5128">
                                            <p:txEl>
                                              <p:pRg st="2" end="2"/>
                                            </p:txEl>
                                          </p:spTgt>
                                        </p:tgtEl>
                                        <p:attrNameLst>
                                          <p:attrName>style.visibility</p:attrName>
                                        </p:attrNameLst>
                                      </p:cBhvr>
                                      <p:to>
                                        <p:strVal val="visible"/>
                                      </p:to>
                                    </p:set>
                                    <p:anim calcmode="lin" valueType="num">
                                      <p:cBhvr>
                                        <p:cTn id="53" dur="1000" fill="hold"/>
                                        <p:tgtEl>
                                          <p:spTgt spid="5128">
                                            <p:txEl>
                                              <p:pRg st="2" end="2"/>
                                            </p:txEl>
                                          </p:spTgt>
                                        </p:tgtEl>
                                        <p:attrNameLst>
                                          <p:attrName>ppt_w</p:attrName>
                                        </p:attrNameLst>
                                      </p:cBhvr>
                                      <p:tavLst>
                                        <p:tav tm="0">
                                          <p:val>
                                            <p:fltVal val="0"/>
                                          </p:val>
                                        </p:tav>
                                        <p:tav tm="100000">
                                          <p:val>
                                            <p:strVal val="#ppt_w"/>
                                          </p:val>
                                        </p:tav>
                                      </p:tavLst>
                                    </p:anim>
                                    <p:anim calcmode="lin" valueType="num">
                                      <p:cBhvr>
                                        <p:cTn id="54" dur="1000" fill="hold"/>
                                        <p:tgtEl>
                                          <p:spTgt spid="5128">
                                            <p:txEl>
                                              <p:pRg st="2" end="2"/>
                                            </p:txEl>
                                          </p:spTgt>
                                        </p:tgtEl>
                                        <p:attrNameLst>
                                          <p:attrName>ppt_h</p:attrName>
                                        </p:attrNameLst>
                                      </p:cBhvr>
                                      <p:tavLst>
                                        <p:tav tm="0">
                                          <p:val>
                                            <p:fltVal val="0"/>
                                          </p:val>
                                        </p:tav>
                                        <p:tav tm="100000">
                                          <p:val>
                                            <p:strVal val="#ppt_h"/>
                                          </p:val>
                                        </p:tav>
                                      </p:tavLst>
                                    </p:anim>
                                    <p:anim calcmode="lin" valueType="num">
                                      <p:cBhvr>
                                        <p:cTn id="55" dur="1000" fill="hold"/>
                                        <p:tgtEl>
                                          <p:spTgt spid="512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512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5133">
                                            <p:txEl>
                                              <p:pRg st="7" end="7"/>
                                            </p:txEl>
                                          </p:spTgt>
                                        </p:tgtEl>
                                        <p:attrNameLst>
                                          <p:attrName>style.visibility</p:attrName>
                                        </p:attrNameLst>
                                      </p:cBhvr>
                                      <p:to>
                                        <p:strVal val="visible"/>
                                      </p:to>
                                    </p:set>
                                    <p:animEffect transition="in" filter="checkerboard(across)">
                                      <p:cBhvr>
                                        <p:cTn id="61" dur="500"/>
                                        <p:tgtEl>
                                          <p:spTgt spid="5133">
                                            <p:txEl>
                                              <p:pRg st="7" end="7"/>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5128">
                                            <p:txEl>
                                              <p:pRg st="3" end="3"/>
                                            </p:txEl>
                                          </p:spTgt>
                                        </p:tgtEl>
                                        <p:attrNameLst>
                                          <p:attrName>style.visibility</p:attrName>
                                        </p:attrNameLst>
                                      </p:cBhvr>
                                      <p:to>
                                        <p:strVal val="visible"/>
                                      </p:to>
                                    </p:set>
                                    <p:anim calcmode="lin" valueType="num">
                                      <p:cBhvr>
                                        <p:cTn id="66" dur="1000" fill="hold"/>
                                        <p:tgtEl>
                                          <p:spTgt spid="5128">
                                            <p:txEl>
                                              <p:pRg st="3" end="3"/>
                                            </p:txEl>
                                          </p:spTgt>
                                        </p:tgtEl>
                                        <p:attrNameLst>
                                          <p:attrName>ppt_w</p:attrName>
                                        </p:attrNameLst>
                                      </p:cBhvr>
                                      <p:tavLst>
                                        <p:tav tm="0">
                                          <p:val>
                                            <p:fltVal val="0"/>
                                          </p:val>
                                        </p:tav>
                                        <p:tav tm="100000">
                                          <p:val>
                                            <p:strVal val="#ppt_w"/>
                                          </p:val>
                                        </p:tav>
                                      </p:tavLst>
                                    </p:anim>
                                    <p:anim calcmode="lin" valueType="num">
                                      <p:cBhvr>
                                        <p:cTn id="67" dur="1000" fill="hold"/>
                                        <p:tgtEl>
                                          <p:spTgt spid="5128">
                                            <p:txEl>
                                              <p:pRg st="3" end="3"/>
                                            </p:txEl>
                                          </p:spTgt>
                                        </p:tgtEl>
                                        <p:attrNameLst>
                                          <p:attrName>ppt_h</p:attrName>
                                        </p:attrNameLst>
                                      </p:cBhvr>
                                      <p:tavLst>
                                        <p:tav tm="0">
                                          <p:val>
                                            <p:fltVal val="0"/>
                                          </p:val>
                                        </p:tav>
                                        <p:tav tm="100000">
                                          <p:val>
                                            <p:strVal val="#ppt_h"/>
                                          </p:val>
                                        </p:tav>
                                      </p:tavLst>
                                    </p:anim>
                                    <p:anim calcmode="lin" valueType="num">
                                      <p:cBhvr>
                                        <p:cTn id="68" dur="1000" fill="hold"/>
                                        <p:tgtEl>
                                          <p:spTgt spid="512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512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5" presetClass="entr" presetSubtype="10" fill="hold" nodeType="clickEffect">
                                  <p:stCondLst>
                                    <p:cond delay="0"/>
                                  </p:stCondLst>
                                  <p:childTnLst>
                                    <p:set>
                                      <p:cBhvr>
                                        <p:cTn id="73" dur="1" fill="hold">
                                          <p:stCondLst>
                                            <p:cond delay="0"/>
                                          </p:stCondLst>
                                        </p:cTn>
                                        <p:tgtEl>
                                          <p:spTgt spid="5133">
                                            <p:txEl>
                                              <p:pRg st="8" end="8"/>
                                            </p:txEl>
                                          </p:spTgt>
                                        </p:tgtEl>
                                        <p:attrNameLst>
                                          <p:attrName>style.visibility</p:attrName>
                                        </p:attrNameLst>
                                      </p:cBhvr>
                                      <p:to>
                                        <p:strVal val="visible"/>
                                      </p:to>
                                    </p:set>
                                    <p:animEffect transition="in" filter="checkerboard(across)">
                                      <p:cBhvr>
                                        <p:cTn id="74" dur="500"/>
                                        <p:tgtEl>
                                          <p:spTgt spid="5133">
                                            <p:txEl>
                                              <p:pRg st="8" end="8"/>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nodeType="clickEffect">
                                  <p:stCondLst>
                                    <p:cond delay="0"/>
                                  </p:stCondLst>
                                  <p:childTnLst>
                                    <p:set>
                                      <p:cBhvr>
                                        <p:cTn id="78" dur="1" fill="hold">
                                          <p:stCondLst>
                                            <p:cond delay="0"/>
                                          </p:stCondLst>
                                        </p:cTn>
                                        <p:tgtEl>
                                          <p:spTgt spid="5128">
                                            <p:txEl>
                                              <p:pRg st="4" end="4"/>
                                            </p:txEl>
                                          </p:spTgt>
                                        </p:tgtEl>
                                        <p:attrNameLst>
                                          <p:attrName>style.visibility</p:attrName>
                                        </p:attrNameLst>
                                      </p:cBhvr>
                                      <p:to>
                                        <p:strVal val="visible"/>
                                      </p:to>
                                    </p:set>
                                    <p:anim calcmode="lin" valueType="num">
                                      <p:cBhvr>
                                        <p:cTn id="79" dur="1000" fill="hold"/>
                                        <p:tgtEl>
                                          <p:spTgt spid="5128">
                                            <p:txEl>
                                              <p:pRg st="4" end="4"/>
                                            </p:txEl>
                                          </p:spTgt>
                                        </p:tgtEl>
                                        <p:attrNameLst>
                                          <p:attrName>ppt_w</p:attrName>
                                        </p:attrNameLst>
                                      </p:cBhvr>
                                      <p:tavLst>
                                        <p:tav tm="0">
                                          <p:val>
                                            <p:fltVal val="0"/>
                                          </p:val>
                                        </p:tav>
                                        <p:tav tm="100000">
                                          <p:val>
                                            <p:strVal val="#ppt_w"/>
                                          </p:val>
                                        </p:tav>
                                      </p:tavLst>
                                    </p:anim>
                                    <p:anim calcmode="lin" valueType="num">
                                      <p:cBhvr>
                                        <p:cTn id="80" dur="1000" fill="hold"/>
                                        <p:tgtEl>
                                          <p:spTgt spid="5128">
                                            <p:txEl>
                                              <p:pRg st="4" end="4"/>
                                            </p:txEl>
                                          </p:spTgt>
                                        </p:tgtEl>
                                        <p:attrNameLst>
                                          <p:attrName>ppt_h</p:attrName>
                                        </p:attrNameLst>
                                      </p:cBhvr>
                                      <p:tavLst>
                                        <p:tav tm="0">
                                          <p:val>
                                            <p:fltVal val="0"/>
                                          </p:val>
                                        </p:tav>
                                        <p:tav tm="100000">
                                          <p:val>
                                            <p:strVal val="#ppt_h"/>
                                          </p:val>
                                        </p:tav>
                                      </p:tavLst>
                                    </p:anim>
                                    <p:anim calcmode="lin" valueType="num">
                                      <p:cBhvr>
                                        <p:cTn id="81" dur="1000" fill="hold"/>
                                        <p:tgtEl>
                                          <p:spTgt spid="512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12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5" presetClass="entr" presetSubtype="10" fill="hold" nodeType="clickEffect">
                                  <p:stCondLst>
                                    <p:cond delay="0"/>
                                  </p:stCondLst>
                                  <p:childTnLst>
                                    <p:set>
                                      <p:cBhvr>
                                        <p:cTn id="86" dur="1" fill="hold">
                                          <p:stCondLst>
                                            <p:cond delay="0"/>
                                          </p:stCondLst>
                                        </p:cTn>
                                        <p:tgtEl>
                                          <p:spTgt spid="5133">
                                            <p:txEl>
                                              <p:pRg st="9" end="9"/>
                                            </p:txEl>
                                          </p:spTgt>
                                        </p:tgtEl>
                                        <p:attrNameLst>
                                          <p:attrName>style.visibility</p:attrName>
                                        </p:attrNameLst>
                                      </p:cBhvr>
                                      <p:to>
                                        <p:strVal val="visible"/>
                                      </p:to>
                                    </p:set>
                                    <p:animEffect transition="in" filter="checkerboard(across)">
                                      <p:cBhvr>
                                        <p:cTn id="87" dur="500"/>
                                        <p:tgtEl>
                                          <p:spTgt spid="5133">
                                            <p:txEl>
                                              <p:pRg st="9" end="9"/>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nodeType="clickEffect">
                                  <p:stCondLst>
                                    <p:cond delay="0"/>
                                  </p:stCondLst>
                                  <p:childTnLst>
                                    <p:set>
                                      <p:cBhvr>
                                        <p:cTn id="91" dur="1" fill="hold">
                                          <p:stCondLst>
                                            <p:cond delay="0"/>
                                          </p:stCondLst>
                                        </p:cTn>
                                        <p:tgtEl>
                                          <p:spTgt spid="5128">
                                            <p:txEl>
                                              <p:pRg st="5" end="5"/>
                                            </p:txEl>
                                          </p:spTgt>
                                        </p:tgtEl>
                                        <p:attrNameLst>
                                          <p:attrName>style.visibility</p:attrName>
                                        </p:attrNameLst>
                                      </p:cBhvr>
                                      <p:to>
                                        <p:strVal val="visible"/>
                                      </p:to>
                                    </p:set>
                                    <p:anim calcmode="lin" valueType="num">
                                      <p:cBhvr>
                                        <p:cTn id="92" dur="1000" fill="hold"/>
                                        <p:tgtEl>
                                          <p:spTgt spid="5128">
                                            <p:txEl>
                                              <p:pRg st="5" end="5"/>
                                            </p:txEl>
                                          </p:spTgt>
                                        </p:tgtEl>
                                        <p:attrNameLst>
                                          <p:attrName>ppt_w</p:attrName>
                                        </p:attrNameLst>
                                      </p:cBhvr>
                                      <p:tavLst>
                                        <p:tav tm="0">
                                          <p:val>
                                            <p:fltVal val="0"/>
                                          </p:val>
                                        </p:tav>
                                        <p:tav tm="100000">
                                          <p:val>
                                            <p:strVal val="#ppt_w"/>
                                          </p:val>
                                        </p:tav>
                                      </p:tavLst>
                                    </p:anim>
                                    <p:anim calcmode="lin" valueType="num">
                                      <p:cBhvr>
                                        <p:cTn id="93" dur="1000" fill="hold"/>
                                        <p:tgtEl>
                                          <p:spTgt spid="5128">
                                            <p:txEl>
                                              <p:pRg st="5" end="5"/>
                                            </p:txEl>
                                          </p:spTgt>
                                        </p:tgtEl>
                                        <p:attrNameLst>
                                          <p:attrName>ppt_h</p:attrName>
                                        </p:attrNameLst>
                                      </p:cBhvr>
                                      <p:tavLst>
                                        <p:tav tm="0">
                                          <p:val>
                                            <p:fltVal val="0"/>
                                          </p:val>
                                        </p:tav>
                                        <p:tav tm="100000">
                                          <p:val>
                                            <p:strVal val="#ppt_h"/>
                                          </p:val>
                                        </p:tav>
                                      </p:tavLst>
                                    </p:anim>
                                    <p:anim calcmode="lin" valueType="num">
                                      <p:cBhvr>
                                        <p:cTn id="94" dur="1000" fill="hold"/>
                                        <p:tgtEl>
                                          <p:spTgt spid="512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512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4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99337" name="Text Box 9"/>
          <p:cNvSpPr txBox="1">
            <a:spLocks noChangeArrowheads="1"/>
          </p:cNvSpPr>
          <p:nvPr/>
        </p:nvSpPr>
        <p:spPr bwMode="auto">
          <a:xfrm>
            <a:off x="38104" y="6216650"/>
            <a:ext cx="16240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3200" b="1" dirty="0">
                <a:solidFill>
                  <a:srgbClr val="FFFFFF"/>
                </a:solidFill>
                <a:effectLst>
                  <a:outerShdw blurRad="38100" dist="38100" dir="2700000" algn="tl">
                    <a:srgbClr val="808080"/>
                  </a:outerShdw>
                </a:effectLst>
                <a:latin typeface="Arial"/>
                <a:cs typeface="Arial"/>
              </a:rPr>
              <a:t>Verses</a:t>
            </a:r>
          </a:p>
        </p:txBody>
      </p:sp>
      <p:sp>
        <p:nvSpPr>
          <p:cNvPr id="99336" name="Rectangle 8"/>
          <p:cNvSpPr>
            <a:spLocks noChangeArrowheads="1"/>
          </p:cNvSpPr>
          <p:nvPr/>
        </p:nvSpPr>
        <p:spPr bwMode="auto">
          <a:xfrm>
            <a:off x="730091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43" name="Text Box 15"/>
          <p:cNvSpPr txBox="1">
            <a:spLocks noChangeArrowheads="1"/>
          </p:cNvSpPr>
          <p:nvPr/>
        </p:nvSpPr>
        <p:spPr bwMode="auto">
          <a:xfrm>
            <a:off x="1323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1</a:t>
            </a:r>
          </a:p>
        </p:txBody>
      </p:sp>
      <p:sp>
        <p:nvSpPr>
          <p:cNvPr id="99344" name="Text Box 16"/>
          <p:cNvSpPr txBox="1">
            <a:spLocks noChangeArrowheads="1"/>
          </p:cNvSpPr>
          <p:nvPr/>
        </p:nvSpPr>
        <p:spPr bwMode="auto">
          <a:xfrm>
            <a:off x="2847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2</a:t>
            </a:r>
          </a:p>
        </p:txBody>
      </p:sp>
      <p:sp>
        <p:nvSpPr>
          <p:cNvPr id="99345" name="Text Box 17"/>
          <p:cNvSpPr txBox="1">
            <a:spLocks noChangeArrowheads="1"/>
          </p:cNvSpPr>
          <p:nvPr/>
        </p:nvSpPr>
        <p:spPr bwMode="auto">
          <a:xfrm>
            <a:off x="4371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3</a:t>
            </a:r>
          </a:p>
        </p:txBody>
      </p:sp>
      <p:sp>
        <p:nvSpPr>
          <p:cNvPr id="99346" name="Text Box 18"/>
          <p:cNvSpPr txBox="1">
            <a:spLocks noChangeArrowheads="1"/>
          </p:cNvSpPr>
          <p:nvPr/>
        </p:nvSpPr>
        <p:spPr bwMode="auto">
          <a:xfrm>
            <a:off x="5795963"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4</a:t>
            </a:r>
          </a:p>
        </p:txBody>
      </p:sp>
      <p:sp>
        <p:nvSpPr>
          <p:cNvPr id="99347" name="Text Box 19"/>
          <p:cNvSpPr txBox="1">
            <a:spLocks noChangeArrowheads="1"/>
          </p:cNvSpPr>
          <p:nvPr/>
        </p:nvSpPr>
        <p:spPr bwMode="auto">
          <a:xfrm>
            <a:off x="7308850"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dirty="0">
                <a:solidFill>
                  <a:srgbClr val="FFFFFF"/>
                </a:solidFill>
                <a:effectLst>
                  <a:outerShdw blurRad="38100" dist="38100" dir="2700000" algn="tl">
                    <a:srgbClr val="808080"/>
                  </a:outerShdw>
                </a:effectLst>
                <a:latin typeface="Arial"/>
                <a:cs typeface="Arial"/>
              </a:rPr>
              <a:t>5</a:t>
            </a:r>
          </a:p>
        </p:txBody>
      </p:sp>
      <p:sp>
        <p:nvSpPr>
          <p:cNvPr id="99348" name="Text Box 20"/>
          <p:cNvSpPr txBox="1">
            <a:spLocks noChangeArrowheads="1"/>
          </p:cNvSpPr>
          <p:nvPr/>
        </p:nvSpPr>
        <p:spPr bwMode="auto">
          <a:xfrm>
            <a:off x="8388350" y="44450"/>
            <a:ext cx="75565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a:solidFill>
                  <a:srgbClr val="FFFFFF"/>
                </a:solidFill>
                <a:effectLst>
                  <a:outerShdw blurRad="38100" dist="38100" dir="2700000" algn="tl">
                    <a:srgbClr val="808080"/>
                  </a:outerShdw>
                </a:effectLst>
                <a:latin typeface="Arial"/>
                <a:cs typeface="Arial"/>
              </a:rPr>
              <a:t>495</a:t>
            </a:r>
          </a:p>
        </p:txBody>
      </p:sp>
      <p:sp>
        <p:nvSpPr>
          <p:cNvPr id="99359" name="Rectangle 31"/>
          <p:cNvSpPr>
            <a:spLocks noChangeArrowheads="1"/>
          </p:cNvSpPr>
          <p:nvPr/>
        </p:nvSpPr>
        <p:spPr bwMode="auto">
          <a:xfrm>
            <a:off x="2914653"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0" name="Text Box 32"/>
          <p:cNvSpPr txBox="1">
            <a:spLocks noChangeArrowheads="1"/>
          </p:cNvSpPr>
          <p:nvPr/>
        </p:nvSpPr>
        <p:spPr bwMode="auto">
          <a:xfrm>
            <a:off x="2900367"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a:t>
            </a:r>
          </a:p>
        </p:txBody>
      </p:sp>
      <p:sp>
        <p:nvSpPr>
          <p:cNvPr id="99362" name="Rectangle 34"/>
          <p:cNvSpPr>
            <a:spLocks noChangeArrowheads="1"/>
          </p:cNvSpPr>
          <p:nvPr/>
        </p:nvSpPr>
        <p:spPr bwMode="auto">
          <a:xfrm>
            <a:off x="149543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3" name="Text Box 35"/>
          <p:cNvSpPr txBox="1">
            <a:spLocks noChangeArrowheads="1"/>
          </p:cNvSpPr>
          <p:nvPr/>
        </p:nvSpPr>
        <p:spPr bwMode="auto">
          <a:xfrm>
            <a:off x="1462095"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a:t>
            </a:r>
          </a:p>
        </p:txBody>
      </p:sp>
      <p:sp>
        <p:nvSpPr>
          <p:cNvPr id="99365" name="Rectangle 37"/>
          <p:cNvSpPr>
            <a:spLocks noChangeArrowheads="1"/>
          </p:cNvSpPr>
          <p:nvPr/>
        </p:nvSpPr>
        <p:spPr bwMode="auto">
          <a:xfrm>
            <a:off x="4333875" y="762000"/>
            <a:ext cx="1219200" cy="54864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6" name="Text Box 38"/>
          <p:cNvSpPr txBox="1">
            <a:spLocks noChangeArrowheads="1"/>
          </p:cNvSpPr>
          <p:nvPr/>
        </p:nvSpPr>
        <p:spPr bwMode="auto">
          <a:xfrm>
            <a:off x="4295775" y="914400"/>
            <a:ext cx="1333500" cy="54244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BBB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CCC</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DDD</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EEE</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FFF</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GGG</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HHH</a:t>
            </a:r>
            <a:br>
              <a:rPr lang="en-US" sz="3600" b="1" dirty="0">
                <a:solidFill>
                  <a:srgbClr val="000000"/>
                </a:solidFill>
                <a:latin typeface="Arial"/>
                <a:ea typeface="ＭＳ Ｐゴシック" charset="0"/>
                <a:cs typeface="Arial"/>
              </a:rPr>
            </a:br>
            <a:r>
              <a:rPr lang="en-US" sz="3600" b="1" dirty="0">
                <a:solidFill>
                  <a:srgbClr val="000000"/>
                </a:solidFill>
                <a:latin typeface="Arial"/>
                <a:ea typeface="ＭＳ Ｐゴシック" charset="0"/>
                <a:cs typeface="Arial"/>
              </a:rPr>
              <a:t>III</a:t>
            </a:r>
          </a:p>
        </p:txBody>
      </p:sp>
      <p:sp>
        <p:nvSpPr>
          <p:cNvPr id="99369" name="Text Box 41"/>
          <p:cNvSpPr txBox="1">
            <a:spLocks noChangeArrowheads="1"/>
          </p:cNvSpPr>
          <p:nvPr/>
        </p:nvSpPr>
        <p:spPr bwMode="auto">
          <a:xfrm>
            <a:off x="1600207"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effectLst>
                  <a:outerShdw blurRad="38100" dist="38100" dir="2700000" algn="tl">
                    <a:srgbClr val="808080"/>
                  </a:outerShdw>
                </a:effectLst>
                <a:latin typeface="Arial"/>
                <a:cs typeface="Arial"/>
              </a:rPr>
              <a:t>22</a:t>
            </a:r>
          </a:p>
        </p:txBody>
      </p:sp>
      <p:sp>
        <p:nvSpPr>
          <p:cNvPr id="99370" name="Text Box 42"/>
          <p:cNvSpPr txBox="1">
            <a:spLocks noChangeArrowheads="1"/>
          </p:cNvSpPr>
          <p:nvPr/>
        </p:nvSpPr>
        <p:spPr bwMode="auto">
          <a:xfrm>
            <a:off x="3009903"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effectLst>
                  <a:outerShdw blurRad="38100" dist="38100" dir="2700000" algn="tl">
                    <a:srgbClr val="808080"/>
                  </a:outerShdw>
                </a:effectLst>
                <a:latin typeface="Arial"/>
                <a:cs typeface="Arial"/>
              </a:rPr>
              <a:t>22</a:t>
            </a:r>
          </a:p>
        </p:txBody>
      </p:sp>
      <p:sp>
        <p:nvSpPr>
          <p:cNvPr id="99371" name="Text Box 43"/>
          <p:cNvSpPr txBox="1">
            <a:spLocks noChangeArrowheads="1"/>
          </p:cNvSpPr>
          <p:nvPr/>
        </p:nvSpPr>
        <p:spPr bwMode="auto">
          <a:xfrm>
            <a:off x="4448175"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effectLst>
                  <a:outerShdw blurRad="38100" dist="38100" dir="2700000" algn="tl">
                    <a:srgbClr val="808080"/>
                  </a:outerShdw>
                </a:effectLst>
                <a:latin typeface="Arial"/>
                <a:cs typeface="Arial"/>
              </a:rPr>
              <a:t>66</a:t>
            </a:r>
          </a:p>
        </p:txBody>
      </p:sp>
      <p:sp>
        <p:nvSpPr>
          <p:cNvPr id="99372" name="Text Box 44"/>
          <p:cNvSpPr txBox="1">
            <a:spLocks noChangeArrowheads="1"/>
          </p:cNvSpPr>
          <p:nvPr/>
        </p:nvSpPr>
        <p:spPr bwMode="auto">
          <a:xfrm>
            <a:off x="5929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effectLst>
                  <a:outerShdw blurRad="38100" dist="38100" dir="2700000" algn="tl">
                    <a:srgbClr val="808080"/>
                  </a:outerShdw>
                </a:effectLst>
                <a:latin typeface="Arial"/>
                <a:cs typeface="Arial"/>
              </a:rPr>
              <a:t>22</a:t>
            </a:r>
          </a:p>
        </p:txBody>
      </p:sp>
      <p:sp>
        <p:nvSpPr>
          <p:cNvPr id="99373" name="Text Box 45"/>
          <p:cNvSpPr txBox="1">
            <a:spLocks noChangeArrowheads="1"/>
          </p:cNvSpPr>
          <p:nvPr/>
        </p:nvSpPr>
        <p:spPr bwMode="auto">
          <a:xfrm>
            <a:off x="7453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effectLst>
                  <a:outerShdw blurRad="38100" dist="38100" dir="2700000" algn="tl">
                    <a:srgbClr val="808080"/>
                  </a:outerShdw>
                </a:effectLst>
                <a:latin typeface="Arial"/>
                <a:cs typeface="Arial"/>
              </a:rPr>
              <a:t>22</a:t>
            </a:r>
          </a:p>
        </p:txBody>
      </p:sp>
      <p:sp>
        <p:nvSpPr>
          <p:cNvPr id="99374" name="Text Box 46"/>
          <p:cNvSpPr txBox="1">
            <a:spLocks noChangeArrowheads="1"/>
          </p:cNvSpPr>
          <p:nvPr/>
        </p:nvSpPr>
        <p:spPr bwMode="auto">
          <a:xfrm>
            <a:off x="1155700" y="1447800"/>
            <a:ext cx="3024188" cy="20621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200" b="1" i="1" dirty="0">
                <a:solidFill>
                  <a:srgbClr val="FFFFFF"/>
                </a:solidFill>
                <a:effectLst>
                  <a:glow rad="101600">
                    <a:srgbClr val="000000">
                      <a:alpha val="75000"/>
                    </a:srgbClr>
                  </a:glow>
                </a:effectLst>
                <a:latin typeface="Arial"/>
                <a:cs typeface="Arial"/>
              </a:rPr>
              <a:t>Note: The Hebrew alphabet has 22 consonants</a:t>
            </a:r>
          </a:p>
        </p:txBody>
      </p:sp>
      <p:sp>
        <p:nvSpPr>
          <p:cNvPr id="99375" name="Rectangle 47"/>
          <p:cNvSpPr>
            <a:spLocks noGrp="1" noChangeArrowheads="1"/>
          </p:cNvSpPr>
          <p:nvPr>
            <p:ph type="title" idx="4294967295"/>
          </p:nvPr>
        </p:nvSpPr>
        <p:spPr>
          <a:xfrm rot="16200000">
            <a:off x="-2125662" y="2657475"/>
            <a:ext cx="49530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ea typeface="+mj-ea"/>
              </a:rPr>
              <a:t>Acrostic Structure</a:t>
            </a:r>
          </a:p>
        </p:txBody>
      </p:sp>
      <p:sp>
        <p:nvSpPr>
          <p:cNvPr id="27" name="Rectangle 8"/>
          <p:cNvSpPr>
            <a:spLocks noChangeArrowheads="1"/>
          </p:cNvSpPr>
          <p:nvPr/>
        </p:nvSpPr>
        <p:spPr bwMode="auto">
          <a:xfrm>
            <a:off x="577691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6" name="Text Box 32"/>
          <p:cNvSpPr txBox="1">
            <a:spLocks noChangeArrowheads="1"/>
          </p:cNvSpPr>
          <p:nvPr/>
        </p:nvSpPr>
        <p:spPr bwMode="auto">
          <a:xfrm>
            <a:off x="5776911"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a:t>
            </a:r>
          </a:p>
        </p:txBody>
      </p:sp>
    </p:spTree>
    <p:extLst>
      <p:ext uri="{BB962C8B-B14F-4D97-AF65-F5344CB8AC3E}">
        <p14:creationId xmlns:p14="http://schemas.microsoft.com/office/powerpoint/2010/main" val="267974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362"/>
                                        </p:tgtEl>
                                        <p:attrNameLst>
                                          <p:attrName>style.visibility</p:attrName>
                                        </p:attrNameLst>
                                      </p:cBhvr>
                                      <p:to>
                                        <p:strVal val="visible"/>
                                      </p:to>
                                    </p:set>
                                    <p:animEffect transition="in" filter="wipe(down)">
                                      <p:cBhvr>
                                        <p:cTn id="7" dur="500"/>
                                        <p:tgtEl>
                                          <p:spTgt spid="9936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9369"/>
                                        </p:tgtEl>
                                        <p:attrNameLst>
                                          <p:attrName>style.visibility</p:attrName>
                                        </p:attrNameLst>
                                      </p:cBhvr>
                                      <p:to>
                                        <p:strVal val="visible"/>
                                      </p:to>
                                    </p:set>
                                    <p:anim calcmode="lin" valueType="num">
                                      <p:cBhvr additive="base">
                                        <p:cTn id="10" dur="500" fill="hold"/>
                                        <p:tgtEl>
                                          <p:spTgt spid="99369"/>
                                        </p:tgtEl>
                                        <p:attrNameLst>
                                          <p:attrName>ppt_x</p:attrName>
                                        </p:attrNameLst>
                                      </p:cBhvr>
                                      <p:tavLst>
                                        <p:tav tm="0">
                                          <p:val>
                                            <p:strVal val="#ppt_x"/>
                                          </p:val>
                                        </p:tav>
                                        <p:tav tm="100000">
                                          <p:val>
                                            <p:strVal val="#ppt_x"/>
                                          </p:val>
                                        </p:tav>
                                      </p:tavLst>
                                    </p:anim>
                                    <p:anim calcmode="lin" valueType="num">
                                      <p:cBhvr additive="base">
                                        <p:cTn id="11" dur="500" fill="hold"/>
                                        <p:tgtEl>
                                          <p:spTgt spid="99369"/>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9359"/>
                                        </p:tgtEl>
                                        <p:attrNameLst>
                                          <p:attrName>style.visibility</p:attrName>
                                        </p:attrNameLst>
                                      </p:cBhvr>
                                      <p:to>
                                        <p:strVal val="visible"/>
                                      </p:to>
                                    </p:set>
                                    <p:animEffect transition="in" filter="wipe(down)">
                                      <p:cBhvr>
                                        <p:cTn id="16" dur="500"/>
                                        <p:tgtEl>
                                          <p:spTgt spid="9935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9370"/>
                                        </p:tgtEl>
                                        <p:attrNameLst>
                                          <p:attrName>style.visibility</p:attrName>
                                        </p:attrNameLst>
                                      </p:cBhvr>
                                      <p:to>
                                        <p:strVal val="visible"/>
                                      </p:to>
                                    </p:set>
                                    <p:anim calcmode="lin" valueType="num">
                                      <p:cBhvr additive="base">
                                        <p:cTn id="19" dur="500" fill="hold"/>
                                        <p:tgtEl>
                                          <p:spTgt spid="99370"/>
                                        </p:tgtEl>
                                        <p:attrNameLst>
                                          <p:attrName>ppt_x</p:attrName>
                                        </p:attrNameLst>
                                      </p:cBhvr>
                                      <p:tavLst>
                                        <p:tav tm="0">
                                          <p:val>
                                            <p:strVal val="#ppt_x"/>
                                          </p:val>
                                        </p:tav>
                                        <p:tav tm="100000">
                                          <p:val>
                                            <p:strVal val="#ppt_x"/>
                                          </p:val>
                                        </p:tav>
                                      </p:tavLst>
                                    </p:anim>
                                    <p:anim calcmode="lin" valueType="num">
                                      <p:cBhvr additive="base">
                                        <p:cTn id="20" dur="500" fill="hold"/>
                                        <p:tgtEl>
                                          <p:spTgt spid="9937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9365"/>
                                        </p:tgtEl>
                                        <p:attrNameLst>
                                          <p:attrName>style.visibility</p:attrName>
                                        </p:attrNameLst>
                                      </p:cBhvr>
                                      <p:to>
                                        <p:strVal val="visible"/>
                                      </p:to>
                                    </p:set>
                                    <p:animEffect transition="in" filter="wipe(down)">
                                      <p:cBhvr>
                                        <p:cTn id="25" dur="500"/>
                                        <p:tgtEl>
                                          <p:spTgt spid="99365"/>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99371"/>
                                        </p:tgtEl>
                                        <p:attrNameLst>
                                          <p:attrName>style.visibility</p:attrName>
                                        </p:attrNameLst>
                                      </p:cBhvr>
                                      <p:to>
                                        <p:strVal val="visible"/>
                                      </p:to>
                                    </p:set>
                                    <p:anim calcmode="lin" valueType="num">
                                      <p:cBhvr additive="base">
                                        <p:cTn id="28" dur="500" fill="hold"/>
                                        <p:tgtEl>
                                          <p:spTgt spid="99371"/>
                                        </p:tgtEl>
                                        <p:attrNameLst>
                                          <p:attrName>ppt_x</p:attrName>
                                        </p:attrNameLst>
                                      </p:cBhvr>
                                      <p:tavLst>
                                        <p:tav tm="0">
                                          <p:val>
                                            <p:strVal val="#ppt_x"/>
                                          </p:val>
                                        </p:tav>
                                        <p:tav tm="100000">
                                          <p:val>
                                            <p:strVal val="#ppt_x"/>
                                          </p:val>
                                        </p:tav>
                                      </p:tavLst>
                                    </p:anim>
                                    <p:anim calcmode="lin" valueType="num">
                                      <p:cBhvr additive="base">
                                        <p:cTn id="29" dur="500" fill="hold"/>
                                        <p:tgtEl>
                                          <p:spTgt spid="9937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99372"/>
                                        </p:tgtEl>
                                        <p:attrNameLst>
                                          <p:attrName>style.visibility</p:attrName>
                                        </p:attrNameLst>
                                      </p:cBhvr>
                                      <p:to>
                                        <p:strVal val="visible"/>
                                      </p:to>
                                    </p:set>
                                    <p:anim calcmode="lin" valueType="num">
                                      <p:cBhvr additive="base">
                                        <p:cTn id="37" dur="500" fill="hold"/>
                                        <p:tgtEl>
                                          <p:spTgt spid="99372"/>
                                        </p:tgtEl>
                                        <p:attrNameLst>
                                          <p:attrName>ppt_x</p:attrName>
                                        </p:attrNameLst>
                                      </p:cBhvr>
                                      <p:tavLst>
                                        <p:tav tm="0">
                                          <p:val>
                                            <p:strVal val="#ppt_x"/>
                                          </p:val>
                                        </p:tav>
                                        <p:tav tm="100000">
                                          <p:val>
                                            <p:strVal val="#ppt_x"/>
                                          </p:val>
                                        </p:tav>
                                      </p:tavLst>
                                    </p:anim>
                                    <p:anim calcmode="lin" valueType="num">
                                      <p:cBhvr additive="base">
                                        <p:cTn id="38" dur="500" fill="hold"/>
                                        <p:tgtEl>
                                          <p:spTgt spid="9937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9336"/>
                                        </p:tgtEl>
                                        <p:attrNameLst>
                                          <p:attrName>style.visibility</p:attrName>
                                        </p:attrNameLst>
                                      </p:cBhvr>
                                      <p:to>
                                        <p:strVal val="visible"/>
                                      </p:to>
                                    </p:set>
                                    <p:animEffect transition="in" filter="wipe(down)">
                                      <p:cBhvr>
                                        <p:cTn id="43" dur="500"/>
                                        <p:tgtEl>
                                          <p:spTgt spid="99336"/>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99373"/>
                                        </p:tgtEl>
                                        <p:attrNameLst>
                                          <p:attrName>style.visibility</p:attrName>
                                        </p:attrNameLst>
                                      </p:cBhvr>
                                      <p:to>
                                        <p:strVal val="visible"/>
                                      </p:to>
                                    </p:set>
                                    <p:anim calcmode="lin" valueType="num">
                                      <p:cBhvr additive="base">
                                        <p:cTn id="46" dur="500" fill="hold"/>
                                        <p:tgtEl>
                                          <p:spTgt spid="99373"/>
                                        </p:tgtEl>
                                        <p:attrNameLst>
                                          <p:attrName>ppt_x</p:attrName>
                                        </p:attrNameLst>
                                      </p:cBhvr>
                                      <p:tavLst>
                                        <p:tav tm="0">
                                          <p:val>
                                            <p:strVal val="#ppt_x"/>
                                          </p:val>
                                        </p:tav>
                                        <p:tav tm="100000">
                                          <p:val>
                                            <p:strVal val="#ppt_x"/>
                                          </p:val>
                                        </p:tav>
                                      </p:tavLst>
                                    </p:anim>
                                    <p:anim calcmode="lin" valueType="num">
                                      <p:cBhvr additive="base">
                                        <p:cTn id="47" dur="500" fill="hold"/>
                                        <p:tgtEl>
                                          <p:spTgt spid="99373"/>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nodeType="clickEffect">
                                  <p:stCondLst>
                                    <p:cond delay="0"/>
                                  </p:stCondLst>
                                  <p:iterate type="lt">
                                    <p:tmPct val="5000"/>
                                  </p:iterate>
                                  <p:childTnLst>
                                    <p:set>
                                      <p:cBhvr>
                                        <p:cTn id="51" dur="1" fill="hold">
                                          <p:stCondLst>
                                            <p:cond delay="0"/>
                                          </p:stCondLst>
                                        </p:cTn>
                                        <p:tgtEl>
                                          <p:spTgt spid="99374"/>
                                        </p:tgtEl>
                                        <p:attrNameLst>
                                          <p:attrName>style.visibility</p:attrName>
                                        </p:attrNameLst>
                                      </p:cBhvr>
                                      <p:to>
                                        <p:strVal val="visible"/>
                                      </p:to>
                                    </p:set>
                                    <p:anim calcmode="lin" valueType="num">
                                      <p:cBhvr>
                                        <p:cTn id="52" dur="1000" fill="hold"/>
                                        <p:tgtEl>
                                          <p:spTgt spid="99374"/>
                                        </p:tgtEl>
                                        <p:attrNameLst>
                                          <p:attrName>ppt_w</p:attrName>
                                        </p:attrNameLst>
                                      </p:cBhvr>
                                      <p:tavLst>
                                        <p:tav tm="0">
                                          <p:val>
                                            <p:fltVal val="0"/>
                                          </p:val>
                                        </p:tav>
                                        <p:tav tm="100000">
                                          <p:val>
                                            <p:strVal val="#ppt_w"/>
                                          </p:val>
                                        </p:tav>
                                      </p:tavLst>
                                    </p:anim>
                                    <p:anim calcmode="lin" valueType="num">
                                      <p:cBhvr>
                                        <p:cTn id="53" dur="1000" fill="hold"/>
                                        <p:tgtEl>
                                          <p:spTgt spid="99374"/>
                                        </p:tgtEl>
                                        <p:attrNameLst>
                                          <p:attrName>ppt_h</p:attrName>
                                        </p:attrNameLst>
                                      </p:cBhvr>
                                      <p:tavLst>
                                        <p:tav tm="0">
                                          <p:val>
                                            <p:fltVal val="0"/>
                                          </p:val>
                                        </p:tav>
                                        <p:tav tm="100000">
                                          <p:val>
                                            <p:strVal val="#ppt_h"/>
                                          </p:val>
                                        </p:tav>
                                      </p:tavLst>
                                    </p:anim>
                                    <p:anim calcmode="lin" valueType="num">
                                      <p:cBhvr>
                                        <p:cTn id="54" dur="1000" fill="hold"/>
                                        <p:tgtEl>
                                          <p:spTgt spid="99374"/>
                                        </p:tgtEl>
                                        <p:attrNameLst>
                                          <p:attrName>style.rotation</p:attrName>
                                        </p:attrNameLst>
                                      </p:cBhvr>
                                      <p:tavLst>
                                        <p:tav tm="0">
                                          <p:val>
                                            <p:fltVal val="90"/>
                                          </p:val>
                                        </p:tav>
                                        <p:tav tm="100000">
                                          <p:val>
                                            <p:fltVal val="0"/>
                                          </p:val>
                                        </p:tav>
                                      </p:tavLst>
                                    </p:anim>
                                    <p:animEffect transition="in" filter="fade">
                                      <p:cBhvr>
                                        <p:cTn id="55" dur="1000"/>
                                        <p:tgtEl>
                                          <p:spTgt spid="9937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363"/>
                                        </p:tgtEl>
                                        <p:attrNameLst>
                                          <p:attrName>style.visibility</p:attrName>
                                        </p:attrNameLst>
                                      </p:cBhvr>
                                      <p:to>
                                        <p:strVal val="visible"/>
                                      </p:to>
                                    </p:set>
                                    <p:animEffect transition="in" filter="wipe(up)">
                                      <p:cBhvr>
                                        <p:cTn id="60" dur="500"/>
                                        <p:tgtEl>
                                          <p:spTgt spid="9936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99360"/>
                                        </p:tgtEl>
                                        <p:attrNameLst>
                                          <p:attrName>style.visibility</p:attrName>
                                        </p:attrNameLst>
                                      </p:cBhvr>
                                      <p:to>
                                        <p:strVal val="visible"/>
                                      </p:to>
                                    </p:set>
                                    <p:animEffect transition="in" filter="wipe(up)">
                                      <p:cBhvr>
                                        <p:cTn id="65" dur="500"/>
                                        <p:tgtEl>
                                          <p:spTgt spid="993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366"/>
                                        </p:tgtEl>
                                        <p:attrNameLst>
                                          <p:attrName>style.visibility</p:attrName>
                                        </p:attrNameLst>
                                      </p:cBhvr>
                                      <p:to>
                                        <p:strVal val="visible"/>
                                      </p:to>
                                    </p:set>
                                    <p:animEffect transition="in" filter="wipe(up)">
                                      <p:cBhvr>
                                        <p:cTn id="70" dur="500"/>
                                        <p:tgtEl>
                                          <p:spTgt spid="9936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up)">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6" grpId="0" animBg="1"/>
      <p:bldP spid="99359" grpId="0" animBg="1"/>
      <p:bldP spid="99360" grpId="0"/>
      <p:bldP spid="99362" grpId="0" animBg="1"/>
      <p:bldP spid="99363" grpId="0"/>
      <p:bldP spid="99365" grpId="0" animBg="1"/>
      <p:bldP spid="99366" grpId="0"/>
      <p:bldP spid="99369" grpId="0"/>
      <p:bldP spid="99370" grpId="0"/>
      <p:bldP spid="99371" grpId="0"/>
      <p:bldP spid="99372" grpId="0"/>
      <p:bldP spid="99373" grpId="0"/>
      <p:bldP spid="27" grpId="0" animBg="1"/>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p:spPr>
        <p:txBody>
          <a:bodyPr wrap="none" anchor="ctr"/>
          <a:lstStyle/>
          <a:p>
            <a:pPr algn="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37218" name="Rectangle 8"/>
          <p:cNvSpPr>
            <a:spLocks noChangeArrowheads="1"/>
          </p:cNvSpPr>
          <p:nvPr/>
        </p:nvSpPr>
        <p:spPr bwMode="auto">
          <a:xfrm>
            <a:off x="7162800" y="47244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294" name="Text Box 14"/>
          <p:cNvSpPr txBox="1">
            <a:spLocks noChangeArrowheads="1"/>
          </p:cNvSpPr>
          <p:nvPr/>
        </p:nvSpPr>
        <p:spPr bwMode="auto">
          <a:xfrm>
            <a:off x="7239000" y="5029200"/>
            <a:ext cx="16764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a:solidFill>
                  <a:srgbClr val="000000"/>
                </a:solidFill>
                <a:effectLst>
                  <a:outerShdw blurRad="38100" dist="38100" dir="2700000" algn="tl">
                    <a:srgbClr val="FFFFFF"/>
                  </a:outerShdw>
                </a:effectLst>
                <a:cs typeface="Arial" charset="0"/>
              </a:rPr>
              <a:t>Remnant Response</a:t>
            </a:r>
          </a:p>
        </p:txBody>
      </p:sp>
      <p:sp>
        <p:nvSpPr>
          <p:cNvPr id="97295" name="Text Box 15"/>
          <p:cNvSpPr txBox="1">
            <a:spLocks noChangeArrowheads="1"/>
          </p:cNvSpPr>
          <p:nvPr/>
        </p:nvSpPr>
        <p:spPr bwMode="auto">
          <a:xfrm>
            <a:off x="4572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1</a:t>
            </a:r>
          </a:p>
        </p:txBody>
      </p:sp>
      <p:sp>
        <p:nvSpPr>
          <p:cNvPr id="97296" name="Text Box 16"/>
          <p:cNvSpPr txBox="1">
            <a:spLocks noChangeArrowheads="1"/>
          </p:cNvSpPr>
          <p:nvPr/>
        </p:nvSpPr>
        <p:spPr bwMode="auto">
          <a:xfrm>
            <a:off x="2133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2</a:t>
            </a:r>
          </a:p>
        </p:txBody>
      </p:sp>
      <p:sp>
        <p:nvSpPr>
          <p:cNvPr id="97297" name="Text Box 17"/>
          <p:cNvSpPr txBox="1">
            <a:spLocks noChangeArrowheads="1"/>
          </p:cNvSpPr>
          <p:nvPr/>
        </p:nvSpPr>
        <p:spPr bwMode="auto">
          <a:xfrm>
            <a:off x="39624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3</a:t>
            </a:r>
          </a:p>
        </p:txBody>
      </p:sp>
      <p:sp>
        <p:nvSpPr>
          <p:cNvPr id="97298" name="Text Box 18"/>
          <p:cNvSpPr txBox="1">
            <a:spLocks noChangeArrowheads="1"/>
          </p:cNvSpPr>
          <p:nvPr/>
        </p:nvSpPr>
        <p:spPr bwMode="auto">
          <a:xfrm>
            <a:off x="57150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4</a:t>
            </a:r>
          </a:p>
        </p:txBody>
      </p:sp>
      <p:sp>
        <p:nvSpPr>
          <p:cNvPr id="97299" name="Text Box 19"/>
          <p:cNvSpPr txBox="1">
            <a:spLocks noChangeArrowheads="1"/>
          </p:cNvSpPr>
          <p:nvPr/>
        </p:nvSpPr>
        <p:spPr bwMode="auto">
          <a:xfrm>
            <a:off x="7467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5</a:t>
            </a:r>
          </a:p>
        </p:txBody>
      </p:sp>
      <p:sp>
        <p:nvSpPr>
          <p:cNvPr id="137225" name="Rectangle 20"/>
          <p:cNvSpPr>
            <a:spLocks noChangeArrowheads="1"/>
          </p:cNvSpPr>
          <p:nvPr/>
        </p:nvSpPr>
        <p:spPr bwMode="auto">
          <a:xfrm>
            <a:off x="5486400" y="33528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08" name="Text Box 28"/>
          <p:cNvSpPr txBox="1">
            <a:spLocks noChangeArrowheads="1"/>
          </p:cNvSpPr>
          <p:nvPr/>
        </p:nvSpPr>
        <p:spPr bwMode="auto">
          <a:xfrm>
            <a:off x="5562600" y="3505200"/>
            <a:ext cx="1447800" cy="10160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The Lord</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Anger</a:t>
            </a:r>
          </a:p>
        </p:txBody>
      </p:sp>
      <p:sp>
        <p:nvSpPr>
          <p:cNvPr id="137227" name="Rectangle 21"/>
          <p:cNvSpPr>
            <a:spLocks noChangeArrowheads="1"/>
          </p:cNvSpPr>
          <p:nvPr/>
        </p:nvSpPr>
        <p:spPr bwMode="auto">
          <a:xfrm>
            <a:off x="3733800" y="19812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09" name="Text Box 29"/>
          <p:cNvSpPr txBox="1">
            <a:spLocks noChangeArrowheads="1"/>
          </p:cNvSpPr>
          <p:nvPr/>
        </p:nvSpPr>
        <p:spPr bwMode="auto">
          <a:xfrm>
            <a:off x="3810000" y="2286000"/>
            <a:ext cx="16002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Jeremiah</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Response</a:t>
            </a:r>
          </a:p>
        </p:txBody>
      </p:sp>
      <p:sp>
        <p:nvSpPr>
          <p:cNvPr id="137229" name="Rectangle 22"/>
          <p:cNvSpPr>
            <a:spLocks noChangeArrowheads="1"/>
          </p:cNvSpPr>
          <p:nvPr/>
        </p:nvSpPr>
        <p:spPr bwMode="auto">
          <a:xfrm>
            <a:off x="1981200" y="33528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10" name="Text Box 30"/>
          <p:cNvSpPr txBox="1">
            <a:spLocks noChangeArrowheads="1"/>
          </p:cNvSpPr>
          <p:nvPr/>
        </p:nvSpPr>
        <p:spPr bwMode="auto">
          <a:xfrm>
            <a:off x="2057400" y="3657600"/>
            <a:ext cx="16002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God</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Judgment</a:t>
            </a:r>
          </a:p>
        </p:txBody>
      </p:sp>
      <p:sp>
        <p:nvSpPr>
          <p:cNvPr id="137231" name="Rectangle 23"/>
          <p:cNvSpPr>
            <a:spLocks noChangeArrowheads="1"/>
          </p:cNvSpPr>
          <p:nvPr/>
        </p:nvSpPr>
        <p:spPr bwMode="auto">
          <a:xfrm>
            <a:off x="304800" y="47244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11" name="Text Box 31"/>
          <p:cNvSpPr txBox="1">
            <a:spLocks noChangeArrowheads="1"/>
          </p:cNvSpPr>
          <p:nvPr/>
        </p:nvSpPr>
        <p:spPr bwMode="auto">
          <a:xfrm>
            <a:off x="304800" y="5089525"/>
            <a:ext cx="17526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Jerusalem</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Desolation</a:t>
            </a:r>
          </a:p>
        </p:txBody>
      </p:sp>
      <p:sp>
        <p:nvSpPr>
          <p:cNvPr id="97313" name="Line 33"/>
          <p:cNvSpPr>
            <a:spLocks noChangeShapeType="1"/>
          </p:cNvSpPr>
          <p:nvPr/>
        </p:nvSpPr>
        <p:spPr bwMode="auto">
          <a:xfrm>
            <a:off x="2514600" y="5486400"/>
            <a:ext cx="4038600" cy="0"/>
          </a:xfrm>
          <a:prstGeom prst="line">
            <a:avLst/>
          </a:prstGeom>
          <a:noFill/>
          <a:ln w="76200">
            <a:solidFill>
              <a:schemeClr val="bg1"/>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97318" name="Line 38"/>
          <p:cNvSpPr>
            <a:spLocks noChangeShapeType="1"/>
          </p:cNvSpPr>
          <p:nvPr/>
        </p:nvSpPr>
        <p:spPr bwMode="auto">
          <a:xfrm>
            <a:off x="3657600" y="4114800"/>
            <a:ext cx="1600200" cy="0"/>
          </a:xfrm>
          <a:prstGeom prst="line">
            <a:avLst/>
          </a:prstGeom>
          <a:noFill/>
          <a:ln w="76200">
            <a:solidFill>
              <a:schemeClr val="bg1"/>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nvGrpSpPr>
          <p:cNvPr id="2" name="Group 44"/>
          <p:cNvGrpSpPr>
            <a:grpSpLocks/>
          </p:cNvGrpSpPr>
          <p:nvPr/>
        </p:nvGrpSpPr>
        <p:grpSpPr bwMode="auto">
          <a:xfrm>
            <a:off x="3733800" y="3124200"/>
            <a:ext cx="1676400" cy="3429000"/>
            <a:chOff x="2352" y="1968"/>
            <a:chExt cx="1056" cy="2160"/>
          </a:xfrm>
        </p:grpSpPr>
        <p:sp>
          <p:nvSpPr>
            <p:cNvPr id="137238" name="AutoShape 32" descr="Papyrus"/>
            <p:cNvSpPr>
              <a:spLocks noChangeArrowheads="1"/>
            </p:cNvSpPr>
            <p:nvPr/>
          </p:nvSpPr>
          <p:spPr bwMode="auto">
            <a:xfrm>
              <a:off x="2352" y="1968"/>
              <a:ext cx="1056" cy="2160"/>
            </a:xfrm>
            <a:prstGeom prst="upArrowCallout">
              <a:avLst>
                <a:gd name="adj1" fmla="val 25000"/>
                <a:gd name="adj2" fmla="val 25000"/>
                <a:gd name="adj3" fmla="val 41667"/>
                <a:gd name="adj4" fmla="val 66667"/>
              </a:avLst>
            </a:prstGeom>
            <a:blipFill dpi="0" rotWithShape="1">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289" name="Text Box 9"/>
            <p:cNvSpPr txBox="1">
              <a:spLocks noChangeArrowheads="1"/>
            </p:cNvSpPr>
            <p:nvPr/>
          </p:nvSpPr>
          <p:spPr bwMode="auto">
            <a:xfrm>
              <a:off x="2400" y="2994"/>
              <a:ext cx="960" cy="7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600" b="1" dirty="0">
                  <a:solidFill>
                    <a:srgbClr val="000000"/>
                  </a:solidFill>
                  <a:latin typeface="Arial"/>
                  <a:ea typeface="ＭＳ Ｐゴシック" charset="0"/>
                  <a:cs typeface="Arial"/>
                </a:rPr>
                <a:t>Focal Point</a:t>
              </a:r>
            </a:p>
          </p:txBody>
        </p:sp>
      </p:grpSp>
      <p:sp>
        <p:nvSpPr>
          <p:cNvPr id="137236" name="Text Box 45"/>
          <p:cNvSpPr txBox="1">
            <a:spLocks noChangeArrowheads="1"/>
          </p:cNvSpPr>
          <p:nvPr/>
        </p:nvSpPr>
        <p:spPr bwMode="auto">
          <a:xfrm>
            <a:off x="8370751" y="5301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495</a:t>
            </a:r>
          </a:p>
        </p:txBody>
      </p:sp>
      <p:sp>
        <p:nvSpPr>
          <p:cNvPr id="97326" name="Rectangle 46"/>
          <p:cNvSpPr>
            <a:spLocks noGrp="1" noChangeArrowheads="1"/>
          </p:cNvSpPr>
          <p:nvPr>
            <p:ph type="title" idx="4294967295"/>
          </p:nvPr>
        </p:nvSpPr>
        <p:spPr>
          <a:xfrm>
            <a:off x="685800" y="1524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ea typeface="+mj-ea"/>
              </a:rPr>
              <a:t>Chiastic Structure</a:t>
            </a:r>
          </a:p>
        </p:txBody>
      </p:sp>
    </p:spTree>
    <p:extLst>
      <p:ext uri="{BB962C8B-B14F-4D97-AF65-F5344CB8AC3E}">
        <p14:creationId xmlns:p14="http://schemas.microsoft.com/office/powerpoint/2010/main" val="2152872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7313"/>
                                        </p:tgtEl>
                                        <p:attrNameLst>
                                          <p:attrName>style.visibility</p:attrName>
                                        </p:attrNameLst>
                                      </p:cBhvr>
                                      <p:to>
                                        <p:strVal val="visible"/>
                                      </p:to>
                                    </p:set>
                                    <p:animEffect transition="in" filter="wipe(left)">
                                      <p:cBhvr>
                                        <p:cTn id="7" dur="500"/>
                                        <p:tgtEl>
                                          <p:spTgt spid="9731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7318"/>
                                        </p:tgtEl>
                                        <p:attrNameLst>
                                          <p:attrName>style.visibility</p:attrName>
                                        </p:attrNameLst>
                                      </p:cBhvr>
                                      <p:to>
                                        <p:strVal val="visible"/>
                                      </p:to>
                                    </p:set>
                                    <p:animEffect transition="in" filter="wipe(left)">
                                      <p:cBhvr>
                                        <p:cTn id="11" dur="500"/>
                                        <p:tgtEl>
                                          <p:spTgt spid="973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13" grpId="0" animBg="1"/>
      <p:bldP spid="973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Lamentations 1</a:t>
            </a:r>
          </a:p>
        </p:txBody>
      </p:sp>
    </p:spTree>
    <p:extLst>
      <p:ext uri="{BB962C8B-B14F-4D97-AF65-F5344CB8AC3E}">
        <p14:creationId xmlns:p14="http://schemas.microsoft.com/office/powerpoint/2010/main" val="1618544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0" y="1052736"/>
            <a:ext cx="2195736" cy="5328592"/>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1233145304"/>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8" name="TextBox 7">
            <a:extLst>
              <a:ext uri="{FF2B5EF4-FFF2-40B4-BE49-F238E27FC236}">
                <a16:creationId xmlns:a16="http://schemas.microsoft.com/office/drawing/2014/main" id="{45D6C35B-1ACF-D34E-919B-2FB9F5C45D85}"/>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92C3D65E-3190-BB43-B0D2-F105A86743A7}"/>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800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861"/>
            <a:ext cx="9143999" cy="76303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Lamentations 1 Hebrew Acrostic</a:t>
            </a: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B</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C</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00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D</a:t>
              </a:r>
              <a:r>
                <a:rPr kumimoji="0" lang="ru-RU"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20470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828531"/>
          </a:xfrm>
          <a:noFill/>
          <a:ln>
            <a:noFill/>
          </a:ln>
        </p:spPr>
        <p:txBody>
          <a:bodyPr/>
          <a:lstStyle/>
          <a:p>
            <a:pPr>
              <a:lnSpc>
                <a:spcPct val="80000"/>
              </a:lnSpc>
              <a:spcBef>
                <a:spcPct val="20000"/>
              </a:spcBef>
            </a:pPr>
            <a:r>
              <a:rPr lang="ru-RU" sz="2800" b="1" kern="1200" dirty="0">
                <a:solidFill>
                  <a:schemeClr val="tx1"/>
                </a:solidFill>
                <a:latin typeface="Arial" charset="0"/>
                <a:ea typeface="ＭＳ Ｐゴシック" charset="0"/>
                <a:cs typeface="ＭＳ Ｐゴシック" charset="0"/>
              </a:rPr>
              <a:t>"</a:t>
            </a:r>
            <a:r>
              <a:rPr lang="en-US" sz="2800" b="1" kern="1200" dirty="0">
                <a:solidFill>
                  <a:schemeClr val="tx1"/>
                </a:solidFill>
                <a:latin typeface="Arial" charset="0"/>
                <a:ea typeface="ＭＳ Ｐゴシック" charset="0"/>
                <a:cs typeface="ＭＳ Ｐゴシック" charset="0"/>
              </a:rPr>
              <a:t>[</a:t>
            </a:r>
            <a:r>
              <a:rPr lang="en-US" sz="3600" b="1" kern="1200" dirty="0">
                <a:solidFill>
                  <a:srgbClr val="FF0000"/>
                </a:solidFill>
                <a:latin typeface="Arial" charset="0"/>
                <a:ea typeface="ＭＳ Ｐゴシック" charset="0"/>
                <a:cs typeface="ＭＳ Ｐゴシック" charset="0"/>
              </a:rPr>
              <a:t>A</a:t>
            </a:r>
            <a:r>
              <a:rPr lang="en-US" sz="2800" b="1" kern="1200" dirty="0">
                <a:solidFill>
                  <a:schemeClr val="tx1"/>
                </a:solidFill>
                <a:latin typeface="Arial" charset="0"/>
                <a:ea typeface="ＭＳ Ｐゴシック" charset="0"/>
                <a:cs typeface="ＭＳ Ｐゴシック" charset="0"/>
              </a:rPr>
              <a:t>las!] </a:t>
            </a:r>
            <a:r>
              <a:rPr lang="en-SG" sz="2800" b="1" kern="1200" dirty="0">
                <a:solidFill>
                  <a:schemeClr val="tx1"/>
                </a:solidFill>
                <a:latin typeface="Arial" charset="0"/>
                <a:ea typeface="ＭＳ Ｐゴシック" charset="0"/>
                <a:cs typeface="ＭＳ Ｐゴシック" charset="0"/>
              </a:rPr>
              <a:t>How deserted lies the city,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once so full of people!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How like a widow is she,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who once was great among the nations!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who was queen among the provinces</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has now become a slave.</a:t>
            </a:r>
            <a:br>
              <a:rPr lang="en-SG" sz="2800" b="1" kern="1200" dirty="0">
                <a:solidFill>
                  <a:schemeClr val="tx1"/>
                </a:solidFill>
                <a:latin typeface="Arial" charset="0"/>
                <a:ea typeface="ＭＳ Ｐゴシック" charset="0"/>
                <a:cs typeface="ＭＳ Ｐゴシック" charset="0"/>
              </a:rPr>
            </a:br>
            <a:r>
              <a:rPr lang="en-SG" sz="2800" b="1" kern="1200" baseline="30000" dirty="0">
                <a:solidFill>
                  <a:schemeClr val="tx1"/>
                </a:solidFill>
                <a:latin typeface="Arial" charset="0"/>
                <a:ea typeface="ＭＳ Ｐゴシック" charset="0"/>
                <a:cs typeface="ＭＳ Ｐゴシック" charset="0"/>
              </a:rPr>
              <a:t>2 </a:t>
            </a:r>
            <a:r>
              <a:rPr lang="en-SG" sz="3600" b="1" kern="1200" dirty="0">
                <a:solidFill>
                  <a:srgbClr val="0000FF"/>
                </a:solidFill>
                <a:latin typeface="Arial" charset="0"/>
                <a:ea typeface="ＭＳ Ｐゴシック" charset="0"/>
                <a:cs typeface="ＭＳ Ｐゴシック" charset="0"/>
              </a:rPr>
              <a:t>B</a:t>
            </a:r>
            <a:r>
              <a:rPr lang="en-SG" sz="2800" b="1" kern="1200" dirty="0">
                <a:solidFill>
                  <a:schemeClr val="tx1"/>
                </a:solidFill>
                <a:latin typeface="Arial" charset="0"/>
                <a:ea typeface="ＭＳ Ｐゴシック" charset="0"/>
                <a:cs typeface="ＭＳ Ｐゴシック" charset="0"/>
              </a:rPr>
              <a:t>itterly she weeps at night,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tears are upon her cheeks.</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Among all her lovers there is none to comfort her.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All her friends have betrayed her;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they have become her enemies. </a:t>
            </a:r>
            <a:br>
              <a:rPr lang="en-SG" sz="2800" b="1" kern="1200" dirty="0">
                <a:solidFill>
                  <a:schemeClr val="tx1"/>
                </a:solidFill>
                <a:latin typeface="Arial" charset="0"/>
                <a:ea typeface="ＭＳ Ｐゴシック" charset="0"/>
                <a:cs typeface="ＭＳ Ｐゴシック" charset="0"/>
              </a:rPr>
            </a:br>
            <a:r>
              <a:rPr lang="en-SG" sz="2800" b="1" kern="1200" baseline="30000" dirty="0">
                <a:solidFill>
                  <a:schemeClr val="tx1"/>
                </a:solidFill>
                <a:latin typeface="Arial" charset="0"/>
                <a:ea typeface="ＭＳ Ｐゴシック" charset="0"/>
                <a:cs typeface="ＭＳ Ｐゴシック" charset="0"/>
              </a:rPr>
              <a:t>3 </a:t>
            </a:r>
            <a:r>
              <a:rPr lang="en-SG" sz="2800" b="1" kern="1200" dirty="0">
                <a:solidFill>
                  <a:schemeClr val="tx1"/>
                </a:solidFill>
                <a:latin typeface="Arial" charset="0"/>
                <a:ea typeface="ＭＳ Ｐゴシック" charset="0"/>
                <a:cs typeface="ＭＳ Ｐゴシック" charset="0"/>
              </a:rPr>
              <a:t>[</a:t>
            </a:r>
            <a:r>
              <a:rPr lang="en-SG" sz="3600" b="1" kern="1200" dirty="0">
                <a:solidFill>
                  <a:srgbClr val="006666"/>
                </a:solidFill>
                <a:latin typeface="Arial" charset="0"/>
                <a:ea typeface="ＭＳ Ｐゴシック" charset="0"/>
                <a:cs typeface="ＭＳ Ｐゴシック" charset="0"/>
              </a:rPr>
              <a:t>C</a:t>
            </a:r>
            <a:r>
              <a:rPr lang="en-SG" sz="2800" b="1" kern="1200" dirty="0">
                <a:solidFill>
                  <a:schemeClr val="tx1"/>
                </a:solidFill>
                <a:latin typeface="Arial" charset="0"/>
                <a:ea typeface="ＭＳ Ｐゴシック" charset="0"/>
                <a:cs typeface="ＭＳ Ｐゴシック" charset="0"/>
              </a:rPr>
              <a:t>oming] after affliction and harsh </a:t>
            </a:r>
            <a:r>
              <a:rPr lang="en-SG" sz="2800" b="1" kern="1200" dirty="0" err="1">
                <a:solidFill>
                  <a:schemeClr val="tx1"/>
                </a:solidFill>
                <a:latin typeface="Arial" charset="0"/>
                <a:ea typeface="ＭＳ Ｐゴシック" charset="0"/>
                <a:cs typeface="ＭＳ Ｐゴシック" charset="0"/>
              </a:rPr>
              <a:t>labor</a:t>
            </a:r>
            <a:r>
              <a:rPr lang="en-SG" sz="2800" b="1" kern="1200" dirty="0">
                <a:solidFill>
                  <a:schemeClr val="tx1"/>
                </a:solidFill>
                <a:latin typeface="Arial" charset="0"/>
                <a:ea typeface="ＭＳ Ｐゴシック" charset="0"/>
                <a:cs typeface="ＭＳ Ｐゴシック" charset="0"/>
              </a:rPr>
              <a:t>,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Judah has gone into exile.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dwells among the nations;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finds no resting place.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All who pursue her have overtaken her</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in the midst of her distress</a:t>
            </a:r>
            <a:r>
              <a:rPr lang="ru-RU" sz="2800" b="1" kern="1200" dirty="0">
                <a:solidFill>
                  <a:schemeClr val="tx1"/>
                </a:solidFill>
                <a:latin typeface="Arial" charset="0"/>
                <a:ea typeface="ＭＳ Ｐゴシック" charset="0"/>
                <a:cs typeface="ＭＳ Ｐゴシック" charset="0"/>
              </a:rPr>
              <a:t>"</a:t>
            </a:r>
            <a:r>
              <a:rPr lang="en-US" sz="2800" b="1" kern="1200" dirty="0">
                <a:solidFill>
                  <a:schemeClr val="tx1"/>
                </a:solidFill>
                <a:latin typeface="Arial" charset="0"/>
                <a:ea typeface="ＭＳ Ｐゴシック" charset="0"/>
                <a:cs typeface="ＭＳ Ｐゴシック" charset="0"/>
              </a:rPr>
              <a:t> </a:t>
            </a:r>
            <a:br>
              <a:rPr lang="en-US" sz="2800" b="1" kern="1200" dirty="0">
                <a:solidFill>
                  <a:schemeClr val="tx1"/>
                </a:solidFill>
                <a:latin typeface="Arial" charset="0"/>
                <a:ea typeface="ＭＳ Ｐゴシック" charset="0"/>
                <a:cs typeface="ＭＳ Ｐゴシック" charset="0"/>
              </a:rPr>
            </a:br>
            <a:r>
              <a:rPr lang="en-US" sz="2800" b="1" kern="1200" dirty="0">
                <a:solidFill>
                  <a:schemeClr val="tx1"/>
                </a:solidFill>
                <a:latin typeface="Arial" charset="0"/>
                <a:ea typeface="ＭＳ Ｐゴシック" charset="0"/>
                <a:cs typeface="ＭＳ Ｐゴシック" charset="0"/>
              </a:rPr>
              <a:t>(Lamentations 1:1-3 </a:t>
            </a:r>
            <a:r>
              <a:rPr lang="en-US" sz="2400" b="1" kern="1200" dirty="0">
                <a:solidFill>
                  <a:schemeClr val="tx1"/>
                </a:solidFill>
                <a:latin typeface="Arial" charset="0"/>
                <a:ea typeface="ＭＳ Ｐゴシック" charset="0"/>
                <a:cs typeface="ＭＳ Ｐゴシック" charset="0"/>
              </a:rPr>
              <a:t>NIV adapted</a:t>
            </a:r>
            <a:r>
              <a:rPr lang="en-US" sz="2800" b="1" kern="1200" dirty="0">
                <a:solidFill>
                  <a:schemeClr val="tx1"/>
                </a:solidFill>
                <a:latin typeface="Arial" charset="0"/>
                <a:ea typeface="ＭＳ Ｐゴシック" charset="0"/>
                <a:cs typeface="ＭＳ Ｐゴシック" charset="0"/>
              </a:rPr>
              <a:t>).</a:t>
            </a:r>
          </a:p>
        </p:txBody>
      </p:sp>
      <p:grpSp>
        <p:nvGrpSpPr>
          <p:cNvPr id="3" name="Group 2"/>
          <p:cNvGrpSpPr/>
          <p:nvPr/>
        </p:nvGrpSpPr>
        <p:grpSpPr>
          <a:xfrm>
            <a:off x="1152129" y="116632"/>
            <a:ext cx="1331639" cy="1308559"/>
            <a:chOff x="6552729" y="1052736"/>
            <a:chExt cx="1331639" cy="1308559"/>
          </a:xfrm>
        </p:grpSpPr>
        <p:sp>
          <p:nvSpPr>
            <p:cNvPr id="4" name="Oval 3"/>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5" name="Rectangle 2"/>
            <p:cNvSpPr txBox="1">
              <a:spLocks noChangeArrowheads="1"/>
            </p:cNvSpPr>
            <p:nvPr/>
          </p:nvSpPr>
          <p:spPr bwMode="auto">
            <a:xfrm>
              <a:off x="6552729" y="1526248"/>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endParaRPr>
            </a:p>
          </p:txBody>
        </p:sp>
      </p:grpSp>
      <p:grpSp>
        <p:nvGrpSpPr>
          <p:cNvPr id="6" name="Group 5"/>
          <p:cNvGrpSpPr/>
          <p:nvPr/>
        </p:nvGrpSpPr>
        <p:grpSpPr>
          <a:xfrm>
            <a:off x="1097868" y="2276872"/>
            <a:ext cx="1529916" cy="1030424"/>
            <a:chOff x="6066420" y="1052736"/>
            <a:chExt cx="1529916" cy="1030424"/>
          </a:xfrm>
        </p:grpSpPr>
        <p:sp>
          <p:nvSpPr>
            <p:cNvPr id="7" name="Oval 6"/>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6066420" y="1248113"/>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B</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endParaRPr>
            </a:p>
          </p:txBody>
        </p:sp>
      </p:grpSp>
      <p:grpSp>
        <p:nvGrpSpPr>
          <p:cNvPr id="9" name="Group 8"/>
          <p:cNvGrpSpPr/>
          <p:nvPr/>
        </p:nvGrpSpPr>
        <p:grpSpPr>
          <a:xfrm>
            <a:off x="648073" y="4072889"/>
            <a:ext cx="1331639" cy="1355292"/>
            <a:chOff x="5148064" y="1124744"/>
            <a:chExt cx="1331639" cy="1355292"/>
          </a:xfrm>
        </p:grpSpPr>
        <p:sp>
          <p:nvSpPr>
            <p:cNvPr id="10" name="Oval 9"/>
            <p:cNvSpPr/>
            <p:nvPr/>
          </p:nvSpPr>
          <p:spPr bwMode="auto">
            <a:xfrm>
              <a:off x="5652120" y="1124744"/>
              <a:ext cx="576064"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5148064" y="1644989"/>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C</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3013066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290">
                                          <p:stCondLst>
                                            <p:cond delay="0"/>
                                          </p:stCondLst>
                                        </p:cTn>
                                        <p:tgtEl>
                                          <p:spTgt spid="6"/>
                                        </p:tgtEl>
                                      </p:cBhvr>
                                    </p:animEffect>
                                    <p:anim calcmode="lin" valueType="num">
                                      <p:cBhvr>
                                        <p:cTn id="2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1" dur="13">
                                          <p:stCondLst>
                                            <p:cond delay="325"/>
                                          </p:stCondLst>
                                        </p:cTn>
                                        <p:tgtEl>
                                          <p:spTgt spid="6"/>
                                        </p:tgtEl>
                                      </p:cBhvr>
                                      <p:to x="100000" y="60000"/>
                                    </p:animScale>
                                    <p:animScale>
                                      <p:cBhvr>
                                        <p:cTn id="32" dur="83" decel="50000">
                                          <p:stCondLst>
                                            <p:cond delay="338"/>
                                          </p:stCondLst>
                                        </p:cTn>
                                        <p:tgtEl>
                                          <p:spTgt spid="6"/>
                                        </p:tgtEl>
                                      </p:cBhvr>
                                      <p:to x="100000" y="100000"/>
                                    </p:animScale>
                                    <p:animScale>
                                      <p:cBhvr>
                                        <p:cTn id="33" dur="13">
                                          <p:stCondLst>
                                            <p:cond delay="656"/>
                                          </p:stCondLst>
                                        </p:cTn>
                                        <p:tgtEl>
                                          <p:spTgt spid="6"/>
                                        </p:tgtEl>
                                      </p:cBhvr>
                                      <p:to x="100000" y="80000"/>
                                    </p:animScale>
                                    <p:animScale>
                                      <p:cBhvr>
                                        <p:cTn id="34" dur="83" decel="50000">
                                          <p:stCondLst>
                                            <p:cond delay="669"/>
                                          </p:stCondLst>
                                        </p:cTn>
                                        <p:tgtEl>
                                          <p:spTgt spid="6"/>
                                        </p:tgtEl>
                                      </p:cBhvr>
                                      <p:to x="100000" y="100000"/>
                                    </p:animScale>
                                    <p:animScale>
                                      <p:cBhvr>
                                        <p:cTn id="35" dur="13">
                                          <p:stCondLst>
                                            <p:cond delay="821"/>
                                          </p:stCondLst>
                                        </p:cTn>
                                        <p:tgtEl>
                                          <p:spTgt spid="6"/>
                                        </p:tgtEl>
                                      </p:cBhvr>
                                      <p:to x="100000" y="90000"/>
                                    </p:animScale>
                                    <p:animScale>
                                      <p:cBhvr>
                                        <p:cTn id="36" dur="83" decel="50000">
                                          <p:stCondLst>
                                            <p:cond delay="834"/>
                                          </p:stCondLst>
                                        </p:cTn>
                                        <p:tgtEl>
                                          <p:spTgt spid="6"/>
                                        </p:tgtEl>
                                      </p:cBhvr>
                                      <p:to x="100000" y="100000"/>
                                    </p:animScale>
                                    <p:animScale>
                                      <p:cBhvr>
                                        <p:cTn id="37" dur="13">
                                          <p:stCondLst>
                                            <p:cond delay="904"/>
                                          </p:stCondLst>
                                        </p:cTn>
                                        <p:tgtEl>
                                          <p:spTgt spid="6"/>
                                        </p:tgtEl>
                                      </p:cBhvr>
                                      <p:to x="100000" y="95000"/>
                                    </p:animScale>
                                    <p:animScale>
                                      <p:cBhvr>
                                        <p:cTn id="38" dur="83" decel="50000">
                                          <p:stCondLst>
                                            <p:cond delay="917"/>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90">
                                          <p:stCondLst>
                                            <p:cond delay="0"/>
                                          </p:stCondLst>
                                        </p:cTn>
                                        <p:tgtEl>
                                          <p:spTgt spid="9"/>
                                        </p:tgtEl>
                                      </p:cBhvr>
                                    </p:animEffect>
                                    <p:anim calcmode="lin" valueType="num">
                                      <p:cBhvr>
                                        <p:cTn id="4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9" dur="13">
                                          <p:stCondLst>
                                            <p:cond delay="325"/>
                                          </p:stCondLst>
                                        </p:cTn>
                                        <p:tgtEl>
                                          <p:spTgt spid="9"/>
                                        </p:tgtEl>
                                      </p:cBhvr>
                                      <p:to x="100000" y="60000"/>
                                    </p:animScale>
                                    <p:animScale>
                                      <p:cBhvr>
                                        <p:cTn id="50" dur="83" decel="50000">
                                          <p:stCondLst>
                                            <p:cond delay="338"/>
                                          </p:stCondLst>
                                        </p:cTn>
                                        <p:tgtEl>
                                          <p:spTgt spid="9"/>
                                        </p:tgtEl>
                                      </p:cBhvr>
                                      <p:to x="100000" y="100000"/>
                                    </p:animScale>
                                    <p:animScale>
                                      <p:cBhvr>
                                        <p:cTn id="51" dur="13">
                                          <p:stCondLst>
                                            <p:cond delay="656"/>
                                          </p:stCondLst>
                                        </p:cTn>
                                        <p:tgtEl>
                                          <p:spTgt spid="9"/>
                                        </p:tgtEl>
                                      </p:cBhvr>
                                      <p:to x="100000" y="80000"/>
                                    </p:animScale>
                                    <p:animScale>
                                      <p:cBhvr>
                                        <p:cTn id="52" dur="83" decel="50000">
                                          <p:stCondLst>
                                            <p:cond delay="669"/>
                                          </p:stCondLst>
                                        </p:cTn>
                                        <p:tgtEl>
                                          <p:spTgt spid="9"/>
                                        </p:tgtEl>
                                      </p:cBhvr>
                                      <p:to x="100000" y="100000"/>
                                    </p:animScale>
                                    <p:animScale>
                                      <p:cBhvr>
                                        <p:cTn id="53" dur="13">
                                          <p:stCondLst>
                                            <p:cond delay="821"/>
                                          </p:stCondLst>
                                        </p:cTn>
                                        <p:tgtEl>
                                          <p:spTgt spid="9"/>
                                        </p:tgtEl>
                                      </p:cBhvr>
                                      <p:to x="100000" y="90000"/>
                                    </p:animScale>
                                    <p:animScale>
                                      <p:cBhvr>
                                        <p:cTn id="54" dur="83" decel="50000">
                                          <p:stCondLst>
                                            <p:cond delay="834"/>
                                          </p:stCondLst>
                                        </p:cTn>
                                        <p:tgtEl>
                                          <p:spTgt spid="9"/>
                                        </p:tgtEl>
                                      </p:cBhvr>
                                      <p:to x="100000" y="100000"/>
                                    </p:animScale>
                                    <p:animScale>
                                      <p:cBhvr>
                                        <p:cTn id="55" dur="13">
                                          <p:stCondLst>
                                            <p:cond delay="904"/>
                                          </p:stCondLst>
                                        </p:cTn>
                                        <p:tgtEl>
                                          <p:spTgt spid="9"/>
                                        </p:tgtEl>
                                      </p:cBhvr>
                                      <p:to x="100000" y="95000"/>
                                    </p:animScale>
                                    <p:animScale>
                                      <p:cBhvr>
                                        <p:cTn id="56"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 expresses in deeply emotional terms the siege conditions and reasons God caused the fall of Jerusalem as a model of national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confession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that the remnant would repent and trust God for his restoration.</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493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Tree>
    <p:extLst>
      <p:ext uri="{BB962C8B-B14F-4D97-AF65-F5344CB8AC3E}">
        <p14:creationId xmlns:p14="http://schemas.microsoft.com/office/powerpoint/2010/main" val="25357002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erusalem in Ruins - Sketching Out | Jerusalem, Ruins, Abandoned cities">
            <a:extLst>
              <a:ext uri="{FF2B5EF4-FFF2-40B4-BE49-F238E27FC236}">
                <a16:creationId xmlns:a16="http://schemas.microsoft.com/office/drawing/2014/main" id="{490BE978-DDC9-6B39-E08B-24C28C2EA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a:stretch/>
        </p:blipFill>
        <p:spPr bwMode="auto">
          <a:xfrm>
            <a:off x="0" y="14733"/>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572000" y="29468"/>
            <a:ext cx="457200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roads to Jerusalem are in mourning,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crowds no longer come to celebrate the festivals.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city gates are silent,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her priests groan,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her young women are crying—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how bitter is her fate!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3118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09157" y="14734"/>
            <a:ext cx="4229335" cy="6828531"/>
          </a:xfrm>
          <a:effectLst>
            <a:outerShdw blurRad="63500" dist="35921" dir="2700000" algn="ctr" rotWithShape="0">
              <a:schemeClr val="tx2">
                <a:alpha val="74998"/>
              </a:schemeClr>
            </a:outerShdw>
          </a:effectLst>
        </p:spPr>
        <p:txBody>
          <a:bodyPr anchor="t"/>
          <a:lstStyle/>
          <a:p>
            <a:pPr algn="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Her oppressors have become her masters,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her enemies prosper,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has punished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her many sins.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Her children have been captured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taken away to distant lands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A History Of The Babylonian Exile">
            <a:extLst>
              <a:ext uri="{FF2B5EF4-FFF2-40B4-BE49-F238E27FC236}">
                <a16:creationId xmlns:a16="http://schemas.microsoft.com/office/drawing/2014/main" id="{658B448F-058D-F783-98BC-E24A05E0B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1611"/>
            <a:ext cx="4809157" cy="5229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5411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2400" y="29469"/>
            <a:ext cx="8991600" cy="3687563"/>
          </a:xfrm>
          <a:effectLst>
            <a:outerShdw blurRad="63500" dist="35921" dir="2700000" algn="ctr" rotWithShape="0">
              <a:schemeClr val="tx2">
                <a:alpha val="74998"/>
              </a:schemeClr>
            </a:outerShdw>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All the majesty of beautiful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has been stripped away.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Her princes are like starving deer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searching for pasture.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are too weak to run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from the pursuing enemy</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9218" name="Picture 2" descr="Tzidkiyahu: Zedekiah was twenty-one years old when he began to reign; he  reigned eleven years in Jerusalem. His mother's name was Hamutal daughter  of Jeremiah o…">
            <a:extLst>
              <a:ext uri="{FF2B5EF4-FFF2-40B4-BE49-F238E27FC236}">
                <a16:creationId xmlns:a16="http://schemas.microsoft.com/office/drawing/2014/main" id="{9DEDECCF-3931-2190-73D3-6ADD2D5A1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746" y="1921119"/>
            <a:ext cx="3291254" cy="493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060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2A1A857-E5FE-D417-2BB6-BDF623EC4D66}"/>
              </a:ext>
            </a:extLst>
          </p:cNvPr>
          <p:cNvGraphicFramePr>
            <a:graphicFrameLocks noGrp="1"/>
          </p:cNvGraphicFramePr>
          <p:nvPr/>
        </p:nvGraphicFramePr>
        <p:xfrm>
          <a:off x="1" y="1290640"/>
          <a:ext cx="9144000" cy="5561010"/>
        </p:xfrm>
        <a:graphic>
          <a:graphicData uri="http://schemas.openxmlformats.org/drawingml/2006/table">
            <a:tbl>
              <a:tblPr firstRow="1" bandRow="1">
                <a:tableStyleId>{5C22544A-7EE6-4342-B048-85BDC9FD1C3A}</a:tableStyleId>
              </a:tblPr>
              <a:tblGrid>
                <a:gridCol w="650928">
                  <a:extLst>
                    <a:ext uri="{9D8B030D-6E8A-4147-A177-3AD203B41FA5}">
                      <a16:colId xmlns:a16="http://schemas.microsoft.com/office/drawing/2014/main" val="710916003"/>
                    </a:ext>
                  </a:extLst>
                </a:gridCol>
                <a:gridCol w="3332135">
                  <a:extLst>
                    <a:ext uri="{9D8B030D-6E8A-4147-A177-3AD203B41FA5}">
                      <a16:colId xmlns:a16="http://schemas.microsoft.com/office/drawing/2014/main" val="3634782429"/>
                    </a:ext>
                  </a:extLst>
                </a:gridCol>
                <a:gridCol w="898902">
                  <a:extLst>
                    <a:ext uri="{9D8B030D-6E8A-4147-A177-3AD203B41FA5}">
                      <a16:colId xmlns:a16="http://schemas.microsoft.com/office/drawing/2014/main" val="2617891729"/>
                    </a:ext>
                  </a:extLst>
                </a:gridCol>
                <a:gridCol w="4262035">
                  <a:extLst>
                    <a:ext uri="{9D8B030D-6E8A-4147-A177-3AD203B41FA5}">
                      <a16:colId xmlns:a16="http://schemas.microsoft.com/office/drawing/2014/main" val="2053965818"/>
                    </a:ext>
                  </a:extLst>
                </a:gridCol>
              </a:tblGrid>
              <a:tr h="537949">
                <a:tc gridSpan="2">
                  <a:txBody>
                    <a:bodyPr/>
                    <a:lstStyle/>
                    <a:p>
                      <a:r>
                        <a:rPr lang="en-US" sz="2800" dirty="0">
                          <a:latin typeface="Arial" panose="020B0604020202020204" pitchFamily="34" charset="0"/>
                          <a:cs typeface="Arial" panose="020B0604020202020204" pitchFamily="34" charset="0"/>
                        </a:rPr>
                        <a:t>Lamentations</a:t>
                      </a:r>
                    </a:p>
                  </a:txBody>
                  <a:tcPr anchor="ctr">
                    <a:solidFill>
                      <a:schemeClr val="accent6"/>
                    </a:solidFill>
                  </a:tcPr>
                </a:tc>
                <a:tc hMerge="1">
                  <a:txBody>
                    <a:bodyPr/>
                    <a:lstStyle/>
                    <a:p>
                      <a:endParaRPr lang="en-US" dirty="0"/>
                    </a:p>
                  </a:txBody>
                  <a:tcPr/>
                </a:tc>
                <a:tc gridSpan="2">
                  <a:txBody>
                    <a:bodyPr/>
                    <a:lstStyle/>
                    <a:p>
                      <a:r>
                        <a:rPr lang="en-US" sz="2800" dirty="0">
                          <a:latin typeface="Arial" panose="020B0604020202020204" pitchFamily="34" charset="0"/>
                          <a:cs typeface="Arial" panose="020B0604020202020204" pitchFamily="34" charset="0"/>
                        </a:rPr>
                        <a:t>Deuteronomy</a:t>
                      </a: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970323">
                <a:tc>
                  <a:txBody>
                    <a:bodyPr/>
                    <a:lstStyle/>
                    <a:p>
                      <a:r>
                        <a:rPr lang="en-US" b="1" dirty="0">
                          <a:latin typeface="Arial" panose="020B0604020202020204" pitchFamily="34" charset="0"/>
                          <a:cs typeface="Arial" panose="020B0604020202020204" pitchFamily="34" charset="0"/>
                        </a:rPr>
                        <a:t>1:3</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She dwells among the nations; she finds no resting place. </a:t>
                      </a:r>
                    </a:p>
                  </a:txBody>
                  <a:tcPr/>
                </a:tc>
                <a:tc>
                  <a:txBody>
                    <a:bodyPr/>
                    <a:lstStyle/>
                    <a:p>
                      <a:r>
                        <a:rPr lang="en-US" b="1" dirty="0">
                          <a:latin typeface="Arial" panose="020B0604020202020204" pitchFamily="34" charset="0"/>
                          <a:cs typeface="Arial" panose="020B0604020202020204" pitchFamily="34" charset="0"/>
                        </a:rPr>
                        <a:t>28:65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Among those nations you will find no repose, no resting place for the sole of your foot.</a:t>
                      </a:r>
                    </a:p>
                  </a:txBody>
                  <a:tcPr/>
                </a:tc>
                <a:extLst>
                  <a:ext uri="{0D108BD9-81ED-4DB2-BD59-A6C34878D82A}">
                    <a16:rowId xmlns:a16="http://schemas.microsoft.com/office/drawing/2014/main" val="332992696"/>
                  </a:ext>
                </a:extLst>
              </a:tr>
              <a:tr h="693926">
                <a:tc>
                  <a:txBody>
                    <a:bodyPr/>
                    <a:lstStyle/>
                    <a:p>
                      <a:r>
                        <a:rPr lang="en-US" b="1" dirty="0">
                          <a:latin typeface="Arial" panose="020B0604020202020204" pitchFamily="34" charset="0"/>
                          <a:cs typeface="Arial" panose="020B0604020202020204" pitchFamily="34" charset="0"/>
                        </a:rPr>
                        <a:t>1:5</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Her foes have become her masters.</a:t>
                      </a:r>
                    </a:p>
                  </a:txBody>
                  <a:tcPr/>
                </a:tc>
                <a:tc>
                  <a:txBody>
                    <a:bodyPr/>
                    <a:lstStyle/>
                    <a:p>
                      <a:r>
                        <a:rPr lang="en-US" b="1" dirty="0">
                          <a:latin typeface="Arial" panose="020B0604020202020204" pitchFamily="34" charset="0"/>
                          <a:cs typeface="Arial" panose="020B0604020202020204" pitchFamily="34" charset="0"/>
                        </a:rPr>
                        <a:t>28:44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He will be the head, but you will be the tail.</a:t>
                      </a:r>
                    </a:p>
                  </a:txBody>
                  <a:tcPr/>
                </a:tc>
                <a:extLst>
                  <a:ext uri="{0D108BD9-81ED-4DB2-BD59-A6C34878D82A}">
                    <a16:rowId xmlns:a16="http://schemas.microsoft.com/office/drawing/2014/main" val="2470269056"/>
                  </a:ext>
                </a:extLst>
              </a:tr>
              <a:tr h="746402">
                <a:tc>
                  <a:txBody>
                    <a:bodyPr/>
                    <a:lstStyle/>
                    <a:p>
                      <a:r>
                        <a:rPr lang="en-US" b="1" dirty="0">
                          <a:latin typeface="Arial" panose="020B0604020202020204" pitchFamily="34" charset="0"/>
                          <a:cs typeface="Arial" panose="020B0604020202020204" pitchFamily="34" charset="0"/>
                        </a:rPr>
                        <a:t>1:5</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Her children have gone into exile, captive before the foe.</a:t>
                      </a:r>
                    </a:p>
                  </a:txBody>
                  <a:tcPr/>
                </a:tc>
                <a:tc>
                  <a:txBody>
                    <a:bodyPr/>
                    <a:lstStyle/>
                    <a:p>
                      <a:r>
                        <a:rPr lang="en-US" b="1" dirty="0">
                          <a:latin typeface="Arial" panose="020B0604020202020204" pitchFamily="34" charset="0"/>
                          <a:cs typeface="Arial" panose="020B0604020202020204" pitchFamily="34" charset="0"/>
                        </a:rPr>
                        <a:t>28:32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Your sons and daughters will be given to another nation.</a:t>
                      </a:r>
                    </a:p>
                  </a:txBody>
                  <a:tcPr/>
                </a:tc>
                <a:extLst>
                  <a:ext uri="{0D108BD9-81ED-4DB2-BD59-A6C34878D82A}">
                    <a16:rowId xmlns:a16="http://schemas.microsoft.com/office/drawing/2014/main" val="293459607"/>
                  </a:ext>
                </a:extLst>
              </a:tr>
              <a:tr h="1418165">
                <a:tc>
                  <a:txBody>
                    <a:bodyPr/>
                    <a:lstStyle/>
                    <a:p>
                      <a:r>
                        <a:rPr lang="en-US" b="1" dirty="0">
                          <a:latin typeface="Arial" panose="020B0604020202020204" pitchFamily="34" charset="0"/>
                          <a:cs typeface="Arial" panose="020B0604020202020204" pitchFamily="34" charset="0"/>
                        </a:rPr>
                        <a:t>1:6</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In weakness they have fled before the pursuer.</a:t>
                      </a:r>
                    </a:p>
                  </a:txBody>
                  <a:tcPr/>
                </a:tc>
                <a:tc>
                  <a:txBody>
                    <a:bodyPr/>
                    <a:lstStyle/>
                    <a:p>
                      <a:r>
                        <a:rPr lang="en-US" b="1" dirty="0">
                          <a:latin typeface="Arial" panose="020B0604020202020204" pitchFamily="34" charset="0"/>
                          <a:cs typeface="Arial" panose="020B0604020202020204" pitchFamily="34" charset="0"/>
                        </a:rPr>
                        <a:t>28:25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The L</a:t>
                      </a:r>
                      <a:r>
                        <a:rPr lang="en-US" sz="1600" b="1" kern="1200" dirty="0">
                          <a:solidFill>
                            <a:schemeClr val="dk1"/>
                          </a:solidFill>
                          <a:effectLst/>
                          <a:latin typeface="Arial" panose="020B0604020202020204" pitchFamily="34" charset="0"/>
                          <a:ea typeface="+mn-ea"/>
                          <a:cs typeface="Arial" panose="020B0604020202020204" pitchFamily="34" charset="0"/>
                        </a:rPr>
                        <a:t>ORD</a:t>
                      </a:r>
                      <a:r>
                        <a:rPr lang="en-US" sz="1800" b="1" kern="1200" dirty="0">
                          <a:solidFill>
                            <a:schemeClr val="dk1"/>
                          </a:solidFill>
                          <a:effectLst/>
                          <a:latin typeface="Arial" panose="020B0604020202020204" pitchFamily="34" charset="0"/>
                          <a:ea typeface="+mn-ea"/>
                          <a:cs typeface="Arial" panose="020B0604020202020204" pitchFamily="34" charset="0"/>
                        </a:rPr>
                        <a:t> will cause you to be defeated before your enemies. You will come at them from one direction but flee from them in seven.</a:t>
                      </a:r>
                    </a:p>
                  </a:txBody>
                  <a:tcPr/>
                </a:tc>
                <a:extLst>
                  <a:ext uri="{0D108BD9-81ED-4DB2-BD59-A6C34878D82A}">
                    <a16:rowId xmlns:a16="http://schemas.microsoft.com/office/drawing/2014/main" val="3644038433"/>
                  </a:ext>
                </a:extLst>
              </a:tr>
              <a:tr h="1194245">
                <a:tc>
                  <a:txBody>
                    <a:bodyPr/>
                    <a:lstStyle/>
                    <a:p>
                      <a:r>
                        <a:rPr lang="en-US" b="1" dirty="0">
                          <a:latin typeface="Arial" panose="020B0604020202020204" pitchFamily="34" charset="0"/>
                          <a:cs typeface="Arial" panose="020B0604020202020204" pitchFamily="34" charset="0"/>
                        </a:rPr>
                        <a:t>1:18</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My young men and maidens have gone into exile.</a:t>
                      </a:r>
                    </a:p>
                  </a:txBody>
                  <a:tcPr/>
                </a:tc>
                <a:tc>
                  <a:txBody>
                    <a:bodyPr/>
                    <a:lstStyle/>
                    <a:p>
                      <a:r>
                        <a:rPr lang="en-US" b="1" dirty="0">
                          <a:latin typeface="Arial" panose="020B0604020202020204" pitchFamily="34" charset="0"/>
                          <a:cs typeface="Arial" panose="020B0604020202020204" pitchFamily="34" charset="0"/>
                        </a:rPr>
                        <a:t>28:41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You will have sons and daughters but you will not keep them, because they will go into captivity.</a:t>
                      </a:r>
                    </a:p>
                  </a:txBody>
                  <a:tcPr/>
                </a:tc>
                <a:extLst>
                  <a:ext uri="{0D108BD9-81ED-4DB2-BD59-A6C34878D82A}">
                    <a16:rowId xmlns:a16="http://schemas.microsoft.com/office/drawing/2014/main" val="3130001187"/>
                  </a:ext>
                </a:extLst>
              </a:tr>
            </a:tbl>
          </a:graphicData>
        </a:graphic>
      </p:graphicFrame>
      <p:sp>
        <p:nvSpPr>
          <p:cNvPr id="139269" name="Text Box 5"/>
          <p:cNvSpPr txBox="1">
            <a:spLocks noChangeArrowheads="1"/>
          </p:cNvSpPr>
          <p:nvPr/>
        </p:nvSpPr>
        <p:spPr bwMode="auto">
          <a:xfrm>
            <a:off x="0" y="-26988"/>
            <a:ext cx="9144000" cy="131127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Parallels between Lamentations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and Deuteronomy</a:t>
            </a:r>
          </a:p>
        </p:txBody>
      </p:sp>
      <p:sp>
        <p:nvSpPr>
          <p:cNvPr id="10" name="Text Box 6"/>
          <p:cNvSpPr txBox="1">
            <a:spLocks noChangeArrowheads="1"/>
          </p:cNvSpPr>
          <p:nvPr/>
        </p:nvSpPr>
        <p:spPr bwMode="auto">
          <a:xfrm>
            <a:off x="121403" y="6524711"/>
            <a:ext cx="54102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Bible Knowledge Commentary</a:t>
            </a:r>
            <a:r>
              <a:rPr kumimoji="0" 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 1:1209</a:t>
            </a:r>
          </a:p>
        </p:txBody>
      </p:sp>
      <p:sp>
        <p:nvSpPr>
          <p:cNvPr id="9" name="TextBox 8">
            <a:extLst>
              <a:ext uri="{FF2B5EF4-FFF2-40B4-BE49-F238E27FC236}">
                <a16:creationId xmlns:a16="http://schemas.microsoft.com/office/drawing/2014/main" id="{4F81B4F7-9B06-444F-6210-2A01B5790B96}"/>
              </a:ext>
            </a:extLst>
          </p:cNvPr>
          <p:cNvSpPr txBox="1">
            <a:spLocks noChangeArrowheads="1"/>
          </p:cNvSpPr>
          <p:nvPr/>
        </p:nvSpPr>
        <p:spPr bwMode="auto">
          <a:xfrm>
            <a:off x="8526185" y="6350"/>
            <a:ext cx="5693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496</a:t>
            </a:r>
          </a:p>
        </p:txBody>
      </p:sp>
    </p:spTree>
    <p:extLst>
      <p:ext uri="{BB962C8B-B14F-4D97-AF65-F5344CB8AC3E}">
        <p14:creationId xmlns:p14="http://schemas.microsoft.com/office/powerpoint/2010/main" val="1178878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od's Word on Sunday: A new beginning starts with God's gift">
            <a:extLst>
              <a:ext uri="{FF2B5EF4-FFF2-40B4-BE49-F238E27FC236}">
                <a16:creationId xmlns:a16="http://schemas.microsoft.com/office/drawing/2014/main" id="{A0C44A3A-26E1-2264-185E-5AA5C0EFB2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0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4323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In the days of her affliction and wandering</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Jerusalem remembers all the treasures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that were hers in days of old.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When her people fell into enemy hands,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there was no one to help her.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Her enemies looked at her</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laughed at her destruction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56136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hy did many Jews move to Babylon? - Quora">
            <a:extLst>
              <a:ext uri="{FF2B5EF4-FFF2-40B4-BE49-F238E27FC236}">
                <a16:creationId xmlns:a16="http://schemas.microsoft.com/office/drawing/2014/main" id="{518413D3-286A-1B5F-061C-87CB4054B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33"/>
            <a:ext cx="6800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80000" y="29468"/>
            <a:ext cx="3888154" cy="6828531"/>
          </a:xfrm>
          <a:solidFill>
            <a:schemeClr val="tx1"/>
          </a:solidFill>
          <a:effectLst>
            <a:outerShdw blurRad="63500" dist="35921" dir="2700000" algn="ctr" rotWithShape="0">
              <a:schemeClr val="tx2">
                <a:alpha val="74998"/>
              </a:schemeClr>
            </a:outerShdw>
          </a:effectLst>
        </p:spPr>
        <p:txBody>
          <a:bodyPr anchor="t"/>
          <a:lstStyle/>
          <a:p>
            <a:pPr algn="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Jerusalem has sinned greatly</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so has become unclean.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All who honored her despise her,</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they have seen her nakedness;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she herself groans and turns away</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927871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at Was David's Sin in Numbering Israel? – Focus Online">
            <a:extLst>
              <a:ext uri="{FF2B5EF4-FFF2-40B4-BE49-F238E27FC236}">
                <a16:creationId xmlns:a16="http://schemas.microsoft.com/office/drawing/2014/main" id="{D9F1A00C-11FC-6CD0-786D-0DC7C81BB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3" y="3534507"/>
            <a:ext cx="9186333"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33639"/>
          </a:xfrm>
          <a:effectLst>
            <a:outerShdw blurRad="63500" dist="35921" dir="2700000" algn="ctr" rotWithShape="0">
              <a:schemeClr val="tx2">
                <a:alpha val="74998"/>
              </a:schemeClr>
            </a:outerShdw>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Her filthiness clung to her skirts;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she did not consider her future.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Her fall was astounding;</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there was none to comfort her.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'Look, O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on my affliction,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the enemy has triumphed'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8147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3363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enemy laid hands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on all her treasures;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she saw pagan nations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enter her sanctuary—</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those you had forbidden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to enter your assembly</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7170" name="Picture 2" descr="What Was the Importance of the Temple in Jerusalem? - Sponsor an Olive Tree  in Israel">
            <a:extLst>
              <a:ext uri="{FF2B5EF4-FFF2-40B4-BE49-F238E27FC236}">
                <a16:creationId xmlns:a16="http://schemas.microsoft.com/office/drawing/2014/main" id="{184F11CB-66DC-B5FA-3590-11EDC6340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3450"/>
            <a:ext cx="9144000"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44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y a 2,500-year-old Hebrew poem still matters">
            <a:extLst>
              <a:ext uri="{FF2B5EF4-FFF2-40B4-BE49-F238E27FC236}">
                <a16:creationId xmlns:a16="http://schemas.microsoft.com/office/drawing/2014/main" id="{C56A3D57-1948-94BF-40C0-C17522D44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0676" y="3112638"/>
            <a:ext cx="9003323" cy="3733639"/>
          </a:xfrm>
          <a:effectLst>
            <a:outerShdw blurRad="63500" dist="35921" dir="2700000" algn="ctr" rotWithShape="0">
              <a:schemeClr val="tx2">
                <a:alpha val="74998"/>
              </a:schemeClr>
            </a:outerShdw>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All her people groan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 they search for bread;</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barter their treasures for food</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to keep themselves alive.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'Look, O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and consider,</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I am despised.'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141488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285440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 has sent fire from heaven that burns in my bones. He has placed a trap in my path and turned me back. He has left me devastated, racked with sickness all day long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050" name="Picture 2" descr="New archive from Jewish Babylonian exile released | Cornell Chronicle">
            <a:extLst>
              <a:ext uri="{FF2B5EF4-FFF2-40B4-BE49-F238E27FC236}">
                <a16:creationId xmlns:a16="http://schemas.microsoft.com/office/drawing/2014/main" id="{27FD4DBE-379D-E321-EAC9-7A64A01D5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2807515"/>
            <a:ext cx="70485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7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Even while destroying Jerusalem for its sin (1:1–2:22), God was faithful to his covenant to Abraham by not permanently ending Judah despite it being deserved (3:22-23). </a:t>
            </a: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Tree>
    <p:extLst>
      <p:ext uri="{BB962C8B-B14F-4D97-AF65-F5344CB8AC3E}">
        <p14:creationId xmlns:p14="http://schemas.microsoft.com/office/powerpoint/2010/main" val="26626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661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 has sent fire from heaven that burns in my bones. He has placed a trap in my path and turned me back. He has left me devastated, racked with sickness all day long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36515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0" y="1052736"/>
            <a:ext cx="2195736" cy="5328592"/>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8" name="TextBox 7">
            <a:extLst>
              <a:ext uri="{FF2B5EF4-FFF2-40B4-BE49-F238E27FC236}">
                <a16:creationId xmlns:a16="http://schemas.microsoft.com/office/drawing/2014/main" id="{45D6C35B-1ACF-D34E-919B-2FB9F5C45D85}"/>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92C3D65E-3190-BB43-B0D2-F105A86743A7}"/>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B5D3BED-638F-4C46-ACC4-43A36B045817}"/>
              </a:ext>
            </a:extLst>
          </p:cNvPr>
          <p:cNvSpPr txBox="1">
            <a:spLocks noChangeAspect="1"/>
          </p:cNvSpPr>
          <p:nvPr/>
        </p:nvSpPr>
        <p:spPr>
          <a:xfrm rot="21006683">
            <a:off x="922803" y="4240387"/>
            <a:ext cx="6622363"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confess that your sin has put you into a sad state?</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98212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54724307"/>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2267744" y="1052736"/>
            <a:ext cx="161967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1506955319"/>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435111EC-620A-5648-9600-6DFC4B887B46}"/>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24E7CEF-7771-134A-9484-7964E02C04C3}"/>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81C19AE9-FD73-2F4C-9F02-1FF7F18F6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6612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Lord in his anger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has cast a dark shadow over beautiful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fairest of Israel</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cities lies in the dust,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thrown down from the heights of heaven.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 his day of great anger,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Lord has shown no mercy even to his Temple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(Lam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769700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Without mercy the Lord has destroyed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every home in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 his anger he has broken down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fortress walls of beautiful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brought them to the ground,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dishonoring the kingdom and its rulers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2:2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275740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All the strength of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vanishes beneath his fierce anger.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Lord has withdrawn his protection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 the enemy attacks.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consumes the whole land of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like a raging fire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047048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1"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0291" name="Text Box 4"/>
          <p:cNvSpPr txBox="1">
            <a:spLocks noChangeArrowheads="1"/>
          </p:cNvSpPr>
          <p:nvPr/>
        </p:nvSpPr>
        <p:spPr bwMode="auto">
          <a:xfrm>
            <a:off x="0" y="-26988"/>
            <a:ext cx="9144000" cy="131127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charset="0"/>
                <a:ea typeface="ＭＳ Ｐゴシック" charset="0"/>
              </a:rPr>
              <a:t>Parallels between Lamentations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charset="0"/>
                <a:ea typeface="ＭＳ Ｐゴシック" charset="0"/>
              </a:rPr>
              <a:t>and Deuteronomy</a:t>
            </a:r>
          </a:p>
        </p:txBody>
      </p:sp>
      <p:pic>
        <p:nvPicPr>
          <p:cNvPr id="140292"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l="2971" t="34035" r="3712" b="44731"/>
          <a:stretch>
            <a:fillRect/>
          </a:stretch>
        </p:blipFill>
        <p:spPr bwMode="auto">
          <a:xfrm>
            <a:off x="0" y="1962150"/>
            <a:ext cx="9144000"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3" name="TextBox 8"/>
          <p:cNvSpPr txBox="1">
            <a:spLocks noChangeArrowheads="1"/>
          </p:cNvSpPr>
          <p:nvPr/>
        </p:nvSpPr>
        <p:spPr bwMode="auto">
          <a:xfrm>
            <a:off x="8526185" y="6350"/>
            <a:ext cx="5693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496</a:t>
            </a:r>
          </a:p>
        </p:txBody>
      </p:sp>
      <p:graphicFrame>
        <p:nvGraphicFramePr>
          <p:cNvPr id="9" name="Table 2">
            <a:extLst>
              <a:ext uri="{FF2B5EF4-FFF2-40B4-BE49-F238E27FC236}">
                <a16:creationId xmlns:a16="http://schemas.microsoft.com/office/drawing/2014/main" id="{7F36169B-DEBD-6DF5-5481-27CDA6A02904}"/>
              </a:ext>
            </a:extLst>
          </p:cNvPr>
          <p:cNvGraphicFramePr>
            <a:graphicFrameLocks noGrp="1"/>
          </p:cNvGraphicFramePr>
          <p:nvPr>
            <p:extLst>
              <p:ext uri="{D42A27DB-BD31-4B8C-83A1-F6EECF244321}">
                <p14:modId xmlns:p14="http://schemas.microsoft.com/office/powerpoint/2010/main" val="116970491"/>
              </p:ext>
            </p:extLst>
          </p:nvPr>
        </p:nvGraphicFramePr>
        <p:xfrm>
          <a:off x="0" y="1296087"/>
          <a:ext cx="9144000" cy="5573710"/>
        </p:xfrm>
        <a:graphic>
          <a:graphicData uri="http://schemas.openxmlformats.org/drawingml/2006/table">
            <a:tbl>
              <a:tblPr firstRow="1" bandRow="1">
                <a:tableStyleId>{5C22544A-7EE6-4342-B048-85BDC9FD1C3A}</a:tableStyleId>
              </a:tblPr>
              <a:tblGrid>
                <a:gridCol w="824753">
                  <a:extLst>
                    <a:ext uri="{9D8B030D-6E8A-4147-A177-3AD203B41FA5}">
                      <a16:colId xmlns:a16="http://schemas.microsoft.com/office/drawing/2014/main" val="710916003"/>
                    </a:ext>
                  </a:extLst>
                </a:gridCol>
                <a:gridCol w="3158310">
                  <a:extLst>
                    <a:ext uri="{9D8B030D-6E8A-4147-A177-3AD203B41FA5}">
                      <a16:colId xmlns:a16="http://schemas.microsoft.com/office/drawing/2014/main" val="3634782429"/>
                    </a:ext>
                  </a:extLst>
                </a:gridCol>
                <a:gridCol w="898902">
                  <a:extLst>
                    <a:ext uri="{9D8B030D-6E8A-4147-A177-3AD203B41FA5}">
                      <a16:colId xmlns:a16="http://schemas.microsoft.com/office/drawing/2014/main" val="2617891729"/>
                    </a:ext>
                  </a:extLst>
                </a:gridCol>
                <a:gridCol w="4262035">
                  <a:extLst>
                    <a:ext uri="{9D8B030D-6E8A-4147-A177-3AD203B41FA5}">
                      <a16:colId xmlns:a16="http://schemas.microsoft.com/office/drawing/2014/main" val="2053965818"/>
                    </a:ext>
                  </a:extLst>
                </a:gridCol>
              </a:tblGrid>
              <a:tr h="674453">
                <a:tc gridSpan="2">
                  <a:txBody>
                    <a:bodyPr/>
                    <a:lstStyle/>
                    <a:p>
                      <a:r>
                        <a:rPr lang="en-US" sz="2800" dirty="0">
                          <a:latin typeface="Arial" panose="020B0604020202020204" pitchFamily="34" charset="0"/>
                          <a:cs typeface="Arial" panose="020B0604020202020204" pitchFamily="34" charset="0"/>
                        </a:rPr>
                        <a:t>Lamentations</a:t>
                      </a:r>
                    </a:p>
                  </a:txBody>
                  <a:tcPr anchor="ctr">
                    <a:solidFill>
                      <a:schemeClr val="accent6"/>
                    </a:solidFill>
                  </a:tcPr>
                </a:tc>
                <a:tc hMerge="1">
                  <a:txBody>
                    <a:bodyPr/>
                    <a:lstStyle/>
                    <a:p>
                      <a:endParaRPr lang="en-US" dirty="0"/>
                    </a:p>
                  </a:txBody>
                  <a:tcPr/>
                </a:tc>
                <a:tc gridSpan="2">
                  <a:txBody>
                    <a:bodyPr/>
                    <a:lstStyle/>
                    <a:p>
                      <a:r>
                        <a:rPr lang="en-US" sz="2800" dirty="0">
                          <a:latin typeface="Arial" panose="020B0604020202020204" pitchFamily="34" charset="0"/>
                          <a:cs typeface="Arial" panose="020B0604020202020204" pitchFamily="34" charset="0"/>
                        </a:rPr>
                        <a:t>Deuteronomy</a:t>
                      </a: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1734455">
                <a:tc>
                  <a:txBody>
                    <a:bodyPr/>
                    <a:lstStyle/>
                    <a:p>
                      <a:r>
                        <a:rPr lang="en-US" sz="2000" b="1" dirty="0">
                          <a:latin typeface="Arial" panose="020B0604020202020204" pitchFamily="34" charset="0"/>
                          <a:cs typeface="Arial" panose="020B0604020202020204" pitchFamily="34" charset="0"/>
                        </a:rPr>
                        <a:t>2:15</a:t>
                      </a:r>
                    </a:p>
                  </a:txBody>
                  <a:tcPr/>
                </a:tc>
                <a:tc>
                  <a:txBody>
                    <a:bodyPr/>
                    <a:lstStyle/>
                    <a:p>
                      <a:r>
                        <a:rPr lang="en-US" sz="2000" b="1" kern="1200" dirty="0">
                          <a:solidFill>
                            <a:schemeClr val="dk1"/>
                          </a:solidFill>
                          <a:effectLst/>
                          <a:latin typeface="Arial" panose="020B0604020202020204" pitchFamily="34" charset="0"/>
                          <a:ea typeface="+mn-ea"/>
                          <a:cs typeface="Arial" panose="020B0604020202020204" pitchFamily="34" charset="0"/>
                        </a:rPr>
                        <a:t>All who pass your way</a:t>
                      </a:r>
                    </a:p>
                    <a:p>
                      <a:r>
                        <a:rPr lang="en-US" sz="2000" b="1" kern="1200" dirty="0">
                          <a:solidFill>
                            <a:schemeClr val="dk1"/>
                          </a:solidFill>
                          <a:effectLst/>
                          <a:latin typeface="Arial" panose="020B0604020202020204" pitchFamily="34" charset="0"/>
                          <a:ea typeface="+mn-ea"/>
                          <a:cs typeface="Arial" panose="020B0604020202020204" pitchFamily="34" charset="0"/>
                        </a:rPr>
                        <a:t>clap their hands at you;</a:t>
                      </a:r>
                    </a:p>
                    <a:p>
                      <a:r>
                        <a:rPr lang="en-US" sz="2000" b="1" kern="1200" dirty="0">
                          <a:solidFill>
                            <a:schemeClr val="dk1"/>
                          </a:solidFill>
                          <a:effectLst/>
                          <a:latin typeface="Arial" panose="020B0604020202020204" pitchFamily="34" charset="0"/>
                          <a:ea typeface="+mn-ea"/>
                          <a:cs typeface="Arial" panose="020B0604020202020204" pitchFamily="34" charset="0"/>
                        </a:rPr>
                        <a:t>they scoff and shake their heads at the Daughter of Jerusalem.</a:t>
                      </a:r>
                    </a:p>
                  </a:txBody>
                  <a:tcPr/>
                </a:tc>
                <a:tc>
                  <a:txBody>
                    <a:bodyPr/>
                    <a:lstStyle/>
                    <a:p>
                      <a:r>
                        <a:rPr lang="en-US" sz="2000" b="1" dirty="0">
                          <a:latin typeface="Arial" panose="020B0604020202020204" pitchFamily="34" charset="0"/>
                          <a:cs typeface="Arial" panose="020B0604020202020204" pitchFamily="34" charset="0"/>
                        </a:rPr>
                        <a:t>28:37</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effectLst/>
                          <a:latin typeface="Arial" panose="020B0604020202020204" pitchFamily="34" charset="0"/>
                          <a:ea typeface="+mn-ea"/>
                          <a:cs typeface="Arial" panose="020B0604020202020204" pitchFamily="34" charset="0"/>
                        </a:rPr>
                        <a:t>You will become a thing of horror and an object of scorn and ridicule to all the nations where the L</a:t>
                      </a:r>
                      <a:r>
                        <a:rPr lang="en-US" sz="1800" b="1" kern="1200" dirty="0">
                          <a:solidFill>
                            <a:schemeClr val="dk1"/>
                          </a:solidFill>
                          <a:effectLst/>
                          <a:latin typeface="Arial" panose="020B0604020202020204" pitchFamily="34" charset="0"/>
                          <a:ea typeface="+mn-ea"/>
                          <a:cs typeface="Arial" panose="020B0604020202020204" pitchFamily="34" charset="0"/>
                        </a:rPr>
                        <a:t>ORD</a:t>
                      </a:r>
                      <a:r>
                        <a:rPr lang="en-US" sz="2000" b="1" kern="1200" dirty="0">
                          <a:solidFill>
                            <a:schemeClr val="dk1"/>
                          </a:solidFill>
                          <a:effectLst/>
                          <a:latin typeface="Arial" panose="020B0604020202020204" pitchFamily="34" charset="0"/>
                          <a:ea typeface="+mn-ea"/>
                          <a:cs typeface="Arial" panose="020B0604020202020204" pitchFamily="34" charset="0"/>
                        </a:rPr>
                        <a:t> will drive you.</a:t>
                      </a:r>
                    </a:p>
                  </a:txBody>
                  <a:tcPr/>
                </a:tc>
                <a:extLst>
                  <a:ext uri="{0D108BD9-81ED-4DB2-BD59-A6C34878D82A}">
                    <a16:rowId xmlns:a16="http://schemas.microsoft.com/office/drawing/2014/main" val="332992696"/>
                  </a:ext>
                </a:extLst>
              </a:tr>
              <a:tr h="2018374">
                <a:tc>
                  <a:txBody>
                    <a:bodyPr/>
                    <a:lstStyle/>
                    <a:p>
                      <a:r>
                        <a:rPr lang="en-US" sz="2000" b="1" dirty="0">
                          <a:latin typeface="Arial" panose="020B0604020202020204" pitchFamily="34" charset="0"/>
                          <a:cs typeface="Arial" panose="020B0604020202020204" pitchFamily="34" charset="0"/>
                        </a:rPr>
                        <a:t>2:20</a:t>
                      </a:r>
                    </a:p>
                  </a:txBody>
                  <a:tcPr/>
                </a:tc>
                <a:tc>
                  <a:txBody>
                    <a:bodyPr/>
                    <a:lstStyle/>
                    <a:p>
                      <a:r>
                        <a:rPr lang="en-US" sz="2000" b="1" kern="1200" dirty="0">
                          <a:solidFill>
                            <a:schemeClr val="dk1"/>
                          </a:solidFill>
                          <a:effectLst/>
                          <a:latin typeface="Arial" panose="020B0604020202020204" pitchFamily="34" charset="0"/>
                          <a:ea typeface="+mn-ea"/>
                          <a:cs typeface="Arial" panose="020B0604020202020204" pitchFamily="34" charset="0"/>
                        </a:rPr>
                        <a:t>Should women eat their offspring, the children they have cared for?</a:t>
                      </a:r>
                    </a:p>
                  </a:txBody>
                  <a:tcPr/>
                </a:tc>
                <a:tc>
                  <a:txBody>
                    <a:bodyPr/>
                    <a:lstStyle/>
                    <a:p>
                      <a:r>
                        <a:rPr lang="en-US" sz="2000" b="1" dirty="0">
                          <a:latin typeface="Arial" panose="020B0604020202020204" pitchFamily="34" charset="0"/>
                          <a:cs typeface="Arial" panose="020B0604020202020204" pitchFamily="34" charset="0"/>
                        </a:rPr>
                        <a:t>28:53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effectLst/>
                          <a:latin typeface="Arial" panose="020B0604020202020204" pitchFamily="34" charset="0"/>
                          <a:ea typeface="+mn-ea"/>
                          <a:cs typeface="Arial" panose="020B0604020202020204" pitchFamily="34" charset="0"/>
                        </a:rPr>
                        <a:t>Because of the suffering that your enemy will inflict on you during the siege, you will eat the fruit of the womb, the flesh of the sons and daughters the L</a:t>
                      </a:r>
                      <a:r>
                        <a:rPr lang="en-US" sz="1800" b="1" kern="1200" dirty="0">
                          <a:solidFill>
                            <a:schemeClr val="dk1"/>
                          </a:solidFill>
                          <a:effectLst/>
                          <a:latin typeface="Arial" panose="020B0604020202020204" pitchFamily="34" charset="0"/>
                          <a:ea typeface="+mn-ea"/>
                          <a:cs typeface="Arial" panose="020B0604020202020204" pitchFamily="34" charset="0"/>
                        </a:rPr>
                        <a:t>ORD</a:t>
                      </a:r>
                      <a:r>
                        <a:rPr lang="en-US" sz="2000" b="1" kern="1200" dirty="0">
                          <a:solidFill>
                            <a:schemeClr val="dk1"/>
                          </a:solidFill>
                          <a:effectLst/>
                          <a:latin typeface="Arial" panose="020B0604020202020204" pitchFamily="34" charset="0"/>
                          <a:ea typeface="+mn-ea"/>
                          <a:cs typeface="Arial" panose="020B0604020202020204" pitchFamily="34" charset="0"/>
                        </a:rPr>
                        <a:t> your God has given you.</a:t>
                      </a:r>
                    </a:p>
                  </a:txBody>
                  <a:tcPr/>
                </a:tc>
                <a:extLst>
                  <a:ext uri="{0D108BD9-81ED-4DB2-BD59-A6C34878D82A}">
                    <a16:rowId xmlns:a16="http://schemas.microsoft.com/office/drawing/2014/main" val="2470269056"/>
                  </a:ext>
                </a:extLst>
              </a:tr>
              <a:tr h="1146428">
                <a:tc>
                  <a:txBody>
                    <a:bodyPr/>
                    <a:lstStyle/>
                    <a:p>
                      <a:r>
                        <a:rPr lang="en-US" sz="2000" b="1" dirty="0">
                          <a:latin typeface="Arial" panose="020B0604020202020204" pitchFamily="34" charset="0"/>
                          <a:cs typeface="Arial" panose="020B0604020202020204" pitchFamily="34" charset="0"/>
                        </a:rPr>
                        <a:t>2:21</a:t>
                      </a:r>
                    </a:p>
                  </a:txBody>
                  <a:tcPr/>
                </a:tc>
                <a:tc>
                  <a:txBody>
                    <a:bodyPr/>
                    <a:lstStyle/>
                    <a:p>
                      <a:r>
                        <a:rPr lang="en-US" sz="2000" b="1" kern="1200" dirty="0">
                          <a:solidFill>
                            <a:schemeClr val="dk1"/>
                          </a:solidFill>
                          <a:effectLst/>
                          <a:latin typeface="Arial" panose="020B0604020202020204" pitchFamily="34" charset="0"/>
                          <a:ea typeface="+mn-ea"/>
                          <a:cs typeface="Arial" panose="020B0604020202020204" pitchFamily="34" charset="0"/>
                        </a:rPr>
                        <a:t>Young and old lie together in the dust of the streets.</a:t>
                      </a:r>
                    </a:p>
                  </a:txBody>
                  <a:tcPr/>
                </a:tc>
                <a:tc>
                  <a:txBody>
                    <a:bodyPr/>
                    <a:lstStyle/>
                    <a:p>
                      <a:r>
                        <a:rPr lang="en-US" sz="2000" b="1" dirty="0">
                          <a:latin typeface="Arial" panose="020B0604020202020204" pitchFamily="34" charset="0"/>
                          <a:cs typeface="Arial" panose="020B0604020202020204" pitchFamily="34" charset="0"/>
                        </a:rPr>
                        <a:t>28:50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effectLst/>
                          <a:latin typeface="Arial" panose="020B0604020202020204" pitchFamily="34" charset="0"/>
                          <a:ea typeface="+mn-ea"/>
                          <a:cs typeface="Arial" panose="020B0604020202020204" pitchFamily="34" charset="0"/>
                        </a:rPr>
                        <a:t>…a fierce-looking nation without respect for the old or pity for the young.</a:t>
                      </a:r>
                    </a:p>
                  </a:txBody>
                  <a:tcPr/>
                </a:tc>
                <a:extLst>
                  <a:ext uri="{0D108BD9-81ED-4DB2-BD59-A6C34878D82A}">
                    <a16:rowId xmlns:a16="http://schemas.microsoft.com/office/drawing/2014/main" val="293459607"/>
                  </a:ext>
                </a:extLst>
              </a:tr>
            </a:tbl>
          </a:graphicData>
        </a:graphic>
      </p:graphicFrame>
      <p:sp>
        <p:nvSpPr>
          <p:cNvPr id="11" name="Text Box 6">
            <a:extLst>
              <a:ext uri="{FF2B5EF4-FFF2-40B4-BE49-F238E27FC236}">
                <a16:creationId xmlns:a16="http://schemas.microsoft.com/office/drawing/2014/main" id="{6DC3E73F-171C-1ED8-7664-601BBAF5DF4E}"/>
              </a:ext>
            </a:extLst>
          </p:cNvPr>
          <p:cNvSpPr txBox="1">
            <a:spLocks noChangeArrowheads="1"/>
          </p:cNvSpPr>
          <p:nvPr/>
        </p:nvSpPr>
        <p:spPr bwMode="auto">
          <a:xfrm>
            <a:off x="3685372" y="6562022"/>
            <a:ext cx="54102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Bible Knowledge Commentary</a:t>
            </a:r>
            <a:r>
              <a:rPr kumimoji="0" 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 1:1209</a:t>
            </a:r>
          </a:p>
        </p:txBody>
      </p:sp>
    </p:spTree>
    <p:extLst>
      <p:ext uri="{BB962C8B-B14F-4D97-AF65-F5344CB8AC3E}">
        <p14:creationId xmlns:p14="http://schemas.microsoft.com/office/powerpoint/2010/main" val="362205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362" name="Title 1"/>
          <p:cNvSpPr>
            <a:spLocks noGrp="1"/>
          </p:cNvSpPr>
          <p:nvPr>
            <p:ph type="title"/>
          </p:nvPr>
        </p:nvSpPr>
        <p:spPr>
          <a:xfrm>
            <a:off x="1620838" y="115888"/>
            <a:ext cx="7631112" cy="792162"/>
          </a:xfrm>
        </p:spPr>
        <p:txBody>
          <a:bodyPr/>
          <a:lstStyle/>
          <a:p>
            <a:r>
              <a:rPr lang="en-US" sz="3600" b="1">
                <a:solidFill>
                  <a:srgbClr val="000090"/>
                </a:solidFill>
                <a:latin typeface="Arial" charset="0"/>
                <a:ea typeface="ＭＳ Ｐゴシック" charset="0"/>
              </a:rPr>
              <a:t>Blessings </a:t>
            </a:r>
            <a:r>
              <a:rPr lang="en-US" sz="3600" b="1">
                <a:solidFill>
                  <a:schemeClr val="bg1"/>
                </a:solidFill>
                <a:latin typeface="Arial" charset="0"/>
                <a:ea typeface="ＭＳ Ｐゴシック" charset="0"/>
              </a:rPr>
              <a:t>&amp; </a:t>
            </a:r>
            <a:r>
              <a:rPr lang="en-US" sz="3600" b="1">
                <a:solidFill>
                  <a:srgbClr val="FFFFFF"/>
                </a:solidFill>
                <a:latin typeface="Arial" charset="0"/>
                <a:ea typeface="ＭＳ Ｐゴシック" charset="0"/>
              </a:rPr>
              <a:t>Curses (Deut. 28)</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cs typeface="Arial" charset="0"/>
              </a:rPr>
              <a:t>Your towns and your fields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cs typeface="Arial"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cs typeface="Arial" charset="0"/>
              </a:rPr>
              <a:t>Your children and your crops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cs typeface="Arial"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cs typeface="Arial"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cs typeface="Arial"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cs typeface="Arial"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cs typeface="Arial"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Your towns and your fields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Your children and your crops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will be cursed (17)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Your fruit baskets and bread-boards will be cursed (18)</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They will lend to money to you, but you will not lend to them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(44)</a:t>
            </a:r>
          </a:p>
        </p:txBody>
      </p:sp>
      <p:sp>
        <p:nvSpPr>
          <p:cNvPr id="14337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685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44386"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144387"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4388"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p>
        </p:txBody>
      </p:sp>
      <p:pic>
        <p:nvPicPr>
          <p:cNvPr id="144389"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charset="0"/>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Exile</a:t>
            </a: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7296" name="AutoShape 16"/>
          <p:cNvSpPr>
            <a:spLocks noChangeArrowheads="1"/>
          </p:cNvSpPr>
          <p:nvPr/>
        </p:nvSpPr>
        <p:spPr bwMode="auto">
          <a:xfrm>
            <a:off x="-19050" y="3963988"/>
            <a:ext cx="2892425" cy="1225550"/>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4572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Times of distress should motivate patience for God's salvation (3:26) rather than deliverance by man (4:17).</a:t>
            </a: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Tree>
    <p:extLst>
      <p:ext uri="{BB962C8B-B14F-4D97-AF65-F5344CB8AC3E}">
        <p14:creationId xmlns:p14="http://schemas.microsoft.com/office/powerpoint/2010/main" val="172514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Text Box 3"/>
          <p:cNvSpPr txBox="1">
            <a:spLocks noChangeArrowheads="1"/>
          </p:cNvSpPr>
          <p:nvPr/>
        </p:nvSpPr>
        <p:spPr bwMode="auto">
          <a:xfrm>
            <a:off x="381000" y="136525"/>
            <a:ext cx="8229600" cy="1920875"/>
          </a:xfrm>
          <a:prstGeom prst="rect">
            <a:avLst/>
          </a:prstGeom>
          <a:noFill/>
          <a:ln w="9525">
            <a:noFill/>
            <a:miter lim="800000"/>
            <a:headEnd/>
            <a:tailEnd/>
          </a:ln>
          <a:effectLst/>
        </p:spPr>
        <p:txBody>
          <a:bodyPr>
            <a:spAutoFit/>
          </a:bodyPr>
          <a:lstStyle>
            <a:defPPr>
              <a:defRPr lang="en-AU"/>
            </a:defPPr>
            <a:lvl3pPr marL="228600" lvl="2" algn="ctr">
              <a:defRPr sz="4000" b="1" i="1">
                <a:solidFill>
                  <a:schemeClr val="bg1"/>
                </a:solidFill>
                <a:effectLst>
                  <a:glow rad="139700">
                    <a:schemeClr val="tx1">
                      <a:alpha val="89000"/>
                    </a:schemeClr>
                  </a:glow>
                </a:effectLst>
                <a:latin typeface="Arial"/>
                <a:ea typeface="+mn-ea"/>
                <a:cs typeface="Arial"/>
              </a:defRPr>
            </a:lvl3pPr>
          </a:lstStyle>
          <a:p>
            <a:pPr lvl="2" defTabSz="914400" fontAlgn="base">
              <a:spcBef>
                <a:spcPct val="0"/>
              </a:spcBef>
              <a:spcAft>
                <a:spcPct val="0"/>
              </a:spcAft>
              <a:defRPr/>
            </a:pPr>
            <a:r>
              <a:rPr lang="ru-RU" dirty="0">
                <a:solidFill>
                  <a:srgbClr val="FFFFFF"/>
                </a:solidFill>
                <a:effectLst>
                  <a:glow rad="139700">
                    <a:srgbClr val="000000">
                      <a:alpha val="89000"/>
                    </a:srgbClr>
                  </a:glow>
                </a:effectLst>
              </a:rPr>
              <a:t>"</a:t>
            </a:r>
            <a:r>
              <a:rPr lang="en-US" dirty="0">
                <a:solidFill>
                  <a:srgbClr val="FFFFFF"/>
                </a:solidFill>
                <a:effectLst>
                  <a:glow rad="139700">
                    <a:srgbClr val="000000">
                      <a:alpha val="89000"/>
                    </a:srgbClr>
                  </a:glow>
                </a:effectLst>
              </a:rPr>
              <a:t>Is this the city that was called </a:t>
            </a:r>
          </a:p>
          <a:p>
            <a:pPr lvl="2" defTabSz="914400" fontAlgn="base">
              <a:spcBef>
                <a:spcPct val="0"/>
              </a:spcBef>
              <a:spcAft>
                <a:spcPct val="0"/>
              </a:spcAft>
              <a:defRPr/>
            </a:pPr>
            <a:r>
              <a:rPr lang="en-US" dirty="0">
                <a:solidFill>
                  <a:srgbClr val="FFFFFF"/>
                </a:solidFill>
                <a:effectLst>
                  <a:glow rad="139700">
                    <a:srgbClr val="000000">
                      <a:alpha val="89000"/>
                    </a:srgbClr>
                  </a:glow>
                </a:effectLst>
              </a:rPr>
              <a:t>the perfection of beauty, </a:t>
            </a:r>
          </a:p>
          <a:p>
            <a:pPr lvl="2" defTabSz="914400" fontAlgn="base">
              <a:spcBef>
                <a:spcPct val="0"/>
              </a:spcBef>
              <a:spcAft>
                <a:spcPct val="0"/>
              </a:spcAft>
              <a:defRPr/>
            </a:pPr>
            <a:r>
              <a:rPr lang="en-US" dirty="0">
                <a:solidFill>
                  <a:srgbClr val="FFFFFF"/>
                </a:solidFill>
                <a:effectLst>
                  <a:glow rad="139700">
                    <a:srgbClr val="000000">
                      <a:alpha val="89000"/>
                    </a:srgbClr>
                  </a:glow>
                </a:effectLst>
              </a:rPr>
              <a:t>the joy of the whole earth?</a:t>
            </a:r>
            <a:r>
              <a:rPr lang="ru-RU" dirty="0">
                <a:solidFill>
                  <a:srgbClr val="FFFFFF"/>
                </a:solidFill>
                <a:effectLst>
                  <a:glow rad="139700">
                    <a:srgbClr val="000000">
                      <a:alpha val="89000"/>
                    </a:srgbClr>
                  </a:glow>
                </a:effectLst>
              </a:rPr>
              <a:t>"</a:t>
            </a:r>
            <a:endParaRPr lang="en-US" dirty="0">
              <a:solidFill>
                <a:srgbClr val="FFFFFF"/>
              </a:solidFill>
              <a:effectLst>
                <a:glow rad="139700">
                  <a:srgbClr val="000000">
                    <a:alpha val="89000"/>
                  </a:srgbClr>
                </a:glow>
              </a:effectLst>
            </a:endParaRPr>
          </a:p>
        </p:txBody>
      </p:sp>
      <p:sp>
        <p:nvSpPr>
          <p:cNvPr id="172035" name="Rectangle 5"/>
          <p:cNvSpPr>
            <a:spLocks noGrp="1" noChangeArrowheads="1"/>
          </p:cNvSpPr>
          <p:nvPr>
            <p:ph type="title" idx="4294967295"/>
          </p:nvPr>
        </p:nvSpPr>
        <p:spPr>
          <a:xfrm>
            <a:off x="3429000" y="6172200"/>
            <a:ext cx="5638800" cy="609600"/>
          </a:xfrm>
          <a:solidFill>
            <a:schemeClr val="tx1"/>
          </a:solidFill>
        </p:spPr>
        <p:txBody>
          <a:bodyPr/>
          <a:lstStyle/>
          <a:p>
            <a:pPr eaLnBrk="1" hangingPunct="1"/>
            <a:r>
              <a:rPr lang="en-US" sz="3200" b="1">
                <a:solidFill>
                  <a:schemeClr val="bg1"/>
                </a:solidFill>
                <a:latin typeface="Arial" charset="0"/>
                <a:ea typeface="ＭＳ Ｐゴシック" charset="0"/>
              </a:rPr>
              <a:t>Lamentations 2:15 (NIV)</a:t>
            </a:r>
            <a:endParaRPr lang="en-US">
              <a:latin typeface="Arial" charset="0"/>
              <a:ea typeface="ＭＳ Ｐゴシック" charset="0"/>
            </a:endParaRPr>
          </a:p>
        </p:txBody>
      </p:sp>
    </p:spTree>
    <p:extLst>
      <p:ext uri="{BB962C8B-B14F-4D97-AF65-F5344CB8AC3E}">
        <p14:creationId xmlns:p14="http://schemas.microsoft.com/office/powerpoint/2010/main" val="2358692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it is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who did just as he planned.</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fulfilled the promises of disaster</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made long ago.</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destroyed Jerusalem without mercy.</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caused her enemies to gloat over her</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has given them power </a:t>
            </a:r>
            <a:r>
              <a:rPr lang="en-US" sz="3200" b="1">
                <a:effectLst>
                  <a:glow rad="127000">
                    <a:schemeClr val="tx1"/>
                  </a:glow>
                </a:effectLst>
                <a:latin typeface="Arial" charset="0"/>
                <a:ea typeface="ＭＳ Ｐゴシック" charset="0"/>
                <a:cs typeface="ＭＳ Ｐゴシック" charset="0"/>
              </a:rPr>
              <a:t>over her</a:t>
            </a:r>
            <a:r>
              <a:rPr lang="ru-RU" sz="3200" b="1">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2:17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23475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2267744" y="1052736"/>
            <a:ext cx="161967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Trusting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Leaders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435111EC-620A-5648-9600-6DFC4B887B46}"/>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24E7CEF-7771-134A-9484-7964E02C04C3}"/>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81C19AE9-FD73-2F4C-9F02-1FF7F18F6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9C8BCA-8EA6-2748-ADD3-62F9E06A655B}"/>
              </a:ext>
            </a:extLst>
          </p:cNvPr>
          <p:cNvSpPr txBox="1">
            <a:spLocks noChangeAspect="1"/>
          </p:cNvSpPr>
          <p:nvPr/>
        </p:nvSpPr>
        <p:spPr>
          <a:xfrm rot="21006683">
            <a:off x="922803" y="4240387"/>
            <a:ext cx="6622363"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say the same thing that God says about your sin?</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82817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345975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691547277"/>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6" name="TextBox 5">
            <a:extLst>
              <a:ext uri="{FF2B5EF4-FFF2-40B4-BE49-F238E27FC236}">
                <a16:creationId xmlns:a16="http://schemas.microsoft.com/office/drawing/2014/main" id="{25B615D7-CA3E-F248-9E2C-F7C7D05464AE}"/>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7" name="TextBox 6">
            <a:extLst>
              <a:ext uri="{FF2B5EF4-FFF2-40B4-BE49-F238E27FC236}">
                <a16:creationId xmlns:a16="http://schemas.microsoft.com/office/drawing/2014/main" id="{C57A8F61-9F8D-1E4C-BBA2-8EB315C7510C}"/>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8" name="TextBox 7">
            <a:extLst>
              <a:ext uri="{FF2B5EF4-FFF2-40B4-BE49-F238E27FC236}">
                <a16:creationId xmlns:a16="http://schemas.microsoft.com/office/drawing/2014/main" id="{97A04833-76AB-8744-A102-96ACF2EFBCF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56FDC41F-25A4-3F4A-B458-2A5CB1A6A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1572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00"/>
            <a:ext cx="9144000" cy="6556248"/>
          </a:xfrm>
          <a:prstGeom prst="rect">
            <a:avLst/>
          </a:prstGeom>
        </p:spPr>
      </p:pic>
      <p:sp>
        <p:nvSpPr>
          <p:cNvPr id="900098" name="Rectangle 2"/>
          <p:cNvSpPr>
            <a:spLocks noGrp="1" noChangeArrowheads="1"/>
          </p:cNvSpPr>
          <p:nvPr>
            <p:ph type="ctrTitle"/>
          </p:nvPr>
        </p:nvSpPr>
        <p:spPr>
          <a:xfrm>
            <a:off x="-6667" y="0"/>
            <a:ext cx="9144000" cy="719237"/>
          </a:xfrm>
          <a:solidFill>
            <a:schemeClr val="tx2"/>
          </a:solidFill>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Chapter 3 is a Model of Confession</a:t>
            </a:r>
          </a:p>
        </p:txBody>
      </p:sp>
    </p:spTree>
    <p:extLst>
      <p:ext uri="{BB962C8B-B14F-4D97-AF65-F5344CB8AC3E}">
        <p14:creationId xmlns:p14="http://schemas.microsoft.com/office/powerpoint/2010/main" val="23533872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861"/>
            <a:ext cx="9143999" cy="76303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Lamentations 1 Hebrew Acrostic</a:t>
            </a: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B</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C</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00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D</a:t>
              </a:r>
              <a:r>
                <a:rPr kumimoji="0" lang="ru-RU"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53008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reen Shot 2016-10-05 at 4.29.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1302"/>
            <a:ext cx="9144000" cy="507811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861"/>
            <a:ext cx="9143999" cy="76303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Lamentations 3 Hebrew Acrostic</a:t>
            </a:r>
          </a:p>
        </p:txBody>
      </p:sp>
      <p:grpSp>
        <p:nvGrpSpPr>
          <p:cNvPr id="4" name="Group 3"/>
          <p:cNvGrpSpPr/>
          <p:nvPr/>
        </p:nvGrpSpPr>
        <p:grpSpPr>
          <a:xfrm>
            <a:off x="7056785" y="548680"/>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endParaRPr>
            </a:p>
          </p:txBody>
        </p:sp>
      </p:grpSp>
      <p:grpSp>
        <p:nvGrpSpPr>
          <p:cNvPr id="8" name="Group 7"/>
          <p:cNvGrpSpPr/>
          <p:nvPr/>
        </p:nvGrpSpPr>
        <p:grpSpPr>
          <a:xfrm>
            <a:off x="3816425" y="1844824"/>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B</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endParaRPr>
            </a:p>
          </p:txBody>
        </p:sp>
      </p:grpSp>
      <p:grpSp>
        <p:nvGrpSpPr>
          <p:cNvPr id="11" name="Group 10"/>
          <p:cNvGrpSpPr/>
          <p:nvPr/>
        </p:nvGrpSpPr>
        <p:grpSpPr>
          <a:xfrm>
            <a:off x="6516216" y="3640841"/>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C</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endParaRPr>
            </a:p>
          </p:txBody>
        </p:sp>
      </p:grpSp>
      <p:grpSp>
        <p:nvGrpSpPr>
          <p:cNvPr id="14" name="Group 13"/>
          <p:cNvGrpSpPr/>
          <p:nvPr/>
        </p:nvGrpSpPr>
        <p:grpSpPr>
          <a:xfrm>
            <a:off x="2627784" y="4941168"/>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D</a:t>
              </a:r>
              <a:r>
                <a:rPr kumimoji="0" lang="ru-RU"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660066"/>
                </a:solidFill>
                <a:effectLst>
                  <a:glow rad="127000">
                    <a:srgbClr val="FFFFFF"/>
                  </a:glow>
                </a:effectLst>
                <a:uLnTx/>
                <a:uFillTx/>
                <a:latin typeface="Arial" charset="0"/>
                <a:ea typeface="ＭＳ Ｐゴシック" charset="0"/>
                <a:cs typeface="ＭＳ Ｐゴシック" charset="0"/>
              </a:endParaRPr>
            </a:p>
          </p:txBody>
        </p:sp>
      </p:grpSp>
      <p:grpSp>
        <p:nvGrpSpPr>
          <p:cNvPr id="18" name="Group 17"/>
          <p:cNvGrpSpPr/>
          <p:nvPr/>
        </p:nvGrpSpPr>
        <p:grpSpPr>
          <a:xfrm>
            <a:off x="2267744" y="1196752"/>
            <a:ext cx="1619671" cy="1012295"/>
            <a:chOff x="7164288" y="692696"/>
            <a:chExt cx="1619671" cy="1012295"/>
          </a:xfrm>
        </p:grpSpPr>
        <p:sp>
          <p:nvSpPr>
            <p:cNvPr id="19" name="Oval 18"/>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20"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endParaRPr>
            </a:p>
          </p:txBody>
        </p:sp>
      </p:grpSp>
      <p:grpSp>
        <p:nvGrpSpPr>
          <p:cNvPr id="21" name="Group 20"/>
          <p:cNvGrpSpPr/>
          <p:nvPr/>
        </p:nvGrpSpPr>
        <p:grpSpPr>
          <a:xfrm>
            <a:off x="7452320" y="1052736"/>
            <a:ext cx="1440160" cy="1084303"/>
            <a:chOff x="7452320" y="692696"/>
            <a:chExt cx="1440160" cy="1084303"/>
          </a:xfrm>
        </p:grpSpPr>
        <p:sp>
          <p:nvSpPr>
            <p:cNvPr id="22" name="Oval 21"/>
            <p:cNvSpPr/>
            <p:nvPr/>
          </p:nvSpPr>
          <p:spPr bwMode="auto">
            <a:xfrm>
              <a:off x="8460432" y="1124744"/>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23"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a:t>
              </a:r>
              <a:r>
                <a:rPr kumimoji="0" lang="ru-RU"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0000"/>
                </a:solidFill>
                <a:effectLst>
                  <a:glow rad="127000">
                    <a:srgbClr val="FFFFFF"/>
                  </a:glow>
                </a:effectLst>
                <a:uLnTx/>
                <a:uFillTx/>
                <a:latin typeface="Arial" charset="0"/>
                <a:ea typeface="ＭＳ Ｐゴシック" charset="0"/>
                <a:cs typeface="ＭＳ Ｐゴシック" charset="0"/>
              </a:endParaRPr>
            </a:p>
          </p:txBody>
        </p:sp>
      </p:grpSp>
      <p:grpSp>
        <p:nvGrpSpPr>
          <p:cNvPr id="24" name="Group 23"/>
          <p:cNvGrpSpPr/>
          <p:nvPr/>
        </p:nvGrpSpPr>
        <p:grpSpPr>
          <a:xfrm>
            <a:off x="5328593" y="2488713"/>
            <a:ext cx="1619671" cy="1012295"/>
            <a:chOff x="7164288" y="692696"/>
            <a:chExt cx="1619671" cy="1012295"/>
          </a:xfrm>
        </p:grpSpPr>
        <p:sp>
          <p:nvSpPr>
            <p:cNvPr id="25" name="Oval 24"/>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2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B</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endParaRPr>
            </a:p>
          </p:txBody>
        </p:sp>
      </p:grpSp>
      <p:grpSp>
        <p:nvGrpSpPr>
          <p:cNvPr id="27" name="Group 26"/>
          <p:cNvGrpSpPr/>
          <p:nvPr/>
        </p:nvGrpSpPr>
        <p:grpSpPr>
          <a:xfrm>
            <a:off x="6444208" y="3068960"/>
            <a:ext cx="1619671" cy="1012295"/>
            <a:chOff x="7164288" y="692696"/>
            <a:chExt cx="1619671" cy="1012295"/>
          </a:xfrm>
        </p:grpSpPr>
        <p:sp>
          <p:nvSpPr>
            <p:cNvPr id="28" name="Oval 27"/>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29"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B</a:t>
              </a:r>
              <a:r>
                <a:rPr kumimoji="0" lang="ru-RU"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00FF"/>
                </a:solidFill>
                <a:effectLst>
                  <a:glow rad="127000">
                    <a:srgbClr val="FFFFFF"/>
                  </a:glow>
                </a:effectLst>
                <a:uLnTx/>
                <a:uFillTx/>
                <a:latin typeface="Arial" charset="0"/>
                <a:ea typeface="ＭＳ Ｐゴシック" charset="0"/>
                <a:cs typeface="ＭＳ Ｐゴシック" charset="0"/>
              </a:endParaRPr>
            </a:p>
          </p:txBody>
        </p:sp>
      </p:grpSp>
      <p:grpSp>
        <p:nvGrpSpPr>
          <p:cNvPr id="30" name="Group 29"/>
          <p:cNvGrpSpPr/>
          <p:nvPr/>
        </p:nvGrpSpPr>
        <p:grpSpPr>
          <a:xfrm>
            <a:off x="7380312" y="4288913"/>
            <a:ext cx="1584176" cy="1084303"/>
            <a:chOff x="6012160" y="692696"/>
            <a:chExt cx="1584176" cy="1084303"/>
          </a:xfrm>
        </p:grpSpPr>
        <p:sp>
          <p:nvSpPr>
            <p:cNvPr id="31" name="Oval 30"/>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32"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C</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endParaRPr>
            </a:p>
          </p:txBody>
        </p:sp>
      </p:grpSp>
      <p:grpSp>
        <p:nvGrpSpPr>
          <p:cNvPr id="33" name="Group 32"/>
          <p:cNvGrpSpPr/>
          <p:nvPr/>
        </p:nvGrpSpPr>
        <p:grpSpPr>
          <a:xfrm>
            <a:off x="611560" y="4365104"/>
            <a:ext cx="1584176" cy="1084303"/>
            <a:chOff x="6012160" y="692696"/>
            <a:chExt cx="1584176" cy="1084303"/>
          </a:xfrm>
        </p:grpSpPr>
        <p:sp>
          <p:nvSpPr>
            <p:cNvPr id="34" name="Oval 33"/>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66"/>
                </a:solidFill>
                <a:effectLst>
                  <a:glow rad="127000">
                    <a:srgbClr val="FFFFFF"/>
                  </a:glow>
                </a:effectLst>
                <a:uLnTx/>
                <a:uFillTx/>
                <a:latin typeface="Comic Sans MS" pitchFamily="-112" charset="0"/>
                <a:ea typeface="ＭＳ Ｐゴシック" charset="0"/>
                <a:cs typeface="ＭＳ Ｐゴシック" charset="0"/>
              </a:endParaRPr>
            </a:p>
          </p:txBody>
        </p:sp>
        <p:sp>
          <p:nvSpPr>
            <p:cNvPr id="35"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C</a:t>
              </a:r>
              <a:r>
                <a:rPr kumimoji="0" lang="ru-RU"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006666"/>
                </a:solidFill>
                <a:effectLst>
                  <a:glow rad="127000">
                    <a:srgbClr val="FFFFFF"/>
                  </a:glow>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7100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290">
                                          <p:stCondLst>
                                            <p:cond delay="0"/>
                                          </p:stCondLst>
                                        </p:cTn>
                                        <p:tgtEl>
                                          <p:spTgt spid="21"/>
                                        </p:tgtEl>
                                      </p:cBhvr>
                                    </p:animEffect>
                                    <p:anim calcmode="lin" valueType="num">
                                      <p:cBhvr>
                                        <p:cTn id="2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31" dur="13">
                                          <p:stCondLst>
                                            <p:cond delay="325"/>
                                          </p:stCondLst>
                                        </p:cTn>
                                        <p:tgtEl>
                                          <p:spTgt spid="21"/>
                                        </p:tgtEl>
                                      </p:cBhvr>
                                      <p:to x="100000" y="60000"/>
                                    </p:animScale>
                                    <p:animScale>
                                      <p:cBhvr>
                                        <p:cTn id="32" dur="83" decel="50000">
                                          <p:stCondLst>
                                            <p:cond delay="338"/>
                                          </p:stCondLst>
                                        </p:cTn>
                                        <p:tgtEl>
                                          <p:spTgt spid="21"/>
                                        </p:tgtEl>
                                      </p:cBhvr>
                                      <p:to x="100000" y="100000"/>
                                    </p:animScale>
                                    <p:animScale>
                                      <p:cBhvr>
                                        <p:cTn id="33" dur="13">
                                          <p:stCondLst>
                                            <p:cond delay="656"/>
                                          </p:stCondLst>
                                        </p:cTn>
                                        <p:tgtEl>
                                          <p:spTgt spid="21"/>
                                        </p:tgtEl>
                                      </p:cBhvr>
                                      <p:to x="100000" y="80000"/>
                                    </p:animScale>
                                    <p:animScale>
                                      <p:cBhvr>
                                        <p:cTn id="34" dur="83" decel="50000">
                                          <p:stCondLst>
                                            <p:cond delay="669"/>
                                          </p:stCondLst>
                                        </p:cTn>
                                        <p:tgtEl>
                                          <p:spTgt spid="21"/>
                                        </p:tgtEl>
                                      </p:cBhvr>
                                      <p:to x="100000" y="100000"/>
                                    </p:animScale>
                                    <p:animScale>
                                      <p:cBhvr>
                                        <p:cTn id="35" dur="13">
                                          <p:stCondLst>
                                            <p:cond delay="821"/>
                                          </p:stCondLst>
                                        </p:cTn>
                                        <p:tgtEl>
                                          <p:spTgt spid="21"/>
                                        </p:tgtEl>
                                      </p:cBhvr>
                                      <p:to x="100000" y="90000"/>
                                    </p:animScale>
                                    <p:animScale>
                                      <p:cBhvr>
                                        <p:cTn id="36" dur="83" decel="50000">
                                          <p:stCondLst>
                                            <p:cond delay="834"/>
                                          </p:stCondLst>
                                        </p:cTn>
                                        <p:tgtEl>
                                          <p:spTgt spid="21"/>
                                        </p:tgtEl>
                                      </p:cBhvr>
                                      <p:to x="100000" y="100000"/>
                                    </p:animScale>
                                    <p:animScale>
                                      <p:cBhvr>
                                        <p:cTn id="37" dur="13">
                                          <p:stCondLst>
                                            <p:cond delay="904"/>
                                          </p:stCondLst>
                                        </p:cTn>
                                        <p:tgtEl>
                                          <p:spTgt spid="21"/>
                                        </p:tgtEl>
                                      </p:cBhvr>
                                      <p:to x="100000" y="95000"/>
                                    </p:animScale>
                                    <p:animScale>
                                      <p:cBhvr>
                                        <p:cTn id="38" dur="83" decel="50000">
                                          <p:stCondLst>
                                            <p:cond delay="917"/>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290">
                                          <p:stCondLst>
                                            <p:cond delay="0"/>
                                          </p:stCondLst>
                                        </p:cTn>
                                        <p:tgtEl>
                                          <p:spTgt spid="18"/>
                                        </p:tgtEl>
                                      </p:cBhvr>
                                    </p:animEffect>
                                    <p:anim calcmode="lin" valueType="num">
                                      <p:cBhvr>
                                        <p:cTn id="44"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9" dur="13">
                                          <p:stCondLst>
                                            <p:cond delay="325"/>
                                          </p:stCondLst>
                                        </p:cTn>
                                        <p:tgtEl>
                                          <p:spTgt spid="18"/>
                                        </p:tgtEl>
                                      </p:cBhvr>
                                      <p:to x="100000" y="60000"/>
                                    </p:animScale>
                                    <p:animScale>
                                      <p:cBhvr>
                                        <p:cTn id="50" dur="83" decel="50000">
                                          <p:stCondLst>
                                            <p:cond delay="338"/>
                                          </p:stCondLst>
                                        </p:cTn>
                                        <p:tgtEl>
                                          <p:spTgt spid="18"/>
                                        </p:tgtEl>
                                      </p:cBhvr>
                                      <p:to x="100000" y="100000"/>
                                    </p:animScale>
                                    <p:animScale>
                                      <p:cBhvr>
                                        <p:cTn id="51" dur="13">
                                          <p:stCondLst>
                                            <p:cond delay="656"/>
                                          </p:stCondLst>
                                        </p:cTn>
                                        <p:tgtEl>
                                          <p:spTgt spid="18"/>
                                        </p:tgtEl>
                                      </p:cBhvr>
                                      <p:to x="100000" y="80000"/>
                                    </p:animScale>
                                    <p:animScale>
                                      <p:cBhvr>
                                        <p:cTn id="52" dur="83" decel="50000">
                                          <p:stCondLst>
                                            <p:cond delay="669"/>
                                          </p:stCondLst>
                                        </p:cTn>
                                        <p:tgtEl>
                                          <p:spTgt spid="18"/>
                                        </p:tgtEl>
                                      </p:cBhvr>
                                      <p:to x="100000" y="100000"/>
                                    </p:animScale>
                                    <p:animScale>
                                      <p:cBhvr>
                                        <p:cTn id="53" dur="13">
                                          <p:stCondLst>
                                            <p:cond delay="821"/>
                                          </p:stCondLst>
                                        </p:cTn>
                                        <p:tgtEl>
                                          <p:spTgt spid="18"/>
                                        </p:tgtEl>
                                      </p:cBhvr>
                                      <p:to x="100000" y="90000"/>
                                    </p:animScale>
                                    <p:animScale>
                                      <p:cBhvr>
                                        <p:cTn id="54" dur="83" decel="50000">
                                          <p:stCondLst>
                                            <p:cond delay="834"/>
                                          </p:stCondLst>
                                        </p:cTn>
                                        <p:tgtEl>
                                          <p:spTgt spid="18"/>
                                        </p:tgtEl>
                                      </p:cBhvr>
                                      <p:to x="100000" y="100000"/>
                                    </p:animScale>
                                    <p:animScale>
                                      <p:cBhvr>
                                        <p:cTn id="55" dur="13">
                                          <p:stCondLst>
                                            <p:cond delay="904"/>
                                          </p:stCondLst>
                                        </p:cTn>
                                        <p:tgtEl>
                                          <p:spTgt spid="18"/>
                                        </p:tgtEl>
                                      </p:cBhvr>
                                      <p:to x="100000" y="95000"/>
                                    </p:animScale>
                                    <p:animScale>
                                      <p:cBhvr>
                                        <p:cTn id="56" dur="83" decel="50000">
                                          <p:stCondLst>
                                            <p:cond delay="917"/>
                                          </p:stCondLst>
                                        </p:cTn>
                                        <p:tgtEl>
                                          <p:spTgt spid="1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290">
                                          <p:stCondLst>
                                            <p:cond delay="0"/>
                                          </p:stCondLst>
                                        </p:cTn>
                                        <p:tgtEl>
                                          <p:spTgt spid="8"/>
                                        </p:tgtEl>
                                      </p:cBhvr>
                                    </p:animEffect>
                                    <p:anim calcmode="lin" valueType="num">
                                      <p:cBhvr>
                                        <p:cTn id="6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67" dur="13">
                                          <p:stCondLst>
                                            <p:cond delay="325"/>
                                          </p:stCondLst>
                                        </p:cTn>
                                        <p:tgtEl>
                                          <p:spTgt spid="8"/>
                                        </p:tgtEl>
                                      </p:cBhvr>
                                      <p:to x="100000" y="60000"/>
                                    </p:animScale>
                                    <p:animScale>
                                      <p:cBhvr>
                                        <p:cTn id="68" dur="83" decel="50000">
                                          <p:stCondLst>
                                            <p:cond delay="338"/>
                                          </p:stCondLst>
                                        </p:cTn>
                                        <p:tgtEl>
                                          <p:spTgt spid="8"/>
                                        </p:tgtEl>
                                      </p:cBhvr>
                                      <p:to x="100000" y="100000"/>
                                    </p:animScale>
                                    <p:animScale>
                                      <p:cBhvr>
                                        <p:cTn id="69" dur="13">
                                          <p:stCondLst>
                                            <p:cond delay="656"/>
                                          </p:stCondLst>
                                        </p:cTn>
                                        <p:tgtEl>
                                          <p:spTgt spid="8"/>
                                        </p:tgtEl>
                                      </p:cBhvr>
                                      <p:to x="100000" y="80000"/>
                                    </p:animScale>
                                    <p:animScale>
                                      <p:cBhvr>
                                        <p:cTn id="70" dur="83" decel="50000">
                                          <p:stCondLst>
                                            <p:cond delay="669"/>
                                          </p:stCondLst>
                                        </p:cTn>
                                        <p:tgtEl>
                                          <p:spTgt spid="8"/>
                                        </p:tgtEl>
                                      </p:cBhvr>
                                      <p:to x="100000" y="100000"/>
                                    </p:animScale>
                                    <p:animScale>
                                      <p:cBhvr>
                                        <p:cTn id="71" dur="13">
                                          <p:stCondLst>
                                            <p:cond delay="821"/>
                                          </p:stCondLst>
                                        </p:cTn>
                                        <p:tgtEl>
                                          <p:spTgt spid="8"/>
                                        </p:tgtEl>
                                      </p:cBhvr>
                                      <p:to x="100000" y="90000"/>
                                    </p:animScale>
                                    <p:animScale>
                                      <p:cBhvr>
                                        <p:cTn id="72" dur="83" decel="50000">
                                          <p:stCondLst>
                                            <p:cond delay="834"/>
                                          </p:stCondLst>
                                        </p:cTn>
                                        <p:tgtEl>
                                          <p:spTgt spid="8"/>
                                        </p:tgtEl>
                                      </p:cBhvr>
                                      <p:to x="100000" y="100000"/>
                                    </p:animScale>
                                    <p:animScale>
                                      <p:cBhvr>
                                        <p:cTn id="73" dur="13">
                                          <p:stCondLst>
                                            <p:cond delay="904"/>
                                          </p:stCondLst>
                                        </p:cTn>
                                        <p:tgtEl>
                                          <p:spTgt spid="8"/>
                                        </p:tgtEl>
                                      </p:cBhvr>
                                      <p:to x="100000" y="95000"/>
                                    </p:animScale>
                                    <p:animScale>
                                      <p:cBhvr>
                                        <p:cTn id="74" dur="83" decel="50000">
                                          <p:stCondLst>
                                            <p:cond delay="917"/>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290">
                                          <p:stCondLst>
                                            <p:cond delay="0"/>
                                          </p:stCondLst>
                                        </p:cTn>
                                        <p:tgtEl>
                                          <p:spTgt spid="24"/>
                                        </p:tgtEl>
                                      </p:cBhvr>
                                    </p:animEffect>
                                    <p:anim calcmode="lin" valueType="num">
                                      <p:cBhvr>
                                        <p:cTn id="8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85" dur="13">
                                          <p:stCondLst>
                                            <p:cond delay="325"/>
                                          </p:stCondLst>
                                        </p:cTn>
                                        <p:tgtEl>
                                          <p:spTgt spid="24"/>
                                        </p:tgtEl>
                                      </p:cBhvr>
                                      <p:to x="100000" y="60000"/>
                                    </p:animScale>
                                    <p:animScale>
                                      <p:cBhvr>
                                        <p:cTn id="86" dur="83" decel="50000">
                                          <p:stCondLst>
                                            <p:cond delay="338"/>
                                          </p:stCondLst>
                                        </p:cTn>
                                        <p:tgtEl>
                                          <p:spTgt spid="24"/>
                                        </p:tgtEl>
                                      </p:cBhvr>
                                      <p:to x="100000" y="100000"/>
                                    </p:animScale>
                                    <p:animScale>
                                      <p:cBhvr>
                                        <p:cTn id="87" dur="13">
                                          <p:stCondLst>
                                            <p:cond delay="656"/>
                                          </p:stCondLst>
                                        </p:cTn>
                                        <p:tgtEl>
                                          <p:spTgt spid="24"/>
                                        </p:tgtEl>
                                      </p:cBhvr>
                                      <p:to x="100000" y="80000"/>
                                    </p:animScale>
                                    <p:animScale>
                                      <p:cBhvr>
                                        <p:cTn id="88" dur="83" decel="50000">
                                          <p:stCondLst>
                                            <p:cond delay="669"/>
                                          </p:stCondLst>
                                        </p:cTn>
                                        <p:tgtEl>
                                          <p:spTgt spid="24"/>
                                        </p:tgtEl>
                                      </p:cBhvr>
                                      <p:to x="100000" y="100000"/>
                                    </p:animScale>
                                    <p:animScale>
                                      <p:cBhvr>
                                        <p:cTn id="89" dur="13">
                                          <p:stCondLst>
                                            <p:cond delay="821"/>
                                          </p:stCondLst>
                                        </p:cTn>
                                        <p:tgtEl>
                                          <p:spTgt spid="24"/>
                                        </p:tgtEl>
                                      </p:cBhvr>
                                      <p:to x="100000" y="90000"/>
                                    </p:animScale>
                                    <p:animScale>
                                      <p:cBhvr>
                                        <p:cTn id="90" dur="83" decel="50000">
                                          <p:stCondLst>
                                            <p:cond delay="834"/>
                                          </p:stCondLst>
                                        </p:cTn>
                                        <p:tgtEl>
                                          <p:spTgt spid="24"/>
                                        </p:tgtEl>
                                      </p:cBhvr>
                                      <p:to x="100000" y="100000"/>
                                    </p:animScale>
                                    <p:animScale>
                                      <p:cBhvr>
                                        <p:cTn id="91" dur="13">
                                          <p:stCondLst>
                                            <p:cond delay="904"/>
                                          </p:stCondLst>
                                        </p:cTn>
                                        <p:tgtEl>
                                          <p:spTgt spid="24"/>
                                        </p:tgtEl>
                                      </p:cBhvr>
                                      <p:to x="100000" y="95000"/>
                                    </p:animScale>
                                    <p:animScale>
                                      <p:cBhvr>
                                        <p:cTn id="92" dur="83" decel="50000">
                                          <p:stCondLst>
                                            <p:cond delay="917"/>
                                          </p:stCondLst>
                                        </p:cTn>
                                        <p:tgtEl>
                                          <p:spTgt spid="24"/>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290">
                                          <p:stCondLst>
                                            <p:cond delay="0"/>
                                          </p:stCondLst>
                                        </p:cTn>
                                        <p:tgtEl>
                                          <p:spTgt spid="27"/>
                                        </p:tgtEl>
                                      </p:cBhvr>
                                    </p:animEffect>
                                    <p:anim calcmode="lin" valueType="num">
                                      <p:cBhvr>
                                        <p:cTn id="98"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103" dur="13">
                                          <p:stCondLst>
                                            <p:cond delay="325"/>
                                          </p:stCondLst>
                                        </p:cTn>
                                        <p:tgtEl>
                                          <p:spTgt spid="27"/>
                                        </p:tgtEl>
                                      </p:cBhvr>
                                      <p:to x="100000" y="60000"/>
                                    </p:animScale>
                                    <p:animScale>
                                      <p:cBhvr>
                                        <p:cTn id="104" dur="83" decel="50000">
                                          <p:stCondLst>
                                            <p:cond delay="338"/>
                                          </p:stCondLst>
                                        </p:cTn>
                                        <p:tgtEl>
                                          <p:spTgt spid="27"/>
                                        </p:tgtEl>
                                      </p:cBhvr>
                                      <p:to x="100000" y="100000"/>
                                    </p:animScale>
                                    <p:animScale>
                                      <p:cBhvr>
                                        <p:cTn id="105" dur="13">
                                          <p:stCondLst>
                                            <p:cond delay="656"/>
                                          </p:stCondLst>
                                        </p:cTn>
                                        <p:tgtEl>
                                          <p:spTgt spid="27"/>
                                        </p:tgtEl>
                                      </p:cBhvr>
                                      <p:to x="100000" y="80000"/>
                                    </p:animScale>
                                    <p:animScale>
                                      <p:cBhvr>
                                        <p:cTn id="106" dur="83" decel="50000">
                                          <p:stCondLst>
                                            <p:cond delay="669"/>
                                          </p:stCondLst>
                                        </p:cTn>
                                        <p:tgtEl>
                                          <p:spTgt spid="27"/>
                                        </p:tgtEl>
                                      </p:cBhvr>
                                      <p:to x="100000" y="100000"/>
                                    </p:animScale>
                                    <p:animScale>
                                      <p:cBhvr>
                                        <p:cTn id="107" dur="13">
                                          <p:stCondLst>
                                            <p:cond delay="821"/>
                                          </p:stCondLst>
                                        </p:cTn>
                                        <p:tgtEl>
                                          <p:spTgt spid="27"/>
                                        </p:tgtEl>
                                      </p:cBhvr>
                                      <p:to x="100000" y="90000"/>
                                    </p:animScale>
                                    <p:animScale>
                                      <p:cBhvr>
                                        <p:cTn id="108" dur="83" decel="50000">
                                          <p:stCondLst>
                                            <p:cond delay="834"/>
                                          </p:stCondLst>
                                        </p:cTn>
                                        <p:tgtEl>
                                          <p:spTgt spid="27"/>
                                        </p:tgtEl>
                                      </p:cBhvr>
                                      <p:to x="100000" y="100000"/>
                                    </p:animScale>
                                    <p:animScale>
                                      <p:cBhvr>
                                        <p:cTn id="109" dur="13">
                                          <p:stCondLst>
                                            <p:cond delay="904"/>
                                          </p:stCondLst>
                                        </p:cTn>
                                        <p:tgtEl>
                                          <p:spTgt spid="27"/>
                                        </p:tgtEl>
                                      </p:cBhvr>
                                      <p:to x="100000" y="95000"/>
                                    </p:animScale>
                                    <p:animScale>
                                      <p:cBhvr>
                                        <p:cTn id="110" dur="83" decel="50000">
                                          <p:stCondLst>
                                            <p:cond delay="917"/>
                                          </p:stCondLst>
                                        </p:cTn>
                                        <p:tgtEl>
                                          <p:spTgt spid="27"/>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290">
                                          <p:stCondLst>
                                            <p:cond delay="0"/>
                                          </p:stCondLst>
                                        </p:cTn>
                                        <p:tgtEl>
                                          <p:spTgt spid="11"/>
                                        </p:tgtEl>
                                      </p:cBhvr>
                                    </p:animEffect>
                                    <p:anim calcmode="lin" valueType="num">
                                      <p:cBhvr>
                                        <p:cTn id="116"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9"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20"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21" dur="13">
                                          <p:stCondLst>
                                            <p:cond delay="325"/>
                                          </p:stCondLst>
                                        </p:cTn>
                                        <p:tgtEl>
                                          <p:spTgt spid="11"/>
                                        </p:tgtEl>
                                      </p:cBhvr>
                                      <p:to x="100000" y="60000"/>
                                    </p:animScale>
                                    <p:animScale>
                                      <p:cBhvr>
                                        <p:cTn id="122" dur="83" decel="50000">
                                          <p:stCondLst>
                                            <p:cond delay="338"/>
                                          </p:stCondLst>
                                        </p:cTn>
                                        <p:tgtEl>
                                          <p:spTgt spid="11"/>
                                        </p:tgtEl>
                                      </p:cBhvr>
                                      <p:to x="100000" y="100000"/>
                                    </p:animScale>
                                    <p:animScale>
                                      <p:cBhvr>
                                        <p:cTn id="123" dur="13">
                                          <p:stCondLst>
                                            <p:cond delay="656"/>
                                          </p:stCondLst>
                                        </p:cTn>
                                        <p:tgtEl>
                                          <p:spTgt spid="11"/>
                                        </p:tgtEl>
                                      </p:cBhvr>
                                      <p:to x="100000" y="80000"/>
                                    </p:animScale>
                                    <p:animScale>
                                      <p:cBhvr>
                                        <p:cTn id="124" dur="83" decel="50000">
                                          <p:stCondLst>
                                            <p:cond delay="669"/>
                                          </p:stCondLst>
                                        </p:cTn>
                                        <p:tgtEl>
                                          <p:spTgt spid="11"/>
                                        </p:tgtEl>
                                      </p:cBhvr>
                                      <p:to x="100000" y="100000"/>
                                    </p:animScale>
                                    <p:animScale>
                                      <p:cBhvr>
                                        <p:cTn id="125" dur="13">
                                          <p:stCondLst>
                                            <p:cond delay="821"/>
                                          </p:stCondLst>
                                        </p:cTn>
                                        <p:tgtEl>
                                          <p:spTgt spid="11"/>
                                        </p:tgtEl>
                                      </p:cBhvr>
                                      <p:to x="100000" y="90000"/>
                                    </p:animScale>
                                    <p:animScale>
                                      <p:cBhvr>
                                        <p:cTn id="126" dur="83" decel="50000">
                                          <p:stCondLst>
                                            <p:cond delay="834"/>
                                          </p:stCondLst>
                                        </p:cTn>
                                        <p:tgtEl>
                                          <p:spTgt spid="11"/>
                                        </p:tgtEl>
                                      </p:cBhvr>
                                      <p:to x="100000" y="100000"/>
                                    </p:animScale>
                                    <p:animScale>
                                      <p:cBhvr>
                                        <p:cTn id="127" dur="13">
                                          <p:stCondLst>
                                            <p:cond delay="904"/>
                                          </p:stCondLst>
                                        </p:cTn>
                                        <p:tgtEl>
                                          <p:spTgt spid="11"/>
                                        </p:tgtEl>
                                      </p:cBhvr>
                                      <p:to x="100000" y="95000"/>
                                    </p:animScale>
                                    <p:animScale>
                                      <p:cBhvr>
                                        <p:cTn id="128" dur="83" decel="50000">
                                          <p:stCondLst>
                                            <p:cond delay="917"/>
                                          </p:stCondLst>
                                        </p:cTn>
                                        <p:tgtEl>
                                          <p:spTgt spid="11"/>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290">
                                          <p:stCondLst>
                                            <p:cond delay="0"/>
                                          </p:stCondLst>
                                        </p:cTn>
                                        <p:tgtEl>
                                          <p:spTgt spid="30"/>
                                        </p:tgtEl>
                                      </p:cBhvr>
                                    </p:animEffect>
                                    <p:anim calcmode="lin" valueType="num">
                                      <p:cBhvr>
                                        <p:cTn id="13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3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3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39" dur="13">
                                          <p:stCondLst>
                                            <p:cond delay="325"/>
                                          </p:stCondLst>
                                        </p:cTn>
                                        <p:tgtEl>
                                          <p:spTgt spid="30"/>
                                        </p:tgtEl>
                                      </p:cBhvr>
                                      <p:to x="100000" y="60000"/>
                                    </p:animScale>
                                    <p:animScale>
                                      <p:cBhvr>
                                        <p:cTn id="140" dur="83" decel="50000">
                                          <p:stCondLst>
                                            <p:cond delay="338"/>
                                          </p:stCondLst>
                                        </p:cTn>
                                        <p:tgtEl>
                                          <p:spTgt spid="30"/>
                                        </p:tgtEl>
                                      </p:cBhvr>
                                      <p:to x="100000" y="100000"/>
                                    </p:animScale>
                                    <p:animScale>
                                      <p:cBhvr>
                                        <p:cTn id="141" dur="13">
                                          <p:stCondLst>
                                            <p:cond delay="656"/>
                                          </p:stCondLst>
                                        </p:cTn>
                                        <p:tgtEl>
                                          <p:spTgt spid="30"/>
                                        </p:tgtEl>
                                      </p:cBhvr>
                                      <p:to x="100000" y="80000"/>
                                    </p:animScale>
                                    <p:animScale>
                                      <p:cBhvr>
                                        <p:cTn id="142" dur="83" decel="50000">
                                          <p:stCondLst>
                                            <p:cond delay="669"/>
                                          </p:stCondLst>
                                        </p:cTn>
                                        <p:tgtEl>
                                          <p:spTgt spid="30"/>
                                        </p:tgtEl>
                                      </p:cBhvr>
                                      <p:to x="100000" y="100000"/>
                                    </p:animScale>
                                    <p:animScale>
                                      <p:cBhvr>
                                        <p:cTn id="143" dur="13">
                                          <p:stCondLst>
                                            <p:cond delay="821"/>
                                          </p:stCondLst>
                                        </p:cTn>
                                        <p:tgtEl>
                                          <p:spTgt spid="30"/>
                                        </p:tgtEl>
                                      </p:cBhvr>
                                      <p:to x="100000" y="90000"/>
                                    </p:animScale>
                                    <p:animScale>
                                      <p:cBhvr>
                                        <p:cTn id="144" dur="83" decel="50000">
                                          <p:stCondLst>
                                            <p:cond delay="834"/>
                                          </p:stCondLst>
                                        </p:cTn>
                                        <p:tgtEl>
                                          <p:spTgt spid="30"/>
                                        </p:tgtEl>
                                      </p:cBhvr>
                                      <p:to x="100000" y="100000"/>
                                    </p:animScale>
                                    <p:animScale>
                                      <p:cBhvr>
                                        <p:cTn id="145" dur="13">
                                          <p:stCondLst>
                                            <p:cond delay="904"/>
                                          </p:stCondLst>
                                        </p:cTn>
                                        <p:tgtEl>
                                          <p:spTgt spid="30"/>
                                        </p:tgtEl>
                                      </p:cBhvr>
                                      <p:to x="100000" y="95000"/>
                                    </p:animScale>
                                    <p:animScale>
                                      <p:cBhvr>
                                        <p:cTn id="146" dur="83" decel="50000">
                                          <p:stCondLst>
                                            <p:cond delay="917"/>
                                          </p:stCondLst>
                                        </p:cTn>
                                        <p:tgtEl>
                                          <p:spTgt spid="30"/>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290">
                                          <p:stCondLst>
                                            <p:cond delay="0"/>
                                          </p:stCondLst>
                                        </p:cTn>
                                        <p:tgtEl>
                                          <p:spTgt spid="33"/>
                                        </p:tgtEl>
                                      </p:cBhvr>
                                    </p:animEffect>
                                    <p:anim calcmode="lin" valueType="num">
                                      <p:cBhvr>
                                        <p:cTn id="152"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157" dur="13">
                                          <p:stCondLst>
                                            <p:cond delay="325"/>
                                          </p:stCondLst>
                                        </p:cTn>
                                        <p:tgtEl>
                                          <p:spTgt spid="33"/>
                                        </p:tgtEl>
                                      </p:cBhvr>
                                      <p:to x="100000" y="60000"/>
                                    </p:animScale>
                                    <p:animScale>
                                      <p:cBhvr>
                                        <p:cTn id="158" dur="83" decel="50000">
                                          <p:stCondLst>
                                            <p:cond delay="338"/>
                                          </p:stCondLst>
                                        </p:cTn>
                                        <p:tgtEl>
                                          <p:spTgt spid="33"/>
                                        </p:tgtEl>
                                      </p:cBhvr>
                                      <p:to x="100000" y="100000"/>
                                    </p:animScale>
                                    <p:animScale>
                                      <p:cBhvr>
                                        <p:cTn id="159" dur="13">
                                          <p:stCondLst>
                                            <p:cond delay="656"/>
                                          </p:stCondLst>
                                        </p:cTn>
                                        <p:tgtEl>
                                          <p:spTgt spid="33"/>
                                        </p:tgtEl>
                                      </p:cBhvr>
                                      <p:to x="100000" y="80000"/>
                                    </p:animScale>
                                    <p:animScale>
                                      <p:cBhvr>
                                        <p:cTn id="160" dur="83" decel="50000">
                                          <p:stCondLst>
                                            <p:cond delay="669"/>
                                          </p:stCondLst>
                                        </p:cTn>
                                        <p:tgtEl>
                                          <p:spTgt spid="33"/>
                                        </p:tgtEl>
                                      </p:cBhvr>
                                      <p:to x="100000" y="100000"/>
                                    </p:animScale>
                                    <p:animScale>
                                      <p:cBhvr>
                                        <p:cTn id="161" dur="13">
                                          <p:stCondLst>
                                            <p:cond delay="821"/>
                                          </p:stCondLst>
                                        </p:cTn>
                                        <p:tgtEl>
                                          <p:spTgt spid="33"/>
                                        </p:tgtEl>
                                      </p:cBhvr>
                                      <p:to x="100000" y="90000"/>
                                    </p:animScale>
                                    <p:animScale>
                                      <p:cBhvr>
                                        <p:cTn id="162" dur="83" decel="50000">
                                          <p:stCondLst>
                                            <p:cond delay="834"/>
                                          </p:stCondLst>
                                        </p:cTn>
                                        <p:tgtEl>
                                          <p:spTgt spid="33"/>
                                        </p:tgtEl>
                                      </p:cBhvr>
                                      <p:to x="100000" y="100000"/>
                                    </p:animScale>
                                    <p:animScale>
                                      <p:cBhvr>
                                        <p:cTn id="163" dur="13">
                                          <p:stCondLst>
                                            <p:cond delay="904"/>
                                          </p:stCondLst>
                                        </p:cTn>
                                        <p:tgtEl>
                                          <p:spTgt spid="33"/>
                                        </p:tgtEl>
                                      </p:cBhvr>
                                      <p:to x="100000" y="95000"/>
                                    </p:animScale>
                                    <p:animScale>
                                      <p:cBhvr>
                                        <p:cTn id="164" dur="83" decel="50000">
                                          <p:stCondLst>
                                            <p:cond delay="917"/>
                                          </p:stCondLst>
                                        </p:cTn>
                                        <p:tgtEl>
                                          <p:spTgt spid="33"/>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wipe(down)">
                                      <p:cBhvr>
                                        <p:cTn id="169" dur="290">
                                          <p:stCondLst>
                                            <p:cond delay="0"/>
                                          </p:stCondLst>
                                        </p:cTn>
                                        <p:tgtEl>
                                          <p:spTgt spid="14"/>
                                        </p:tgtEl>
                                      </p:cBhvr>
                                    </p:animEffect>
                                    <p:anim calcmode="lin" valueType="num">
                                      <p:cBhvr>
                                        <p:cTn id="17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7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7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75" dur="13">
                                          <p:stCondLst>
                                            <p:cond delay="325"/>
                                          </p:stCondLst>
                                        </p:cTn>
                                        <p:tgtEl>
                                          <p:spTgt spid="14"/>
                                        </p:tgtEl>
                                      </p:cBhvr>
                                      <p:to x="100000" y="60000"/>
                                    </p:animScale>
                                    <p:animScale>
                                      <p:cBhvr>
                                        <p:cTn id="176" dur="83" decel="50000">
                                          <p:stCondLst>
                                            <p:cond delay="338"/>
                                          </p:stCondLst>
                                        </p:cTn>
                                        <p:tgtEl>
                                          <p:spTgt spid="14"/>
                                        </p:tgtEl>
                                      </p:cBhvr>
                                      <p:to x="100000" y="100000"/>
                                    </p:animScale>
                                    <p:animScale>
                                      <p:cBhvr>
                                        <p:cTn id="177" dur="13">
                                          <p:stCondLst>
                                            <p:cond delay="656"/>
                                          </p:stCondLst>
                                        </p:cTn>
                                        <p:tgtEl>
                                          <p:spTgt spid="14"/>
                                        </p:tgtEl>
                                      </p:cBhvr>
                                      <p:to x="100000" y="80000"/>
                                    </p:animScale>
                                    <p:animScale>
                                      <p:cBhvr>
                                        <p:cTn id="178" dur="83" decel="50000">
                                          <p:stCondLst>
                                            <p:cond delay="669"/>
                                          </p:stCondLst>
                                        </p:cTn>
                                        <p:tgtEl>
                                          <p:spTgt spid="14"/>
                                        </p:tgtEl>
                                      </p:cBhvr>
                                      <p:to x="100000" y="100000"/>
                                    </p:animScale>
                                    <p:animScale>
                                      <p:cBhvr>
                                        <p:cTn id="179" dur="13">
                                          <p:stCondLst>
                                            <p:cond delay="821"/>
                                          </p:stCondLst>
                                        </p:cTn>
                                        <p:tgtEl>
                                          <p:spTgt spid="14"/>
                                        </p:tgtEl>
                                      </p:cBhvr>
                                      <p:to x="100000" y="90000"/>
                                    </p:animScale>
                                    <p:animScale>
                                      <p:cBhvr>
                                        <p:cTn id="180" dur="83" decel="50000">
                                          <p:stCondLst>
                                            <p:cond delay="834"/>
                                          </p:stCondLst>
                                        </p:cTn>
                                        <p:tgtEl>
                                          <p:spTgt spid="14"/>
                                        </p:tgtEl>
                                      </p:cBhvr>
                                      <p:to x="100000" y="100000"/>
                                    </p:animScale>
                                    <p:animScale>
                                      <p:cBhvr>
                                        <p:cTn id="181" dur="13">
                                          <p:stCondLst>
                                            <p:cond delay="904"/>
                                          </p:stCondLst>
                                        </p:cTn>
                                        <p:tgtEl>
                                          <p:spTgt spid="14"/>
                                        </p:tgtEl>
                                      </p:cBhvr>
                                      <p:to x="100000" y="95000"/>
                                    </p:animScale>
                                    <p:animScale>
                                      <p:cBhvr>
                                        <p:cTn id="182"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am the one who has seen the afflictions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that come from the rod of the L</a:t>
            </a:r>
            <a:r>
              <a:rPr lang="en-US" sz="2800" b="1" dirty="0">
                <a:effectLst>
                  <a:glow rad="127000">
                    <a:schemeClr val="tx1"/>
                  </a:glow>
                </a:effectLst>
                <a:latin typeface="Arial" charset="0"/>
                <a:ea typeface="ＭＳ Ｐゴシック" charset="0"/>
                <a:cs typeface="ＭＳ Ｐゴシック" charset="0"/>
              </a:rPr>
              <a:t>ORD</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anger.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 </a:t>
            </a:r>
            <a:r>
              <a:rPr lang="en-US" sz="3200" b="1" dirty="0">
                <a:effectLst>
                  <a:glow rad="127000">
                    <a:schemeClr val="tx1"/>
                  </a:glow>
                </a:effectLst>
                <a:latin typeface="Arial" charset="0"/>
                <a:ea typeface="ＭＳ Ｐゴシック" charset="0"/>
                <a:cs typeface="ＭＳ Ｐゴシック" charset="0"/>
              </a:rPr>
              <a:t>He has led me into darkness,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shutting out all light.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3 </a:t>
            </a:r>
            <a:r>
              <a:rPr lang="en-US" sz="3200" b="1" dirty="0">
                <a:effectLst>
                  <a:glow rad="127000">
                    <a:schemeClr val="tx1"/>
                  </a:glow>
                </a:effectLst>
                <a:latin typeface="Arial" charset="0"/>
                <a:ea typeface="ＭＳ Ｐゴシック" charset="0"/>
                <a:cs typeface="ＭＳ Ｐゴシック" charset="0"/>
              </a:rPr>
              <a:t>He has turned his hand against 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again and again, all day long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453992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 has made my skin and flesh grow old.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broken my bones.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5 </a:t>
            </a:r>
            <a:r>
              <a:rPr lang="en-US" sz="3200" b="1" dirty="0">
                <a:effectLst>
                  <a:glow rad="127000">
                    <a:schemeClr val="tx1"/>
                  </a:glow>
                </a:effectLst>
                <a:latin typeface="Arial" charset="0"/>
                <a:ea typeface="ＭＳ Ｐゴシック" charset="0"/>
                <a:cs typeface="ＭＳ Ｐゴシック" charset="0"/>
              </a:rPr>
              <a:t>He has besieged and surrounded 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with anguish and distress.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6 </a:t>
            </a:r>
            <a:r>
              <a:rPr lang="en-US" sz="3200" b="1" dirty="0">
                <a:effectLst>
                  <a:glow rad="127000">
                    <a:schemeClr val="tx1"/>
                  </a:glow>
                </a:effectLst>
                <a:latin typeface="Arial" charset="0"/>
                <a:ea typeface="ＭＳ Ｐゴシック" charset="0"/>
                <a:cs typeface="ＭＳ Ｐゴシック" charset="0"/>
              </a:rPr>
              <a:t>He has buried me in a dark place,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like those long dead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3:4-6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6616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 identified with Jerusalem's distress (1:12; 3:19) and was despised by his enemies (2:15-16; 3:14, 30) though innocent of sin as a type of Christ who also wept over the city's plight while personally bearing its pain (Matt. 23:37-38).</a:t>
            </a: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Tree>
    <p:extLst>
      <p:ext uri="{BB962C8B-B14F-4D97-AF65-F5344CB8AC3E}">
        <p14:creationId xmlns:p14="http://schemas.microsoft.com/office/powerpoint/2010/main" val="315043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 has walled me in, and I cannot escape.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bound me in heavy chains.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8 </a:t>
            </a:r>
            <a:r>
              <a:rPr lang="en-US" sz="3200" b="1" dirty="0">
                <a:effectLst>
                  <a:glow rad="127000">
                    <a:schemeClr val="tx1"/>
                  </a:glow>
                </a:effectLst>
                <a:latin typeface="Arial" charset="0"/>
                <a:ea typeface="ＭＳ Ｐゴシック" charset="0"/>
                <a:cs typeface="ＭＳ Ｐゴシック" charset="0"/>
              </a:rPr>
              <a:t>And though I cry and shout,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shut out my prayers.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9 </a:t>
            </a:r>
            <a:r>
              <a:rPr lang="en-US" sz="3200" b="1" dirty="0">
                <a:effectLst>
                  <a:glow rad="127000">
                    <a:schemeClr val="tx1"/>
                  </a:glow>
                </a:effectLst>
                <a:latin typeface="Arial" charset="0"/>
                <a:ea typeface="ＭＳ Ｐゴシック" charset="0"/>
                <a:cs typeface="ＭＳ Ｐゴシック" charset="0"/>
              </a:rPr>
              <a:t>He has blocked my way with a high stone wall;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made my road crooked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3:7-9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168910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680821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I remember my affliction and my wandering,</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 bitterness and the gall.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20</a:t>
            </a:r>
            <a:r>
              <a:rPr lang="en-SG" sz="3200" b="1" dirty="0">
                <a:effectLst>
                  <a:glow rad="127000">
                    <a:schemeClr val="tx1"/>
                  </a:glow>
                </a:effectLst>
                <a:latin typeface="Arial" charset="0"/>
                <a:ea typeface="ＭＳ Ｐゴシック" charset="0"/>
                <a:cs typeface="ＭＳ Ｐゴシック" charset="0"/>
              </a:rPr>
              <a:t>I well remember them,</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and my soul is downcast within me.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21</a:t>
            </a:r>
            <a:r>
              <a:rPr lang="en-SG" sz="3200" b="1" dirty="0">
                <a:effectLst>
                  <a:glow rad="127000">
                    <a:schemeClr val="tx1"/>
                  </a:glow>
                </a:effectLst>
                <a:latin typeface="Arial" charset="0"/>
                <a:ea typeface="ＭＳ Ｐゴシック" charset="0"/>
                <a:cs typeface="ＭＳ Ｐゴシック" charset="0"/>
              </a:rPr>
              <a:t>Yet this I call to mind</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and therefore I have hope: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solidFill>
                  <a:srgbClr val="FFFF00"/>
                </a:solidFill>
                <a:effectLst>
                  <a:glow rad="127000">
                    <a:schemeClr val="tx1"/>
                  </a:glow>
                </a:effectLst>
                <a:latin typeface="Arial" charset="0"/>
                <a:ea typeface="ＭＳ Ｐゴシック" charset="0"/>
                <a:cs typeface="ＭＳ Ｐゴシック" charset="0"/>
              </a:rPr>
              <a:t>22</a:t>
            </a:r>
            <a:r>
              <a:rPr lang="en-SG" sz="3200" b="1" dirty="0">
                <a:solidFill>
                  <a:srgbClr val="FFFF00"/>
                </a:solidFill>
                <a:effectLst>
                  <a:glow rad="127000">
                    <a:schemeClr val="tx1"/>
                  </a:glow>
                </a:effectLst>
                <a:latin typeface="Arial" charset="0"/>
                <a:ea typeface="ＭＳ Ｐゴシック" charset="0"/>
                <a:cs typeface="ＭＳ Ｐゴシック" charset="0"/>
              </a:rPr>
              <a:t>Because of the </a:t>
            </a:r>
            <a:r>
              <a:rPr lang="en-SG" sz="2800" b="1" dirty="0">
                <a:solidFill>
                  <a:srgbClr val="FFFF00"/>
                </a:solidFill>
                <a:effectLst>
                  <a:glow rad="127000">
                    <a:schemeClr val="tx1"/>
                  </a:glow>
                </a:effectLst>
                <a:latin typeface="Arial" charset="0"/>
                <a:ea typeface="ＭＳ Ｐゴシック" charset="0"/>
                <a:cs typeface="ＭＳ Ｐゴシック" charset="0"/>
              </a:rPr>
              <a:t>LORD</a:t>
            </a:r>
            <a:r>
              <a:rPr lang="uk-UA" sz="2800" b="1" dirty="0">
                <a:solidFill>
                  <a:srgbClr val="FFFF00"/>
                </a:solidFill>
                <a:effectLst>
                  <a:glow rad="127000">
                    <a:schemeClr val="tx1"/>
                  </a:glow>
                </a:effectLst>
                <a:latin typeface="Arial" charset="0"/>
                <a:ea typeface="ＭＳ Ｐゴシック" charset="0"/>
                <a:cs typeface="ＭＳ Ｐゴシック" charset="0"/>
              </a:rPr>
              <a:t>'</a:t>
            </a:r>
            <a:r>
              <a:rPr lang="en-SG" sz="2800" b="1" dirty="0">
                <a:solidFill>
                  <a:srgbClr val="FFFF00"/>
                </a:solidFill>
                <a:effectLst>
                  <a:glow rad="127000">
                    <a:schemeClr val="tx1"/>
                  </a:glow>
                </a:effectLst>
                <a:latin typeface="Arial" charset="0"/>
                <a:ea typeface="ＭＳ Ｐゴシック" charset="0"/>
                <a:cs typeface="ＭＳ Ｐゴシック" charset="0"/>
              </a:rPr>
              <a:t>s</a:t>
            </a:r>
            <a:r>
              <a:rPr lang="en-SG" sz="3200" b="1" dirty="0">
                <a:solidFill>
                  <a:srgbClr val="FFFF00"/>
                </a:solidFill>
                <a:effectLst>
                  <a:glow rad="127000">
                    <a:schemeClr val="tx1"/>
                  </a:glow>
                </a:effectLst>
                <a:latin typeface="Arial" charset="0"/>
                <a:ea typeface="ＭＳ Ｐゴシック" charset="0"/>
                <a:cs typeface="ＭＳ Ｐゴシック" charset="0"/>
              </a:rPr>
              <a:t> great love </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dirty="0">
                <a:solidFill>
                  <a:srgbClr val="FFFF00"/>
                </a:solidFill>
                <a:effectLst>
                  <a:glow rad="127000">
                    <a:schemeClr val="tx1"/>
                  </a:glow>
                </a:effectLst>
                <a:latin typeface="Arial" charset="0"/>
                <a:ea typeface="ＭＳ Ｐゴシック" charset="0"/>
                <a:cs typeface="ＭＳ Ｐゴシック" charset="0"/>
              </a:rPr>
              <a:t>we are not consumed,</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dirty="0">
                <a:solidFill>
                  <a:srgbClr val="FFFF00"/>
                </a:solidFill>
                <a:effectLst>
                  <a:glow rad="127000">
                    <a:schemeClr val="tx1"/>
                  </a:glow>
                </a:effectLst>
                <a:latin typeface="Arial" charset="0"/>
                <a:ea typeface="ＭＳ Ｐゴシック" charset="0"/>
                <a:cs typeface="ＭＳ Ｐゴシック" charset="0"/>
              </a:rPr>
              <a:t>for his compassions never fail. </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baseline="30000" dirty="0">
                <a:solidFill>
                  <a:srgbClr val="FFFF00"/>
                </a:solidFill>
                <a:effectLst>
                  <a:glow rad="127000">
                    <a:schemeClr val="tx1"/>
                  </a:glow>
                </a:effectLst>
                <a:latin typeface="Arial" charset="0"/>
                <a:ea typeface="ＭＳ Ｐゴシック" charset="0"/>
                <a:cs typeface="ＭＳ Ｐゴシック" charset="0"/>
              </a:rPr>
              <a:t>23</a:t>
            </a:r>
            <a:r>
              <a:rPr lang="en-SG" sz="3200" b="1" dirty="0">
                <a:solidFill>
                  <a:srgbClr val="FFFF00"/>
                </a:solidFill>
                <a:effectLst>
                  <a:glow rad="127000">
                    <a:schemeClr val="tx1"/>
                  </a:glow>
                </a:effectLst>
                <a:latin typeface="Arial" charset="0"/>
                <a:ea typeface="ＭＳ Ｐゴシック" charset="0"/>
                <a:cs typeface="ＭＳ Ｐゴシック" charset="0"/>
              </a:rPr>
              <a:t>They are new every morning;</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dirty="0">
                <a:solidFill>
                  <a:srgbClr val="FFFF00"/>
                </a:solidFill>
                <a:effectLst>
                  <a:glow rad="127000">
                    <a:schemeClr val="tx1"/>
                  </a:glow>
                </a:effectLst>
                <a:latin typeface="Arial" charset="0"/>
                <a:ea typeface="ＭＳ Ｐゴシック" charset="0"/>
                <a:cs typeface="ＭＳ Ｐゴシック" charset="0"/>
              </a:rPr>
              <a:t>great is your faithfulness.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24</a:t>
            </a:r>
            <a:r>
              <a:rPr lang="en-SG" sz="3200" b="1" dirty="0">
                <a:effectLst>
                  <a:glow rad="127000">
                    <a:schemeClr val="tx1"/>
                  </a:glow>
                </a:effectLst>
                <a:latin typeface="Arial" charset="0"/>
                <a:ea typeface="ＭＳ Ｐゴシック" charset="0"/>
                <a:cs typeface="ＭＳ Ｐゴシック" charset="0"/>
              </a:rPr>
              <a:t>I say to myself, </a:t>
            </a:r>
            <a:r>
              <a:rPr lang="uk-UA"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is my portion;</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therefore I will wait for him</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Lam 3:19-24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19370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88640"/>
            <a:ext cx="9144000" cy="626469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is good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to those whose hope is in him,</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to the one who seeks him;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26</a:t>
            </a:r>
            <a:r>
              <a:rPr lang="en-SG" sz="3200" b="1" dirty="0">
                <a:effectLst>
                  <a:glow rad="127000">
                    <a:schemeClr val="tx1"/>
                  </a:glow>
                </a:effectLst>
                <a:latin typeface="Arial" charset="0"/>
                <a:ea typeface="ＭＳ Ｐゴシック" charset="0"/>
                <a:cs typeface="ＭＳ Ｐゴシック" charset="0"/>
              </a:rPr>
              <a:t>it is good to wait quietly</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for the salvation of 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27</a:t>
            </a:r>
            <a:r>
              <a:rPr lang="en-SG" sz="3200" b="1" dirty="0">
                <a:effectLst>
                  <a:glow rad="127000">
                    <a:schemeClr val="tx1"/>
                  </a:glow>
                </a:effectLst>
                <a:latin typeface="Arial" charset="0"/>
                <a:ea typeface="ＭＳ Ｐゴシック" charset="0"/>
                <a:cs typeface="ＭＳ Ｐゴシック" charset="0"/>
              </a:rPr>
              <a:t>It is good for a man to bear the yoke</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while he is young.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28</a:t>
            </a:r>
            <a:r>
              <a:rPr lang="en-SG" sz="3200" b="1" dirty="0">
                <a:effectLst>
                  <a:glow rad="127000">
                    <a:schemeClr val="tx1"/>
                  </a:glow>
                </a:effectLst>
                <a:latin typeface="Arial" charset="0"/>
                <a:ea typeface="ＭＳ Ｐゴシック" charset="0"/>
                <a:cs typeface="ＭＳ Ｐゴシック" charset="0"/>
              </a:rPr>
              <a:t>Let him sit alone in silence,</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for 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has laid it on him.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29</a:t>
            </a:r>
            <a:r>
              <a:rPr lang="en-SG" sz="3200" b="1" dirty="0">
                <a:effectLst>
                  <a:glow rad="127000">
                    <a:schemeClr val="tx1"/>
                  </a:glow>
                </a:effectLst>
                <a:latin typeface="Arial" charset="0"/>
                <a:ea typeface="ＭＳ Ｐゴシック" charset="0"/>
                <a:cs typeface="ＭＳ Ｐゴシック" charset="0"/>
              </a:rPr>
              <a:t>Let him bury his face in the dust—</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there may yet be hope.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3:25-29 </a:t>
            </a:r>
            <a:r>
              <a:rPr lang="en-US" sz="2800" b="1" dirty="0">
                <a:effectLst>
                  <a:glow rad="127000">
                    <a:schemeClr val="tx1"/>
                  </a:glow>
                </a:effectLst>
                <a:latin typeface="Arial" charset="0"/>
                <a:ea typeface="ＭＳ Ｐゴシック" charset="0"/>
                <a:cs typeface="ＭＳ Ｐゴシック" charset="0"/>
              </a:rPr>
              <a:t>NLT)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89518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sunrise over Haiti.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Title 3"/>
          <p:cNvSpPr>
            <a:spLocks noGrp="1"/>
          </p:cNvSpPr>
          <p:nvPr>
            <p:ph type="title" idx="4294967295"/>
          </p:nvPr>
        </p:nvSpPr>
        <p:spPr>
          <a:xfrm>
            <a:off x="683568" y="2780928"/>
            <a:ext cx="7772400" cy="2592387"/>
          </a:xfrm>
        </p:spPr>
        <p:txBody>
          <a:bodyPr/>
          <a:lstStyle/>
          <a:p>
            <a:r>
              <a:rPr lang="en-US" sz="6600" b="1">
                <a:latin typeface="Arial" charset="0"/>
                <a:ea typeface="ＭＳ Ｐゴシック" charset="0"/>
              </a:rPr>
              <a:t>Great is Thy Faithfulness </a:t>
            </a:r>
            <a:br>
              <a:rPr lang="en-US" sz="6600" b="1">
                <a:latin typeface="Arial" charset="0"/>
                <a:ea typeface="ＭＳ Ｐゴシック" charset="0"/>
              </a:rPr>
            </a:br>
            <a:r>
              <a:rPr lang="en-US" sz="5400" b="1">
                <a:latin typeface="Arial" charset="0"/>
                <a:ea typeface="ＭＳ Ｐゴシック" charset="0"/>
              </a:rPr>
              <a:t>(Lamentations 3:22-23)</a:t>
            </a:r>
          </a:p>
        </p:txBody>
      </p:sp>
      <p:pic>
        <p:nvPicPr>
          <p:cNvPr id="4" name="01 Great Is Thy Faithfulness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3928" y="5496520"/>
            <a:ext cx="812800" cy="812800"/>
          </a:xfrm>
          <a:prstGeom prst="rect">
            <a:avLst/>
          </a:prstGeom>
        </p:spPr>
      </p:pic>
    </p:spTree>
    <p:extLst>
      <p:ext uri="{BB962C8B-B14F-4D97-AF65-F5344CB8AC3E}">
        <p14:creationId xmlns:p14="http://schemas.microsoft.com/office/powerpoint/2010/main" val="404695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2/6</a:t>
            </a:r>
          </a:p>
        </p:txBody>
      </p:sp>
      <p:pic>
        <p:nvPicPr>
          <p:cNvPr id="148482" name="Picture 3"/>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152400" y="330200"/>
            <a:ext cx="87693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Morning by morning new mercies I see!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All I have needed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Thy hand hath provided;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Lord, unto me! </a:t>
            </a:r>
          </a:p>
        </p:txBody>
      </p:sp>
    </p:spTree>
    <p:extLst>
      <p:ext uri="{BB962C8B-B14F-4D97-AF65-F5344CB8AC3E}">
        <p14:creationId xmlns:p14="http://schemas.microsoft.com/office/powerpoint/2010/main" val="265407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3/6</a:t>
            </a:r>
          </a:p>
        </p:txBody>
      </p:sp>
      <p:pic>
        <p:nvPicPr>
          <p:cNvPr id="149506" name="Picture 3" descr="Landscape 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280988" y="928688"/>
            <a:ext cx="86931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Summer and winter</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and springtime and harvest,</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Sun, moon and stars </a:t>
            </a:r>
            <a:br>
              <a:rPr lang="en-US" sz="3600" b="1">
                <a:solidFill>
                  <a:srgbClr val="FFFFFF"/>
                </a:solidFill>
                <a:latin typeface="Arial" charset="0"/>
                <a:ea typeface="ＭＳ Ｐゴシック" charset="0"/>
                <a:cs typeface="ＭＳ Ｐゴシック" charset="0"/>
              </a:rPr>
            </a:br>
            <a:r>
              <a:rPr lang="en-US" sz="3600" b="1">
                <a:solidFill>
                  <a:srgbClr val="FFFFFF"/>
                </a:solidFill>
                <a:latin typeface="Arial" charset="0"/>
                <a:ea typeface="ＭＳ Ｐゴシック" charset="0"/>
                <a:cs typeface="ＭＳ Ｐゴシック" charset="0"/>
              </a:rPr>
              <a:t>in their courses above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Join with all nature in manifold witness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To Thy great faithfulness, </a:t>
            </a:r>
            <a:br>
              <a:rPr lang="en-US" sz="3600" b="1">
                <a:solidFill>
                  <a:srgbClr val="FFFFFF"/>
                </a:solidFill>
                <a:latin typeface="Arial" charset="0"/>
                <a:ea typeface="ＭＳ Ｐゴシック" charset="0"/>
                <a:cs typeface="ＭＳ Ｐゴシック" charset="0"/>
              </a:rPr>
            </a:br>
            <a:r>
              <a:rPr lang="en-US" sz="3600" b="1">
                <a:solidFill>
                  <a:srgbClr val="FFFFFF"/>
                </a:solidFill>
                <a:latin typeface="Arial" charset="0"/>
                <a:ea typeface="ＭＳ Ｐゴシック" charset="0"/>
                <a:cs typeface="ＭＳ Ｐゴシック" charset="0"/>
              </a:rPr>
              <a:t>mercy and love</a:t>
            </a:r>
          </a:p>
        </p:txBody>
      </p:sp>
    </p:spTree>
    <p:extLst>
      <p:ext uri="{BB962C8B-B14F-4D97-AF65-F5344CB8AC3E}">
        <p14:creationId xmlns:p14="http://schemas.microsoft.com/office/powerpoint/2010/main" val="901158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4/6</a:t>
            </a:r>
          </a:p>
        </p:txBody>
      </p:sp>
      <p:pic>
        <p:nvPicPr>
          <p:cNvPr id="150530" name="Picture 3" descr="50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4"/>
          <p:cNvSpPr txBox="1">
            <a:spLocks noChangeArrowheads="1"/>
          </p:cNvSpPr>
          <p:nvPr/>
        </p:nvSpPr>
        <p:spPr bwMode="auto">
          <a:xfrm>
            <a:off x="152400" y="482600"/>
            <a:ext cx="87693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mn-cs"/>
              </a:rPr>
              <a:t>Great is Thy faithfulness!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mn-cs"/>
              </a:rPr>
              <a:t>Great is Thy faithfulness!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mn-cs"/>
              </a:rPr>
              <a:t>Morning by morning new mercies I see!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mn-cs"/>
              </a:rPr>
              <a:t>All I have needed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mn-cs"/>
              </a:rPr>
              <a:t>Thy hand hath provided;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mn-cs"/>
              </a:rPr>
              <a:t>Great is Thy faithfulness,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mn-cs"/>
              </a:rPr>
              <a:t>Lord, unto me! </a:t>
            </a:r>
          </a:p>
        </p:txBody>
      </p:sp>
    </p:spTree>
    <p:extLst>
      <p:ext uri="{BB962C8B-B14F-4D97-AF65-F5344CB8AC3E}">
        <p14:creationId xmlns:p14="http://schemas.microsoft.com/office/powerpoint/2010/main" val="4192808839"/>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5/6</a:t>
            </a:r>
          </a:p>
        </p:txBody>
      </p:sp>
      <p:pic>
        <p:nvPicPr>
          <p:cNvPr id="15155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1225550" y="1676400"/>
            <a:ext cx="6762750" cy="44862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Pardon for sin and </a:t>
            </a:r>
            <a:br>
              <a:rPr lang="en-US" sz="3600" b="1">
                <a:solidFill>
                  <a:srgbClr val="FFFFFF"/>
                </a:solidFill>
                <a:latin typeface="Arial" charset="0"/>
                <a:ea typeface="ＭＳ Ｐゴシック" charset="0"/>
                <a:cs typeface="ＭＳ Ｐゴシック" charset="0"/>
              </a:rPr>
            </a:br>
            <a:r>
              <a:rPr lang="en-US" sz="3600" b="1">
                <a:solidFill>
                  <a:srgbClr val="FFFFFF"/>
                </a:solidFill>
                <a:latin typeface="Arial" charset="0"/>
                <a:ea typeface="ＭＳ Ｐゴシック" charset="0"/>
                <a:cs typeface="ＭＳ Ｐゴシック" charset="0"/>
              </a:rPr>
              <a:t>a peace that endureth;</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Thine own dear presence </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to cheer and to guide.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Strength for today </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and bright hope for tomorrow;</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Blessings all mine,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with ten thousand beside! </a:t>
            </a:r>
          </a:p>
        </p:txBody>
      </p:sp>
    </p:spTree>
    <p:extLst>
      <p:ext uri="{BB962C8B-B14F-4D97-AF65-F5344CB8AC3E}">
        <p14:creationId xmlns:p14="http://schemas.microsoft.com/office/powerpoint/2010/main" val="399564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6/6</a:t>
            </a:r>
          </a:p>
        </p:txBody>
      </p:sp>
      <p:pic>
        <p:nvPicPr>
          <p:cNvPr id="152578" name="Picture 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222250" y="457200"/>
            <a:ext cx="87693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Morning by morning new mercies I see!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All I have needed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Thy hand hath provided;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Lord, unto me! </a:t>
            </a:r>
          </a:p>
        </p:txBody>
      </p:sp>
    </p:spTree>
    <p:extLst>
      <p:ext uri="{BB962C8B-B14F-4D97-AF65-F5344CB8AC3E}">
        <p14:creationId xmlns:p14="http://schemas.microsoft.com/office/powerpoint/2010/main" val="628590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6" descr="tears-800x600"/>
          <p:cNvPicPr>
            <a:picLocks noGrp="1" noChangeAspect="1" noChangeArrowheads="1"/>
          </p:cNvPicPr>
          <p:nvPr>
            <p:ph idx="1"/>
          </p:nvPr>
        </p:nvPicPr>
        <p:blipFill>
          <a:blip r:embed="rId3">
            <a:lum bright="-30000"/>
            <a:extLst>
              <a:ext uri="{28A0092B-C50C-407E-A947-70E740481C1C}">
                <a14:useLocalDpi xmlns:a14="http://schemas.microsoft.com/office/drawing/2010/main"/>
              </a:ext>
            </a:extLst>
          </a:blip>
          <a:srcRect/>
          <a:stretch>
            <a:fillRect/>
          </a:stretch>
        </p:blipFill>
        <p:spPr>
          <a:xfrm>
            <a:off x="0" y="0"/>
            <a:ext cx="9144000" cy="7292975"/>
          </a:xfrm>
          <a:noFill/>
        </p:spPr>
      </p:pic>
      <p:sp>
        <p:nvSpPr>
          <p:cNvPr id="29698" name="Rectangle 2"/>
          <p:cNvSpPr>
            <a:spLocks noGrp="1" noChangeArrowheads="1"/>
          </p:cNvSpPr>
          <p:nvPr>
            <p:ph type="title"/>
          </p:nvPr>
        </p:nvSpPr>
        <p:spPr>
          <a:xfrm>
            <a:off x="17463" y="0"/>
            <a:ext cx="9163050" cy="981075"/>
          </a:xfrm>
          <a:solidFill>
            <a:srgbClr val="000000"/>
          </a:solidFill>
          <a:effectLst>
            <a:outerShdw blurRad="63500" dist="38099" dir="2700000" algn="ctr" rotWithShape="0">
              <a:schemeClr val="tx2">
                <a:alpha val="74998"/>
              </a:schemeClr>
            </a:outerShdw>
          </a:effectLst>
        </p:spPr>
        <p:txBody>
          <a:bodyPr/>
          <a:lstStyle/>
          <a:p>
            <a:pPr eaLnBrk="1" hangingPunct="1">
              <a:defRPr/>
            </a:pPr>
            <a:r>
              <a:rPr lang="en-US" sz="6000" dirty="0">
                <a:solidFill>
                  <a:schemeClr val="bg1"/>
                </a:solidFill>
                <a:latin typeface="Boca Raton ICG Solid" charset="0"/>
                <a:ea typeface="ＭＳ Ｐゴシック" charset="0"/>
                <a:cs typeface="ＭＳ Ｐゴシック" charset="0"/>
              </a:rPr>
              <a:t>Structure</a:t>
            </a:r>
            <a:endParaRPr lang="en-AU" sz="6000" dirty="0">
              <a:solidFill>
                <a:schemeClr val="bg1"/>
              </a:solidFill>
              <a:latin typeface="Boca Raton ICG Solid" charset="0"/>
              <a:ea typeface="ＭＳ Ｐゴシック" charset="0"/>
              <a:cs typeface="ＭＳ Ｐゴシック" charset="0"/>
            </a:endParaRPr>
          </a:p>
        </p:txBody>
      </p:sp>
      <p:sp>
        <p:nvSpPr>
          <p:cNvPr id="29700" name="Rectangle 4"/>
          <p:cNvSpPr>
            <a:spLocks noChangeArrowheads="1"/>
          </p:cNvSpPr>
          <p:nvPr/>
        </p:nvSpPr>
        <p:spPr bwMode="auto">
          <a:xfrm>
            <a:off x="381000" y="1300669"/>
            <a:ext cx="8305800" cy="5509200"/>
          </a:xfrm>
          <a:prstGeom prst="rect">
            <a:avLst/>
          </a:prstGeom>
          <a:noFill/>
          <a:ln w="9525">
            <a:noFill/>
            <a:miter lim="800000"/>
            <a:headEnd/>
            <a:tailEnd/>
          </a:ln>
          <a:effectLst/>
        </p:spPr>
        <p:txBody>
          <a:bodyPr anchor="ctr">
            <a:spAutoFit/>
          </a:bodyPr>
          <a:lstStyle/>
          <a:p>
            <a:pPr algn="ctr" defTabSz="914400" fontAlgn="base">
              <a:spcBef>
                <a:spcPct val="0"/>
              </a:spcBef>
              <a:spcAft>
                <a:spcPct val="0"/>
              </a:spcAft>
              <a:tabLst>
                <a:tab pos="457200" algn="l"/>
              </a:tabLst>
              <a:defRPr/>
            </a:pPr>
            <a:r>
              <a:rPr lang="en-US" sz="3200" b="1" dirty="0">
                <a:solidFill>
                  <a:srgbClr val="FFFFFF"/>
                </a:solidFill>
                <a:effectLst>
                  <a:glow rad="101600">
                    <a:srgbClr val="000000">
                      <a:alpha val="75000"/>
                    </a:srgbClr>
                  </a:glow>
                </a:effectLst>
                <a:latin typeface="Arial" pitchFamily="-112" charset="0"/>
                <a:ea typeface="ＭＳ Ｐゴシック" charset="0"/>
                <a:cs typeface="ＭＳ Ｐゴシック" charset="0"/>
              </a:rPr>
              <a:t>Midpoint  =  3:31-36</a:t>
            </a:r>
          </a:p>
          <a:p>
            <a:pPr algn="ctr" defTabSz="914400" fontAlgn="base">
              <a:spcBef>
                <a:spcPct val="0"/>
              </a:spcBef>
              <a:spcAft>
                <a:spcPct val="0"/>
              </a:spcAft>
              <a:tabLst>
                <a:tab pos="457200" algn="l"/>
              </a:tabLst>
              <a:defRPr/>
            </a:pPr>
            <a:endParaRPr lang="en-US" sz="3200" b="1" i="1" dirty="0">
              <a:solidFill>
                <a:srgbClr val="FFFFFF"/>
              </a:solidFill>
              <a:effectLst>
                <a:glow rad="101600">
                  <a:srgbClr val="000000">
                    <a:alpha val="75000"/>
                  </a:srgbClr>
                </a:glow>
              </a:effectLst>
              <a:latin typeface="Arial" pitchFamily="-112" charset="0"/>
              <a:ea typeface="ＭＳ Ｐゴシック" charset="0"/>
              <a:cs typeface="ＭＳ Ｐゴシック" charset="0"/>
            </a:endParaRPr>
          </a:p>
          <a:p>
            <a:pPr algn="ctr" defTabSz="914400" fontAlgn="base">
              <a:spcBef>
                <a:spcPct val="0"/>
              </a:spcBef>
              <a:spcAft>
                <a:spcPct val="0"/>
              </a:spcAft>
              <a:tabLst>
                <a:tab pos="457200" algn="l"/>
              </a:tabLst>
              <a:defRPr/>
            </a:pPr>
            <a:r>
              <a:rPr lang="ru-RU" sz="3200" b="1" i="1" dirty="0">
                <a:solidFill>
                  <a:srgbClr val="FFFFFF"/>
                </a:solidFill>
                <a:effectLst>
                  <a:glow rad="101600">
                    <a:srgbClr val="000000">
                      <a:alpha val="75000"/>
                    </a:srgbClr>
                  </a:glow>
                </a:effectLst>
                <a:latin typeface="Arial" pitchFamily="-112" charset="0"/>
                <a:ea typeface="ＭＳ Ｐゴシック" charset="0"/>
                <a:cs typeface="ＭＳ Ｐゴシック" charset="0"/>
              </a:rPr>
              <a:t>"</a:t>
            </a:r>
            <a:r>
              <a:rPr lang="en-US" sz="3200" b="1" i="1" dirty="0">
                <a:solidFill>
                  <a:srgbClr val="FFFFFF"/>
                </a:solidFill>
                <a:effectLst>
                  <a:glow rad="101600">
                    <a:srgbClr val="000000">
                      <a:alpha val="75000"/>
                    </a:srgbClr>
                  </a:glow>
                </a:effectLst>
                <a:latin typeface="Arial" pitchFamily="-112" charset="0"/>
                <a:ea typeface="ＭＳ Ｐゴシック" charset="0"/>
                <a:cs typeface="ＭＳ Ｐゴシック" charset="0"/>
              </a:rPr>
              <a:t>For men are not cast off by the Lord forever. For he does not willingly bring affliction or grief to the children of men. To crush underfoot all prisoners in the land, to deny a man his rights before the Most High, to deprive a man of justice – would not the Lord see such things?</a:t>
            </a:r>
            <a:r>
              <a:rPr lang="ru-RU" sz="3200" b="1" i="1" dirty="0">
                <a:solidFill>
                  <a:srgbClr val="FFFFFF"/>
                </a:solidFill>
                <a:effectLst>
                  <a:glow rad="101600">
                    <a:srgbClr val="000000">
                      <a:alpha val="75000"/>
                    </a:srgbClr>
                  </a:glow>
                </a:effectLst>
                <a:latin typeface="Arial" pitchFamily="-112" charset="0"/>
                <a:ea typeface="ＭＳ Ｐゴシック" charset="0"/>
                <a:cs typeface="ＭＳ Ｐゴシック" charset="0"/>
              </a:rPr>
              <a:t>"</a:t>
            </a:r>
            <a:r>
              <a:rPr lang="en-US" sz="3200" b="1" i="1" dirty="0">
                <a:solidFill>
                  <a:srgbClr val="FFFFFF"/>
                </a:solidFill>
                <a:effectLst>
                  <a:glow rad="101600">
                    <a:srgbClr val="000000">
                      <a:alpha val="75000"/>
                    </a:srgbClr>
                  </a:glow>
                </a:effectLst>
                <a:latin typeface="Arial" pitchFamily="-112" charset="0"/>
                <a:ea typeface="ＭＳ Ｐゴシック" charset="0"/>
                <a:cs typeface="ＭＳ Ｐゴシック" charset="0"/>
              </a:rPr>
              <a:t> </a:t>
            </a:r>
          </a:p>
          <a:p>
            <a:pPr algn="ctr" defTabSz="914400" fontAlgn="base">
              <a:spcBef>
                <a:spcPct val="0"/>
              </a:spcBef>
              <a:spcAft>
                <a:spcPct val="0"/>
              </a:spcAft>
              <a:tabLst>
                <a:tab pos="457200" algn="l"/>
              </a:tabLst>
              <a:defRPr/>
            </a:pPr>
            <a:endParaRPr lang="en-US" sz="3200" b="1" dirty="0">
              <a:solidFill>
                <a:srgbClr val="FFFFFF"/>
              </a:solidFill>
              <a:effectLst>
                <a:glow rad="101600">
                  <a:srgbClr val="000000">
                    <a:alpha val="75000"/>
                  </a:srgbClr>
                </a:glow>
              </a:effectLst>
              <a:latin typeface="Arial" pitchFamily="-112" charset="0"/>
              <a:ea typeface="ＭＳ Ｐゴシック" charset="0"/>
              <a:cs typeface="ＭＳ Ｐゴシック" charset="0"/>
            </a:endParaRPr>
          </a:p>
          <a:p>
            <a:pPr algn="ctr" defTabSz="914400" fontAlgn="base">
              <a:spcBef>
                <a:spcPct val="0"/>
              </a:spcBef>
              <a:spcAft>
                <a:spcPct val="0"/>
              </a:spcAft>
              <a:tabLst>
                <a:tab pos="457200" algn="l"/>
              </a:tabLst>
              <a:defRPr/>
            </a:pPr>
            <a:r>
              <a:rPr lang="en-US" sz="3200" b="1" dirty="0">
                <a:solidFill>
                  <a:srgbClr val="FFFFFF"/>
                </a:solidFill>
                <a:effectLst>
                  <a:glow rad="101600">
                    <a:srgbClr val="000000">
                      <a:alpha val="75000"/>
                    </a:srgbClr>
                  </a:glow>
                </a:effectLst>
                <a:latin typeface="Arial" pitchFamily="-112" charset="0"/>
                <a:ea typeface="ＭＳ Ｐゴシック" charset="0"/>
                <a:cs typeface="ＭＳ Ｐゴシック" charset="0"/>
              </a:rPr>
              <a:t>Faith rises from the ashes of disaster.</a:t>
            </a:r>
          </a:p>
        </p:txBody>
      </p:sp>
    </p:spTree>
    <p:extLst>
      <p:ext uri="{BB962C8B-B14F-4D97-AF65-F5344CB8AC3E}">
        <p14:creationId xmlns:p14="http://schemas.microsoft.com/office/powerpoint/2010/main" val="2264865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checkerboard(across)">
                                      <p:cBhvr>
                                        <p:cTn id="7" dur="500"/>
                                        <p:tgtEl>
                                          <p:spTgt spid="29700">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700">
                                            <p:txEl>
                                              <p:pRg st="2" end="2"/>
                                            </p:txEl>
                                          </p:spTgt>
                                        </p:tgtEl>
                                        <p:attrNameLst>
                                          <p:attrName>style.visibility</p:attrName>
                                        </p:attrNameLst>
                                      </p:cBhvr>
                                      <p:to>
                                        <p:strVal val="visible"/>
                                      </p:to>
                                    </p:set>
                                    <p:animEffect transition="in" filter="checkerboard(across)">
                                      <p:cBhvr>
                                        <p:cTn id="10" dur="500"/>
                                        <p:tgtEl>
                                          <p:spTgt spid="29700">
                                            <p:txEl>
                                              <p:pRg st="2" end="2"/>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9700">
                                            <p:txEl>
                                              <p:pRg st="4" end="4"/>
                                            </p:txEl>
                                          </p:spTgt>
                                        </p:tgtEl>
                                        <p:attrNameLst>
                                          <p:attrName>style.visibility</p:attrName>
                                        </p:attrNameLst>
                                      </p:cBhvr>
                                      <p:to>
                                        <p:strVal val="visible"/>
                                      </p:to>
                                    </p:set>
                                    <p:animEffect transition="in" filter="checkerboard(across)">
                                      <p:cBhvr>
                                        <p:cTn id="13" dur="500"/>
                                        <p:tgtEl>
                                          <p:spTgt spid="29700">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9700">
                                            <p:txEl>
                                              <p:pRg st="4" end="4"/>
                                            </p:txEl>
                                          </p:spTgt>
                                        </p:tgtEl>
                                        <p:attrNameLst>
                                          <p:attrName>style.visibility</p:attrName>
                                        </p:attrNameLst>
                                      </p:cBhvr>
                                      <p:to>
                                        <p:strVal val="visible"/>
                                      </p:to>
                                    </p:set>
                                    <p:animEffect transition="in" filter="blinds(horizontal)">
                                      <p:cBhvr>
                                        <p:cTn id="18" dur="500"/>
                                        <p:tgtEl>
                                          <p:spTgt spid="297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allAtOnce"/>
    </p:bldLst>
  </p:timing>
</p:sld>
</file>

<file path=ppt/theme/_rels/them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19.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1.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4300</TotalTime>
  <Words>13160</Words>
  <Application>Microsoft Macintosh PowerPoint</Application>
  <PresentationFormat>On-screen Show (4:3)</PresentationFormat>
  <Paragraphs>2137</Paragraphs>
  <Slides>166</Slides>
  <Notes>138</Notes>
  <HiddenSlides>0</HiddenSlides>
  <MMClips>2</MMClips>
  <ScaleCrop>false</ScaleCrop>
  <HeadingPairs>
    <vt:vector size="6" baseType="variant">
      <vt:variant>
        <vt:lpstr>Fonts Used</vt:lpstr>
      </vt:variant>
      <vt:variant>
        <vt:i4>22</vt:i4>
      </vt:variant>
      <vt:variant>
        <vt:lpstr>Theme</vt:lpstr>
      </vt:variant>
      <vt:variant>
        <vt:i4>25</vt:i4>
      </vt:variant>
      <vt:variant>
        <vt:lpstr>Slide Titles</vt:lpstr>
      </vt:variant>
      <vt:variant>
        <vt:i4>166</vt:i4>
      </vt:variant>
    </vt:vector>
  </HeadingPairs>
  <TitlesOfParts>
    <vt:vector size="213" baseType="lpstr">
      <vt:lpstr>Boca Raton ICG Solid</vt:lpstr>
      <vt:lpstr>ＭＳ Ｐゴシック</vt:lpstr>
      <vt:lpstr>Osaka</vt:lpstr>
      <vt:lpstr>新細明體</vt:lpstr>
      <vt:lpstr>宋体</vt:lpstr>
      <vt:lpstr>Times</vt:lpstr>
      <vt:lpstr>Arial</vt:lpstr>
      <vt:lpstr>Arial Black</vt:lpstr>
      <vt:lpstr>Calibri</vt:lpstr>
      <vt:lpstr>Chalkduster</vt:lpstr>
      <vt:lpstr>Comic Sans MS</vt:lpstr>
      <vt:lpstr>Georgia</vt:lpstr>
      <vt:lpstr>Helvetica</vt:lpstr>
      <vt:lpstr>Monotype Sorts</vt:lpstr>
      <vt:lpstr>Rockwell</vt:lpstr>
      <vt:lpstr>Stencil</vt:lpstr>
      <vt:lpstr>Tahoma</vt:lpstr>
      <vt:lpstr>Times New Roman</vt:lpstr>
      <vt:lpstr>Trebuchet MS</vt:lpstr>
      <vt:lpstr>Tw Cen MT</vt:lpstr>
      <vt:lpstr>Wingdings</vt:lpstr>
      <vt:lpstr>Wingdings 2</vt:lpstr>
      <vt:lpstr>49_Blank Presentation</vt:lpstr>
      <vt:lpstr>Blank Presentation</vt:lpstr>
      <vt:lpstr>Default Design</vt:lpstr>
      <vt:lpstr>1_Default Design</vt:lpstr>
      <vt:lpstr>20_Default Design</vt:lpstr>
      <vt:lpstr>4_Default Design</vt:lpstr>
      <vt:lpstr>Clouds</vt:lpstr>
      <vt:lpstr>Radial</vt:lpstr>
      <vt:lpstr>18_Default Design</vt:lpstr>
      <vt:lpstr>50_Blank Presentation</vt:lpstr>
      <vt:lpstr>1_Office Theme</vt:lpstr>
      <vt:lpstr>1_untitled 1</vt:lpstr>
      <vt:lpstr>Median</vt:lpstr>
      <vt:lpstr>2_Default Design</vt:lpstr>
      <vt:lpstr>3_Default Design</vt:lpstr>
      <vt:lpstr>5_Default Design</vt:lpstr>
      <vt:lpstr>6_Default Design</vt:lpstr>
      <vt:lpstr>7_Default Design</vt:lpstr>
      <vt:lpstr>8_Default Design</vt:lpstr>
      <vt:lpstr>31_Default Design</vt:lpstr>
      <vt:lpstr>9_Default Design</vt:lpstr>
      <vt:lpstr>Fireball</vt:lpstr>
      <vt:lpstr>2_Civic</vt:lpstr>
      <vt:lpstr>14_Office Theme</vt:lpstr>
      <vt:lpstr>10_Default Design</vt:lpstr>
      <vt:lpstr>L A M E N T A T I O N S</vt:lpstr>
      <vt:lpstr>Key Word</vt:lpstr>
      <vt:lpstr>Theme</vt:lpstr>
      <vt:lpstr>Key Verse</vt:lpstr>
      <vt:lpstr>Kingdom Statement</vt:lpstr>
      <vt:lpstr>Summary Statement</vt:lpstr>
      <vt:lpstr>Covenant</vt:lpstr>
      <vt:lpstr>Redemption</vt:lpstr>
      <vt:lpstr>Messiah</vt:lpstr>
      <vt:lpstr>Lamentations</vt:lpstr>
      <vt:lpstr>Barry Huddleston, The Acrostic Summarized Bible (Grand Rapids: Baker, 1992)</vt:lpstr>
      <vt:lpstr>Be Repentant</vt:lpstr>
      <vt:lpstr>How should you repent?</vt:lpstr>
      <vt:lpstr>Jeremiah's Two Glimpses of Jerusalem's Fall</vt:lpstr>
      <vt:lpstr>Acrostic Structure</vt:lpstr>
      <vt:lpstr>Chiastic Structure</vt:lpstr>
      <vt:lpstr>"I remember my affliction and my wandering, the bitterness and the gall.  20I well remember them, and my soul is downcast within me.  21Yet this I call to mind and therefore I have hope:  22Because of the LORD's great love  we are not consumed, for his compassions never fail.  23They are new every morning; great is your faithfulness.  24I say to myself, 'The LORD is my portion; therefore I will wait for him'"  (3:19-24 NLT).</vt:lpstr>
      <vt:lpstr>Main Idea</vt:lpstr>
      <vt:lpstr>Application</vt:lpstr>
      <vt:lpstr>PowerPoint Presentation</vt:lpstr>
      <vt:lpstr>USA Election 2020</vt:lpstr>
      <vt:lpstr>USA Election 2020</vt:lpstr>
      <vt:lpstr>USA Election 2020</vt:lpstr>
      <vt:lpstr>USA Election 2020</vt:lpstr>
      <vt:lpstr>USA Election 2020 Video Interview</vt:lpstr>
      <vt:lpstr>Newsflash</vt:lpstr>
      <vt:lpstr>PowerPoint Presentation</vt:lpstr>
      <vt:lpstr>PowerPoint Presentation</vt:lpstr>
      <vt:lpstr>PowerPoint Presentation</vt:lpstr>
      <vt:lpstr>Timeline</vt:lpstr>
      <vt:lpstr>Author</vt:lpstr>
      <vt:lpstr>Author</vt:lpstr>
      <vt:lpstr>"The prophet Jeremiah composed funeral songs for Josiah, and to this day choirs still sing these sad songs about his death. These songs of sorrow have become a tradition and are recorded in The Book of Laments"  (2 Chron 35:25 NLT).</vt:lpstr>
      <vt:lpstr>Purpose</vt:lpstr>
      <vt:lpstr>Structure Options</vt:lpstr>
      <vt:lpstr>Structure</vt:lpstr>
      <vt:lpstr>Structure</vt:lpstr>
      <vt:lpstr>Traditional Use</vt:lpstr>
      <vt:lpstr>“Lamb-entations” </vt:lpstr>
      <vt:lpstr>Be Repentant</vt:lpstr>
      <vt:lpstr>PowerPoint Presentation</vt:lpstr>
      <vt:lpstr>American Couple Believing 'Evil Is A Make-Believe Concept' Bike Through Territory Near Afghan Border. ISIS Stabs Them To Death.</vt:lpstr>
      <vt:lpstr>American Couple Believing 'Evil Is A Make-Believe Concept' Bike Through Territory Near Afghan Border. ISIS Stabs Them To Death.</vt:lpstr>
      <vt:lpstr>Does  evil exist?</vt:lpstr>
      <vt:lpstr>REPENTANCE?</vt:lpstr>
      <vt:lpstr>Repent Means to Change Your Mind</vt:lpstr>
      <vt:lpstr>How should you repent?</vt:lpstr>
      <vt:lpstr>Jeremiah's Two Glimpses of Jerusalem's Fall</vt:lpstr>
      <vt:lpstr>L A M E N T A T I O N S</vt:lpstr>
      <vt:lpstr>Historical   Background</vt:lpstr>
      <vt:lpstr>Genre</vt:lpstr>
      <vt:lpstr>Name and Place</vt:lpstr>
      <vt:lpstr>Acrostic Structure</vt:lpstr>
      <vt:lpstr>Chiastic Structure</vt:lpstr>
      <vt:lpstr>Lamentations</vt:lpstr>
      <vt:lpstr>Slides on  Lamentations 1</vt:lpstr>
      <vt:lpstr>Lamentations</vt:lpstr>
      <vt:lpstr>Lamentations 1 Hebrew Acrostic</vt:lpstr>
      <vt:lpstr>"[Alas!] How deserted lies the city,  once so full of people!   How like a widow is she,  who once was great among the nations!  She who was queen among the provinces has now become a slave. 2 Bitterly she weeps at night,  tears are upon her cheeks. Among all her lovers there is none to comfort her.  All her friends have betrayed her;  they have become her enemies.  3 [Coming] after affliction and harsh labor,  Judah has gone into exile.   She dwells among the nations;  she finds no resting place.   All who pursue her have overtaken her in the midst of her distress"  (Lamentations 1:1-3 NIV adapted).</vt:lpstr>
      <vt:lpstr>"The roads to Jerusalem are in mourning,  for crowds no longer come to celebrate the festivals.  The city gates are silent,  her priests groan,  her young women are crying—  how bitter is her fate!"  (Lam 1:4 NLT).</vt:lpstr>
      <vt:lpstr>"Her oppressors have become her masters,  and her enemies prosper,  for the LORD has punished Jerusalem  for her many sins.   Her children have been captured  and taken away to distant lands"  (Lam 1:5 NLT).</vt:lpstr>
      <vt:lpstr>"All the majesty of beautiful Jerusalem  has been stripped away.  Her princes are like starving deer  searching for pasture.  They are too weak to run  from the pursuing enemy"  (Lam 1:6 NLT).</vt:lpstr>
      <vt:lpstr>PowerPoint Presentation</vt:lpstr>
      <vt:lpstr>"In the days of her affliction and wandering Jerusalem remembers all the treasures that were hers in days of old.    When her people fell into enemy hands, there was no one to help her.     Her enemies looked at her and laughed at her destruction"  (Lam 1:7 NLT).</vt:lpstr>
      <vt:lpstr>"Jerusalem has sinned greatly and so has become unclean.   All who honored her despise her, for they have seen her nakedness; she herself groans and turns away"  (Lam 1:8 NLT).</vt:lpstr>
      <vt:lpstr>"Her filthiness clung to her skirts; she did not consider her future.   Her fall was astounding; there was none to comfort her.  'Look, O LORD, on my affliction, for the enemy has triumphed'"  (Lam 1:9 NLT).</vt:lpstr>
      <vt:lpstr>"The enemy laid hands on all her treasures; she saw pagan nations enter her sanctuary— those you had forbidden to enter your assembly"  (Lam 1:10 NLT).</vt:lpstr>
      <vt:lpstr>"All her people groan as they search for bread; they barter their treasures for food to keep themselves alive.  'Look, O LORD, and consider, for I am despised.'"  (Lam 1:11 NLT).</vt:lpstr>
      <vt:lpstr>"He has sent fire from heaven that burns in my bones. He has placed a trap in my path and turned me back. He has left me devastated, racked with sickness all day long"  (Lam 1:12 NLT).</vt:lpstr>
      <vt:lpstr>"He has sent fire from heaven that burns in my bones. He has placed a trap in my path and turned me back. He has left me devastated, racked with sickness all day long"  (Lam 1:13 NLT).</vt:lpstr>
      <vt:lpstr>Lamentations</vt:lpstr>
      <vt:lpstr>Slides on  Lamentations 2</vt:lpstr>
      <vt:lpstr>Lamentations</vt:lpstr>
      <vt:lpstr>"The Lord in his anger  has cast a dark shadow over beautiful Jerusalem.  The fairest of Israel's cities lies in the dust,  thrown down from the heights of heaven.  In his day of great anger,  the Lord has shown no mercy even to his Temple" (Lam 2:1 NLT).</vt:lpstr>
      <vt:lpstr>"Without mercy the Lord has destroyed  every home in Israel.  In his anger he has broken down  the fortress walls of beautiful Jerusalem.  He has brought them to the ground,  dishonoring the kingdom and its rulers"  (Lam 2:2 NLT).</vt:lpstr>
      <vt:lpstr>"All the strength of Israel  vanishes beneath his fierce anger.  The Lord has withdrawn his protection  as the enemy attacks.  He consumes the whole land of Israel  like a raging fire"  (Lam 2:3 NLT).</vt:lpstr>
      <vt:lpstr>PowerPoint Presentation</vt:lpstr>
      <vt:lpstr>Blessings &amp; Curses (Deut. 28)</vt:lpstr>
      <vt:lpstr>Prophetic Curses</vt:lpstr>
      <vt:lpstr>Lamentations 2:15 (NIV)</vt:lpstr>
      <vt:lpstr>"But it is the LORD who did just as he planned. He has fulfilled the promises of disaster he made long ago. He has destroyed Jerusalem without mercy. He has caused her enemies to gloat over her and has given them power over her"  (Lam 2:17 NLT).</vt:lpstr>
      <vt:lpstr>Lamentations</vt:lpstr>
      <vt:lpstr>Slides on  Lamentations 3</vt:lpstr>
      <vt:lpstr>Lamentations</vt:lpstr>
      <vt:lpstr>Chapter 3 is a Model of Confession</vt:lpstr>
      <vt:lpstr>Lamentations 1 Hebrew Acrostic</vt:lpstr>
      <vt:lpstr>Lamentations 3 Hebrew Acrostic</vt:lpstr>
      <vt:lpstr>"I am the one who has seen the afflictions  that come from the rod of the LORD's anger.  2 He has led me into darkness,  shutting out all light.  3 He has turned his hand against me  again and again, all day long"  (Lam 3:1-3 NLT).</vt:lpstr>
      <vt:lpstr>"He has made my skin and flesh grow old.  He has broken my bones.  5 He has besieged and surrounded me  with anguish and distress.  6 He has buried me in a dark place,  like those long dead"  (Lam 3:4-6 NLT).</vt:lpstr>
      <vt:lpstr>"He has walled me in, and I cannot escape.  He has bound me in heavy chains.  8 And though I cry and shout,  he has shut out my prayers.  9 He has blocked my way with a high stone wall;  he has made my road crooked"  (Lam 3:7-9 NLT).</vt:lpstr>
      <vt:lpstr>"I remember my affliction and my wandering, the bitterness and the gall.  20I well remember them, and my soul is downcast within me.  21Yet this I call to mind and therefore I have hope:  22Because of the LORD's great love  we are not consumed, for his compassions never fail.  23They are new every morning; great is your faithfulness.  24I say to myself, 'The LORD is my portion; therefore I will wait for him'"  (Lam 3:19-24 NLT).</vt:lpstr>
      <vt:lpstr>"The LORD is good  to those whose hope is in him, to the one who seeks him;  26it is good to wait quietly for the salvation of the LORD.  27It is good for a man to bear the yoke while he is young.  28Let him sit alone in silence, for the LORD has laid it on him.  29Let him bury his face in the dust— there may yet be hope.”  (Lam 3:25-29 NLT)</vt:lpstr>
      <vt:lpstr>Great is Thy Faithfulness  (Lamentations 3:22-23)</vt:lpstr>
      <vt:lpstr>Great is Thy faithfulness 2/6</vt:lpstr>
      <vt:lpstr>Great is Thy faithfulness 3/6</vt:lpstr>
      <vt:lpstr>Great is Thy faithfulness 4/6</vt:lpstr>
      <vt:lpstr>Great is Thy faithfulness 5/6</vt:lpstr>
      <vt:lpstr>Great is Thy faithfulness 6/6</vt:lpstr>
      <vt:lpstr>Structure</vt:lpstr>
      <vt:lpstr>Lamentations</vt:lpstr>
      <vt:lpstr>Slides on  Lamentations 4</vt:lpstr>
      <vt:lpstr>Lamentations</vt:lpstr>
      <vt:lpstr>"How the gold has lost its luster!  Even the finest gold has become dull.  The sacred gemstones  lie scattered in the streets!"  (Lam 4:1 NLT).</vt:lpstr>
      <vt:lpstr>"See how the precious children of Jerusalem,  worth their weight in fine gold,  are now treated like pots of clay  made by a common potter"  (Lam 4:2 NLT).</vt:lpstr>
      <vt:lpstr>"Even the jackals feed their young,  but not my people Israel.  They ignore their children's cries,  like ostriches in the desert"  (Lam 4:3 NLT).</vt:lpstr>
      <vt:lpstr>"Not a king in all the earth—  no one in all the world—  would have believed that an enemy  could march through the gates of Jerusalem.  13 Yet it happened because of the sins of her prophets and the sins of her priests,  who defiled the city  by shedding innocent blood"  (Lam 4:12-13 NLT).</vt:lpstr>
      <vt:lpstr>"Our king—the LORD’s anointed, the very life of our nation— was caught in their snares.  We had thought that his shadow  would protect us against any nation on earth!"  (Lam 4:20 NLT).</vt:lpstr>
      <vt:lpstr>Reasons for the  Babylonian Exile</vt:lpstr>
      <vt:lpstr>Jeremiah to King Jehoiakim</vt:lpstr>
      <vt:lpstr>Jeremiah to King Jehoiakim</vt:lpstr>
      <vt:lpstr>Jeremiah to King Jehoiakim</vt:lpstr>
      <vt:lpstr>Jeremiah to King Zedekiah</vt:lpstr>
      <vt:lpstr>PowerPoint Presentation</vt:lpstr>
      <vt:lpstr>PowerPoint Presentation</vt:lpstr>
      <vt:lpstr>The Assyrian Threat</vt:lpstr>
      <vt:lpstr>Judgment on the 12-Nation Coalition (Isa 13–23)</vt:lpstr>
      <vt:lpstr>"We looked in vain for our allies to come and save us, but we were looking to nations that could not help us"  (Lam 4:17 NLT).</vt:lpstr>
      <vt:lpstr>The Babylonian Threat</vt:lpstr>
      <vt:lpstr>Nations to Be Judged (Ezekiel 25–32) </vt:lpstr>
      <vt:lpstr>Nations Prophesied Against (Jeremiah 46–51)</vt:lpstr>
      <vt:lpstr>Judgment of the Nations (Jeremiah 46–51)</vt:lpstr>
      <vt:lpstr>Judgment Against the Nations  (Amos 1–2)</vt:lpstr>
      <vt:lpstr>Judgment of the Nations (Zephaniah 2:4-15)</vt:lpstr>
      <vt:lpstr>"We looked in vain for our allies to come and save us, but we were looking to nations that could not help us"  (Lam 4:17 NLT).</vt:lpstr>
      <vt:lpstr>Contrasts Between Edom &amp; Israel in Lamentations 4:21-22</vt:lpstr>
      <vt:lpstr>Lamentations</vt:lpstr>
      <vt:lpstr>Slides on  Lamentations 5</vt:lpstr>
      <vt:lpstr>Lamentations</vt:lpstr>
      <vt:lpstr>"LORD, remember what has happened to us.  See how we have been disgraced!  2 Our inheritance has been turned over to strangers, our homes to foreigners.  3 We are orphaned and fatherless.   Our mothers are widowed"  (Lam 5:1-3 NLT).</vt:lpstr>
      <vt:lpstr>"We have to pay for water to drink,  and even firewood is expensive.  5 Those who pursue us are at our heels;  we are exhausted but are given no rest.  6 We submitted to Egypt and Assyria  to get enough food to survive.  7 Our ancestors sinned, but they have died—  and we are suffering the punishment they deserved!” (Lam 5:4-7 NLT).</vt:lpstr>
      <vt:lpstr>"Slaves have now become our masters;  there is no one left to rescue us.  9 We hunt for food at the risk of our lives,  for violence rules the countryside.  10 The famine has blackened our skin  as though baked in an oven"  (Lam 5:8-10 NLT).</vt:lpstr>
      <vt:lpstr>PowerPoint Presentation</vt:lpstr>
      <vt:lpstr>"Our enemies rape the women in Jerusalem  and the young girls in all the towns of Judah.  12 Our princes are being hanged by their thumbs, and our elders are treated with contempt.  13 Young men are led away to work at millstones, and boys stagger under heavy loads of wood.  14 The elders no longer sit in the city gates;  the young men no longer dance and sing.  15 Joy has left our hearts;  our dancing has turned to mourning"  (Lam 5:11-15 NLT).</vt:lpstr>
      <vt:lpstr>"The garlands have fallen from our heads.  Weep for us because we have sinned.  17 Our hearts are sick and weary,  and our eyes grow dim with tears.  18 For Jerusalem is empty and desolate,  a place haunted by jackals"  (Lam 5:16-18 NLT).</vt:lpstr>
      <vt:lpstr>PowerPoint Presentation</vt:lpstr>
      <vt:lpstr>"But LORD, you remain the same forever!  Your throne continues from generation to generation.  20 Why do you continue to forget us?  Why have you abandoned us for so long?  21 Restore us,  O LORD, and bring us back to you again!  Give us back the joys we once had!  22 Or have you utterly rejected us?  Are you angry with us still?"  (Lam 5:19-22 NLT).</vt:lpstr>
      <vt:lpstr>Lamentations</vt:lpstr>
      <vt:lpstr>PowerPoint Presentation</vt:lpstr>
      <vt:lpstr>PowerPoint Presentation</vt:lpstr>
      <vt:lpstr>How should you repent?</vt:lpstr>
      <vt:lpstr>Main Idea of Lamentations</vt:lpstr>
      <vt:lpstr>Lamentations</vt:lpstr>
      <vt:lpstr>American Couple Believing 'Evil Is A Make-Believe Concept' Bike Through Territory Near Afghan Border. ISIS Stabs Them To Death.</vt:lpstr>
      <vt:lpstr>Application</vt:lpstr>
      <vt:lpstr>Just trust me.</vt:lpstr>
      <vt:lpstr>Black</vt:lpstr>
      <vt:lpstr>OT Preaching link at BibleStudyDownloads.org</vt:lpstr>
      <vt:lpstr>Theology</vt:lpstr>
      <vt:lpstr>Contrasting Zephaniah, Habakkuk, and Lamentations</vt:lpstr>
      <vt:lpstr>Contrasting Zephaniah, Habakkuk, and Lamentations</vt:lpstr>
      <vt:lpstr>Theology</vt:lpstr>
      <vt:lpstr>Theology</vt:lpstr>
      <vt:lpstr>Canonical Context</vt:lpstr>
      <vt:lpstr>Psalm  48:1-2 (NIV)</vt:lpstr>
      <vt:lpstr>Psalm 102:14 (NIV)</vt:lpstr>
      <vt:lpstr>Psalm 137:5-6 (NIV)</vt:lpstr>
      <vt:lpstr>A    M O D E R N   L A M E N T A T I O N</vt:lpstr>
      <vt:lpstr>The Twin Towers</vt:lpstr>
      <vt:lpstr>The Pentagon</vt:lpstr>
      <vt:lpstr>The Dust Aftermath</vt:lpstr>
      <vt:lpstr>Remaining Firefighters</vt:lpstr>
      <vt:lpstr>The Street</vt:lpstr>
      <vt:lpstr>The Clean-up</vt:lpstr>
      <vt:lpstr>The Statue of Liberty</vt:lpstr>
      <vt:lpstr>PowerPoint Presentation</vt:lpstr>
      <vt:lpstr>OT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248</cp:revision>
  <dcterms:created xsi:type="dcterms:W3CDTF">2014-08-02T06:39:19Z</dcterms:created>
  <dcterms:modified xsi:type="dcterms:W3CDTF">2024-02-13T06:58:24Z</dcterms:modified>
</cp:coreProperties>
</file>