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theme/theme3.xml" ContentType="application/vnd.openxmlformats-officedocument.theme+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theme/theme5.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6.xml" ContentType="application/vnd.openxmlformats-officedocument.theme+xml"/>
  <Override PartName="/ppt/slideLayouts/slideLayout18.xml" ContentType="application/vnd.openxmlformats-officedocument.presentationml.slideLayout+xml"/>
  <Override PartName="/ppt/theme/theme7.xml" ContentType="application/vnd.openxmlformats-officedocument.theme+xml"/>
  <Override PartName="/ppt/slideLayouts/slideLayout19.xml" ContentType="application/vnd.openxmlformats-officedocument.presentationml.slideLayout+xml"/>
  <Override PartName="/ppt/theme/theme8.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9.xml" ContentType="application/vnd.openxmlformats-officedocument.theme+xml"/>
  <Override PartName="/ppt/slideLayouts/slideLayout31.xml" ContentType="application/vnd.openxmlformats-officedocument.presentationml.slideLayout+xml"/>
  <Override PartName="/ppt/theme/theme10.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1.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3.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14.xml" ContentType="application/vnd.openxmlformats-officedocument.theme+xml"/>
  <Override PartName="/ppt/slideLayouts/slideLayout79.xml" ContentType="application/vnd.openxmlformats-officedocument.presentationml.slideLayout+xml"/>
  <Override PartName="/ppt/theme/theme1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8.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9.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20.xml" ContentType="application/vnd.openxmlformats-officedocument.theme+xml"/>
  <Override PartName="/ppt/slideLayouts/slideLayout135.xml" ContentType="application/vnd.openxmlformats-officedocument.presentationml.slideLayout+xml"/>
  <Override PartName="/ppt/theme/theme21.xml" ContentType="application/vnd.openxmlformats-officedocument.theme+xml"/>
  <Override PartName="/ppt/slideLayouts/slideLayout136.xml" ContentType="application/vnd.openxmlformats-officedocument.presentationml.slideLayout+xml"/>
  <Override PartName="/ppt/theme/theme2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2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2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25.xml" ContentType="application/vnd.openxmlformats-officedocument.theme+xml"/>
  <Override PartName="/ppt/theme/themeOverride1.xml" ContentType="application/vnd.openxmlformats-officedocument.themeOverrid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26.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27.xml" ContentType="application/vnd.openxmlformats-officedocument.theme+xml"/>
  <Override PartName="/ppt/slideLayouts/slideLayout193.xml" ContentType="application/vnd.openxmlformats-officedocument.presentationml.slideLayout+xml"/>
  <Override PartName="/ppt/theme/theme28.xml" ContentType="application/vnd.openxmlformats-officedocument.theme+xml"/>
  <Override PartName="/ppt/slideLayouts/slideLayout194.xml" ContentType="application/vnd.openxmlformats-officedocument.presentationml.slideLayout+xml"/>
  <Override PartName="/ppt/theme/theme29.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30.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3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32.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3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34.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3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36.xml" ContentType="application/vnd.openxmlformats-officedocument.theme+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37.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38.xml" ContentType="application/vnd.openxmlformats-officedocument.theme+xml"/>
  <Override PartName="/ppt/slideLayouts/slideLayout307.xml" ContentType="application/vnd.openxmlformats-officedocument.presentationml.slideLayout+xml"/>
  <Override PartName="/ppt/theme/theme39.xml" ContentType="application/vnd.openxmlformats-officedocument.theme+xml"/>
  <Override PartName="/ppt/slideLayouts/slideLayout308.xml" ContentType="application/vnd.openxmlformats-officedocument.presentationml.slideLayout+xml"/>
  <Override PartName="/ppt/theme/theme40.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41.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42.xml" ContentType="application/vnd.openxmlformats-officedocument.theme+xml"/>
  <Override PartName="/ppt/theme/theme43.xml" ContentType="application/vnd.openxmlformats-officedocument.them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heme/themeOverride4.xml" ContentType="application/vnd.openxmlformats-officedocument.themeOverr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5.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heme/themeOverride6.xml" ContentType="application/vnd.openxmlformats-officedocument.themeOverr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heme/themeOverride7.xml" ContentType="application/vnd.openxmlformats-officedocument.themeOverride+xml"/>
  <Override PartName="/ppt/notesSlides/notesSlide76.xml" ContentType="application/vnd.openxmlformats-officedocument.presentationml.notesSlide+xml"/>
  <Override PartName="/ppt/theme/themeOverride8.xml" ContentType="application/vnd.openxmlformats-officedocument.themeOverride+xml"/>
  <Override PartName="/ppt/notesSlides/notesSlide77.xml" ContentType="application/vnd.openxmlformats-officedocument.presentationml.notesSlide+xml"/>
  <Override PartName="/ppt/theme/themeOverride9.xml" ContentType="application/vnd.openxmlformats-officedocument.themeOverr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theme/themeOverride10.xml" ContentType="application/vnd.openxmlformats-officedocument.themeOverr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theme/themeOverride11.xml" ContentType="application/vnd.openxmlformats-officedocument.themeOverr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theme/themeOverride12.xml" ContentType="application/vnd.openxmlformats-officedocument.themeOverr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1" r:id="rId2"/>
    <p:sldMasterId id="2147483673" r:id="rId3"/>
    <p:sldMasterId id="2147483675" r:id="rId4"/>
    <p:sldMasterId id="2147483677" r:id="rId5"/>
    <p:sldMasterId id="2147483679" r:id="rId6"/>
    <p:sldMasterId id="2147483683" r:id="rId7"/>
    <p:sldMasterId id="2147483686" r:id="rId8"/>
    <p:sldMasterId id="2147483688" r:id="rId9"/>
    <p:sldMasterId id="2147483700" r:id="rId10"/>
    <p:sldMasterId id="2147483710" r:id="rId11"/>
    <p:sldMasterId id="2147483723" r:id="rId12"/>
    <p:sldMasterId id="2147483736" r:id="rId13"/>
    <p:sldMasterId id="2147483775" r:id="rId14"/>
    <p:sldMasterId id="2147483786" r:id="rId15"/>
    <p:sldMasterId id="2147483812" r:id="rId16"/>
    <p:sldMasterId id="2147483824" r:id="rId17"/>
    <p:sldMasterId id="2147483836" r:id="rId18"/>
    <p:sldMasterId id="2147483848" r:id="rId19"/>
    <p:sldMasterId id="2147483860" r:id="rId20"/>
    <p:sldMasterId id="2147483872" r:id="rId21"/>
    <p:sldMasterId id="2147483874" r:id="rId22"/>
    <p:sldMasterId id="2147483880" r:id="rId23"/>
    <p:sldMasterId id="2147483892" r:id="rId24"/>
    <p:sldMasterId id="2147483905" r:id="rId25"/>
    <p:sldMasterId id="2147483917" r:id="rId26"/>
    <p:sldMasterId id="2147483929" r:id="rId27"/>
    <p:sldMasterId id="2147483941" r:id="rId28"/>
    <p:sldMasterId id="2147483943" r:id="rId29"/>
    <p:sldMasterId id="2147483945" r:id="rId30"/>
    <p:sldMasterId id="2147483974" r:id="rId31"/>
    <p:sldMasterId id="2147483989" r:id="rId32"/>
    <p:sldMasterId id="2147484002" r:id="rId33"/>
    <p:sldMasterId id="2147484014" r:id="rId34"/>
    <p:sldMasterId id="2147484026" r:id="rId35"/>
    <p:sldMasterId id="2147484040" r:id="rId36"/>
    <p:sldMasterId id="2147484052" r:id="rId37"/>
    <p:sldMasterId id="2147484066" r:id="rId38"/>
    <p:sldMasterId id="2147484079" r:id="rId39"/>
    <p:sldMasterId id="2147484081" r:id="rId40"/>
    <p:sldMasterId id="2147484083" r:id="rId41"/>
    <p:sldMasterId id="2147484095" r:id="rId42"/>
  </p:sldMasterIdLst>
  <p:notesMasterIdLst>
    <p:notesMasterId r:id="rId327"/>
  </p:notesMasterIdLst>
  <p:sldIdLst>
    <p:sldId id="471" r:id="rId43"/>
    <p:sldId id="1769" r:id="rId44"/>
    <p:sldId id="1770" r:id="rId45"/>
    <p:sldId id="1771" r:id="rId46"/>
    <p:sldId id="475" r:id="rId47"/>
    <p:sldId id="476" r:id="rId48"/>
    <p:sldId id="477" r:id="rId49"/>
    <p:sldId id="478" r:id="rId50"/>
    <p:sldId id="479" r:id="rId51"/>
    <p:sldId id="1749" r:id="rId52"/>
    <p:sldId id="481" r:id="rId53"/>
    <p:sldId id="525" r:id="rId54"/>
    <p:sldId id="425" r:id="rId55"/>
    <p:sldId id="404" r:id="rId56"/>
    <p:sldId id="426" r:id="rId57"/>
    <p:sldId id="427" r:id="rId58"/>
    <p:sldId id="428" r:id="rId59"/>
    <p:sldId id="1772" r:id="rId60"/>
    <p:sldId id="487" r:id="rId61"/>
    <p:sldId id="488" r:id="rId62"/>
    <p:sldId id="258" r:id="rId63"/>
    <p:sldId id="259" r:id="rId64"/>
    <p:sldId id="260" r:id="rId65"/>
    <p:sldId id="261" r:id="rId66"/>
    <p:sldId id="262" r:id="rId67"/>
    <p:sldId id="263" r:id="rId68"/>
    <p:sldId id="264" r:id="rId69"/>
    <p:sldId id="1255" r:id="rId70"/>
    <p:sldId id="266" r:id="rId71"/>
    <p:sldId id="267" r:id="rId72"/>
    <p:sldId id="548" r:id="rId73"/>
    <p:sldId id="388" r:id="rId74"/>
    <p:sldId id="269" r:id="rId75"/>
    <p:sldId id="387" r:id="rId76"/>
    <p:sldId id="272" r:id="rId77"/>
    <p:sldId id="545" r:id="rId78"/>
    <p:sldId id="544" r:id="rId79"/>
    <p:sldId id="275" r:id="rId80"/>
    <p:sldId id="276" r:id="rId81"/>
    <p:sldId id="277" r:id="rId82"/>
    <p:sldId id="278" r:id="rId83"/>
    <p:sldId id="279" r:id="rId84"/>
    <p:sldId id="280" r:id="rId85"/>
    <p:sldId id="281" r:id="rId86"/>
    <p:sldId id="284" r:id="rId87"/>
    <p:sldId id="285" r:id="rId88"/>
    <p:sldId id="286" r:id="rId89"/>
    <p:sldId id="287" r:id="rId90"/>
    <p:sldId id="546" r:id="rId91"/>
    <p:sldId id="289" r:id="rId92"/>
    <p:sldId id="290" r:id="rId93"/>
    <p:sldId id="291" r:id="rId94"/>
    <p:sldId id="4035" r:id="rId95"/>
    <p:sldId id="293" r:id="rId96"/>
    <p:sldId id="491" r:id="rId97"/>
    <p:sldId id="1748" r:id="rId98"/>
    <p:sldId id="647" r:id="rId99"/>
    <p:sldId id="382" r:id="rId100"/>
    <p:sldId id="646" r:id="rId101"/>
    <p:sldId id="294" r:id="rId102"/>
    <p:sldId id="295" r:id="rId103"/>
    <p:sldId id="296" r:id="rId104"/>
    <p:sldId id="297" r:id="rId105"/>
    <p:sldId id="298" r:id="rId106"/>
    <p:sldId id="299" r:id="rId107"/>
    <p:sldId id="283" r:id="rId108"/>
    <p:sldId id="256" r:id="rId109"/>
    <p:sldId id="1754" r:id="rId110"/>
    <p:sldId id="1755" r:id="rId111"/>
    <p:sldId id="1756" r:id="rId112"/>
    <p:sldId id="1757" r:id="rId113"/>
    <p:sldId id="1758" r:id="rId114"/>
    <p:sldId id="456" r:id="rId115"/>
    <p:sldId id="1759" r:id="rId116"/>
    <p:sldId id="1760" r:id="rId117"/>
    <p:sldId id="1761" r:id="rId118"/>
    <p:sldId id="455" r:id="rId119"/>
    <p:sldId id="433" r:id="rId120"/>
    <p:sldId id="457" r:id="rId121"/>
    <p:sldId id="257" r:id="rId122"/>
    <p:sldId id="1762" r:id="rId123"/>
    <p:sldId id="4034" r:id="rId124"/>
    <p:sldId id="1764" r:id="rId125"/>
    <p:sldId id="1765" r:id="rId126"/>
    <p:sldId id="265" r:id="rId127"/>
    <p:sldId id="1766" r:id="rId128"/>
    <p:sldId id="1767" r:id="rId129"/>
    <p:sldId id="1768" r:id="rId130"/>
    <p:sldId id="398" r:id="rId131"/>
    <p:sldId id="1775" r:id="rId132"/>
    <p:sldId id="270" r:id="rId133"/>
    <p:sldId id="271" r:id="rId134"/>
    <p:sldId id="303" r:id="rId135"/>
    <p:sldId id="304" r:id="rId136"/>
    <p:sldId id="1773" r:id="rId137"/>
    <p:sldId id="1774" r:id="rId138"/>
    <p:sldId id="421" r:id="rId139"/>
    <p:sldId id="422" r:id="rId140"/>
    <p:sldId id="578" r:id="rId141"/>
    <p:sldId id="579" r:id="rId142"/>
    <p:sldId id="400" r:id="rId143"/>
    <p:sldId id="401" r:id="rId144"/>
    <p:sldId id="402" r:id="rId145"/>
    <p:sldId id="580" r:id="rId146"/>
    <p:sldId id="581" r:id="rId147"/>
    <p:sldId id="582" r:id="rId148"/>
    <p:sldId id="583" r:id="rId149"/>
    <p:sldId id="405" r:id="rId150"/>
    <p:sldId id="307" r:id="rId151"/>
    <p:sldId id="406" r:id="rId152"/>
    <p:sldId id="407" r:id="rId153"/>
    <p:sldId id="500" r:id="rId154"/>
    <p:sldId id="584" r:id="rId155"/>
    <p:sldId id="585" r:id="rId156"/>
    <p:sldId id="409" r:id="rId157"/>
    <p:sldId id="410" r:id="rId158"/>
    <p:sldId id="309" r:id="rId159"/>
    <p:sldId id="411" r:id="rId160"/>
    <p:sldId id="310" r:id="rId161"/>
    <p:sldId id="412" r:id="rId162"/>
    <p:sldId id="1750" r:id="rId163"/>
    <p:sldId id="1751" r:id="rId164"/>
    <p:sldId id="413" r:id="rId165"/>
    <p:sldId id="1752" r:id="rId166"/>
    <p:sldId id="414" r:id="rId167"/>
    <p:sldId id="415" r:id="rId168"/>
    <p:sldId id="311" r:id="rId169"/>
    <p:sldId id="416" r:id="rId170"/>
    <p:sldId id="312" r:id="rId171"/>
    <p:sldId id="417" r:id="rId172"/>
    <p:sldId id="313" r:id="rId173"/>
    <p:sldId id="1152" r:id="rId174"/>
    <p:sldId id="418" r:id="rId175"/>
    <p:sldId id="314" r:id="rId176"/>
    <p:sldId id="419" r:id="rId177"/>
    <p:sldId id="420" r:id="rId178"/>
    <p:sldId id="586" r:id="rId179"/>
    <p:sldId id="587" r:id="rId180"/>
    <p:sldId id="4690" r:id="rId181"/>
    <p:sldId id="588" r:id="rId182"/>
    <p:sldId id="589" r:id="rId183"/>
    <p:sldId id="4036" r:id="rId184"/>
    <p:sldId id="4685" r:id="rId185"/>
    <p:sldId id="317" r:id="rId186"/>
    <p:sldId id="435" r:id="rId187"/>
    <p:sldId id="423" r:id="rId188"/>
    <p:sldId id="592" r:id="rId189"/>
    <p:sldId id="1753" r:id="rId190"/>
    <p:sldId id="593" r:id="rId191"/>
    <p:sldId id="594" r:id="rId192"/>
    <p:sldId id="595" r:id="rId193"/>
    <p:sldId id="596" r:id="rId194"/>
    <p:sldId id="597" r:id="rId195"/>
    <p:sldId id="598" r:id="rId196"/>
    <p:sldId id="599" r:id="rId197"/>
    <p:sldId id="434" r:id="rId198"/>
    <p:sldId id="436" r:id="rId199"/>
    <p:sldId id="437" r:id="rId200"/>
    <p:sldId id="600" r:id="rId201"/>
    <p:sldId id="601" r:id="rId202"/>
    <p:sldId id="5407" r:id="rId203"/>
    <p:sldId id="4691" r:id="rId204"/>
    <p:sldId id="5406" r:id="rId205"/>
    <p:sldId id="5408" r:id="rId206"/>
    <p:sldId id="1776" r:id="rId207"/>
    <p:sldId id="4032" r:id="rId208"/>
    <p:sldId id="1778" r:id="rId209"/>
    <p:sldId id="1779" r:id="rId210"/>
    <p:sldId id="1780" r:id="rId211"/>
    <p:sldId id="1781" r:id="rId212"/>
    <p:sldId id="1782" r:id="rId213"/>
    <p:sldId id="460" r:id="rId214"/>
    <p:sldId id="461" r:id="rId215"/>
    <p:sldId id="462" r:id="rId216"/>
    <p:sldId id="463" r:id="rId217"/>
    <p:sldId id="1783" r:id="rId218"/>
    <p:sldId id="465" r:id="rId219"/>
    <p:sldId id="466" r:id="rId220"/>
    <p:sldId id="467" r:id="rId221"/>
    <p:sldId id="648" r:id="rId222"/>
    <p:sldId id="4692" r:id="rId223"/>
    <p:sldId id="507" r:id="rId224"/>
    <p:sldId id="4229" r:id="rId225"/>
    <p:sldId id="4674" r:id="rId226"/>
    <p:sldId id="611" r:id="rId227"/>
    <p:sldId id="429" r:id="rId228"/>
    <p:sldId id="323" r:id="rId229"/>
    <p:sldId id="324" r:id="rId230"/>
    <p:sldId id="325" r:id="rId231"/>
    <p:sldId id="326" r:id="rId232"/>
    <p:sldId id="327" r:id="rId233"/>
    <p:sldId id="328" r:id="rId234"/>
    <p:sldId id="329" r:id="rId235"/>
    <p:sldId id="330" r:id="rId236"/>
    <p:sldId id="331" r:id="rId237"/>
    <p:sldId id="332" r:id="rId238"/>
    <p:sldId id="333" r:id="rId239"/>
    <p:sldId id="334" r:id="rId240"/>
    <p:sldId id="335" r:id="rId241"/>
    <p:sldId id="336" r:id="rId242"/>
    <p:sldId id="337" r:id="rId243"/>
    <p:sldId id="338" r:id="rId244"/>
    <p:sldId id="339" r:id="rId245"/>
    <p:sldId id="340" r:id="rId246"/>
    <p:sldId id="341" r:id="rId247"/>
    <p:sldId id="342" r:id="rId248"/>
    <p:sldId id="343" r:id="rId249"/>
    <p:sldId id="344" r:id="rId250"/>
    <p:sldId id="345" r:id="rId251"/>
    <p:sldId id="430" r:id="rId252"/>
    <p:sldId id="4688" r:id="rId253"/>
    <p:sldId id="1777" r:id="rId254"/>
    <p:sldId id="431" r:id="rId255"/>
    <p:sldId id="438" r:id="rId256"/>
    <p:sldId id="439" r:id="rId257"/>
    <p:sldId id="346" r:id="rId258"/>
    <p:sldId id="347" r:id="rId259"/>
    <p:sldId id="440" r:id="rId260"/>
    <p:sldId id="348" r:id="rId261"/>
    <p:sldId id="441" r:id="rId262"/>
    <p:sldId id="442" r:id="rId263"/>
    <p:sldId id="349" r:id="rId264"/>
    <p:sldId id="1744" r:id="rId265"/>
    <p:sldId id="4687" r:id="rId266"/>
    <p:sldId id="443" r:id="rId267"/>
    <p:sldId id="350" r:id="rId268"/>
    <p:sldId id="444" r:id="rId269"/>
    <p:sldId id="445" r:id="rId270"/>
    <p:sldId id="446" r:id="rId271"/>
    <p:sldId id="447" r:id="rId272"/>
    <p:sldId id="448" r:id="rId273"/>
    <p:sldId id="1784" r:id="rId274"/>
    <p:sldId id="1785" r:id="rId275"/>
    <p:sldId id="1786" r:id="rId276"/>
    <p:sldId id="1787" r:id="rId277"/>
    <p:sldId id="1788" r:id="rId278"/>
    <p:sldId id="352" r:id="rId279"/>
    <p:sldId id="4027" r:id="rId280"/>
    <p:sldId id="391" r:id="rId281"/>
    <p:sldId id="3638" r:id="rId282"/>
    <p:sldId id="618" r:id="rId283"/>
    <p:sldId id="450" r:id="rId284"/>
    <p:sldId id="4025" r:id="rId285"/>
    <p:sldId id="4028" r:id="rId286"/>
    <p:sldId id="495" r:id="rId287"/>
    <p:sldId id="451" r:id="rId288"/>
    <p:sldId id="4029" r:id="rId289"/>
    <p:sldId id="452" r:id="rId290"/>
    <p:sldId id="4030" r:id="rId291"/>
    <p:sldId id="453" r:id="rId292"/>
    <p:sldId id="4689" r:id="rId293"/>
    <p:sldId id="454" r:id="rId294"/>
    <p:sldId id="397" r:id="rId295"/>
    <p:sldId id="424" r:id="rId296"/>
    <p:sldId id="4657" r:id="rId297"/>
    <p:sldId id="4686" r:id="rId298"/>
    <p:sldId id="1789" r:id="rId299"/>
    <p:sldId id="1746" r:id="rId300"/>
    <p:sldId id="1747" r:id="rId301"/>
    <p:sldId id="1790" r:id="rId302"/>
    <p:sldId id="1791" r:id="rId303"/>
    <p:sldId id="1792" r:id="rId304"/>
    <p:sldId id="1793" r:id="rId305"/>
    <p:sldId id="1794" r:id="rId306"/>
    <p:sldId id="1795" r:id="rId307"/>
    <p:sldId id="1796" r:id="rId308"/>
    <p:sldId id="1797" r:id="rId309"/>
    <p:sldId id="1798" r:id="rId310"/>
    <p:sldId id="1799" r:id="rId311"/>
    <p:sldId id="408" r:id="rId312"/>
    <p:sldId id="1800" r:id="rId313"/>
    <p:sldId id="1801" r:id="rId314"/>
    <p:sldId id="1802" r:id="rId315"/>
    <p:sldId id="1803" r:id="rId316"/>
    <p:sldId id="1804" r:id="rId317"/>
    <p:sldId id="1805" r:id="rId318"/>
    <p:sldId id="1806" r:id="rId319"/>
    <p:sldId id="1807" r:id="rId320"/>
    <p:sldId id="1808" r:id="rId321"/>
    <p:sldId id="513" r:id="rId322"/>
    <p:sldId id="514" r:id="rId323"/>
    <p:sldId id="379" r:id="rId324"/>
    <p:sldId id="380" r:id="rId325"/>
    <p:sldId id="390" r:id="rId3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verview" id="{4B920048-D5F8-354F-9365-D6CA63098A19}">
          <p14:sldIdLst>
            <p14:sldId id="471"/>
            <p14:sldId id="1769"/>
            <p14:sldId id="1770"/>
            <p14:sldId id="1771"/>
            <p14:sldId id="475"/>
            <p14:sldId id="476"/>
            <p14:sldId id="477"/>
            <p14:sldId id="478"/>
            <p14:sldId id="479"/>
            <p14:sldId id="1749"/>
            <p14:sldId id="481"/>
            <p14:sldId id="525"/>
            <p14:sldId id="425"/>
            <p14:sldId id="404"/>
            <p14:sldId id="426"/>
            <p14:sldId id="427"/>
            <p14:sldId id="428"/>
            <p14:sldId id="1772"/>
            <p14:sldId id="487"/>
            <p14:sldId id="488"/>
          </p14:sldIdLst>
        </p14:section>
        <p14:section name="Introduction" id="{B310ADF1-86EB-6949-88EC-6E65479275DA}">
          <p14:sldIdLst>
            <p14:sldId id="258"/>
            <p14:sldId id="259"/>
            <p14:sldId id="260"/>
            <p14:sldId id="261"/>
            <p14:sldId id="262"/>
            <p14:sldId id="263"/>
            <p14:sldId id="264"/>
            <p14:sldId id="1255"/>
            <p14:sldId id="266"/>
            <p14:sldId id="267"/>
            <p14:sldId id="548"/>
            <p14:sldId id="388"/>
            <p14:sldId id="269"/>
            <p14:sldId id="387"/>
            <p14:sldId id="272"/>
            <p14:sldId id="545"/>
            <p14:sldId id="544"/>
            <p14:sldId id="275"/>
            <p14:sldId id="276"/>
            <p14:sldId id="277"/>
            <p14:sldId id="278"/>
            <p14:sldId id="279"/>
            <p14:sldId id="280"/>
            <p14:sldId id="281"/>
            <p14:sldId id="284"/>
            <p14:sldId id="285"/>
            <p14:sldId id="286"/>
            <p14:sldId id="287"/>
            <p14:sldId id="546"/>
            <p14:sldId id="289"/>
            <p14:sldId id="290"/>
            <p14:sldId id="291"/>
            <p14:sldId id="4035"/>
            <p14:sldId id="293"/>
            <p14:sldId id="491"/>
            <p14:sldId id="1748"/>
            <p14:sldId id="647"/>
            <p14:sldId id="382"/>
            <p14:sldId id="646"/>
            <p14:sldId id="294"/>
            <p14:sldId id="295"/>
            <p14:sldId id="296"/>
            <p14:sldId id="297"/>
            <p14:sldId id="298"/>
            <p14:sldId id="299"/>
            <p14:sldId id="283"/>
          </p14:sldIdLst>
        </p14:section>
        <p14:section name="Sermon" id="{BD821BFC-DDD9-4B41-BC29-43E6AC38538C}">
          <p14:sldIdLst>
            <p14:sldId id="256"/>
            <p14:sldId id="1754"/>
            <p14:sldId id="1755"/>
            <p14:sldId id="1756"/>
            <p14:sldId id="1757"/>
            <p14:sldId id="1758"/>
            <p14:sldId id="456"/>
            <p14:sldId id="1759"/>
            <p14:sldId id="1760"/>
            <p14:sldId id="1761"/>
            <p14:sldId id="455"/>
            <p14:sldId id="433"/>
            <p14:sldId id="457"/>
            <p14:sldId id="257"/>
            <p14:sldId id="1762"/>
            <p14:sldId id="4034"/>
            <p14:sldId id="1764"/>
            <p14:sldId id="1765"/>
            <p14:sldId id="265"/>
            <p14:sldId id="1766"/>
            <p14:sldId id="1767"/>
            <p14:sldId id="1768"/>
          </p14:sldIdLst>
        </p14:section>
        <p14:section name="Chapters" id="{3AC3B675-19CD-BA4C-8D3A-4DDFDA2A8FF0}">
          <p14:sldIdLst>
            <p14:sldId id="398"/>
            <p14:sldId id="1775"/>
            <p14:sldId id="270"/>
            <p14:sldId id="271"/>
            <p14:sldId id="303"/>
            <p14:sldId id="304"/>
            <p14:sldId id="1773"/>
            <p14:sldId id="1774"/>
            <p14:sldId id="421"/>
            <p14:sldId id="422"/>
            <p14:sldId id="578"/>
            <p14:sldId id="579"/>
            <p14:sldId id="400"/>
            <p14:sldId id="401"/>
            <p14:sldId id="402"/>
            <p14:sldId id="580"/>
            <p14:sldId id="581"/>
            <p14:sldId id="582"/>
            <p14:sldId id="583"/>
            <p14:sldId id="405"/>
            <p14:sldId id="307"/>
            <p14:sldId id="406"/>
            <p14:sldId id="407"/>
            <p14:sldId id="500"/>
            <p14:sldId id="584"/>
            <p14:sldId id="585"/>
            <p14:sldId id="409"/>
            <p14:sldId id="410"/>
            <p14:sldId id="309"/>
            <p14:sldId id="411"/>
            <p14:sldId id="310"/>
            <p14:sldId id="412"/>
            <p14:sldId id="1750"/>
            <p14:sldId id="1751"/>
            <p14:sldId id="413"/>
            <p14:sldId id="1752"/>
            <p14:sldId id="414"/>
            <p14:sldId id="415"/>
            <p14:sldId id="311"/>
            <p14:sldId id="416"/>
            <p14:sldId id="312"/>
            <p14:sldId id="417"/>
            <p14:sldId id="313"/>
            <p14:sldId id="1152"/>
            <p14:sldId id="418"/>
            <p14:sldId id="314"/>
            <p14:sldId id="419"/>
            <p14:sldId id="420"/>
            <p14:sldId id="586"/>
            <p14:sldId id="587"/>
            <p14:sldId id="4690"/>
            <p14:sldId id="588"/>
            <p14:sldId id="589"/>
            <p14:sldId id="4036"/>
            <p14:sldId id="4685"/>
            <p14:sldId id="317"/>
            <p14:sldId id="435"/>
            <p14:sldId id="423"/>
            <p14:sldId id="592"/>
            <p14:sldId id="1753"/>
            <p14:sldId id="593"/>
            <p14:sldId id="594"/>
            <p14:sldId id="595"/>
            <p14:sldId id="596"/>
            <p14:sldId id="597"/>
            <p14:sldId id="598"/>
            <p14:sldId id="599"/>
            <p14:sldId id="434"/>
            <p14:sldId id="436"/>
            <p14:sldId id="437"/>
            <p14:sldId id="600"/>
            <p14:sldId id="601"/>
            <p14:sldId id="5407"/>
            <p14:sldId id="4691"/>
            <p14:sldId id="5406"/>
            <p14:sldId id="5408"/>
            <p14:sldId id="1776"/>
            <p14:sldId id="4032"/>
            <p14:sldId id="1778"/>
            <p14:sldId id="1779"/>
            <p14:sldId id="1780"/>
            <p14:sldId id="1781"/>
            <p14:sldId id="1782"/>
            <p14:sldId id="460"/>
            <p14:sldId id="461"/>
            <p14:sldId id="462"/>
            <p14:sldId id="463"/>
            <p14:sldId id="1783"/>
            <p14:sldId id="465"/>
            <p14:sldId id="466"/>
            <p14:sldId id="467"/>
            <p14:sldId id="648"/>
            <p14:sldId id="4692"/>
            <p14:sldId id="507"/>
            <p14:sldId id="4229"/>
            <p14:sldId id="4674"/>
            <p14:sldId id="611"/>
            <p14:sldId id="429"/>
            <p14:sldId id="323"/>
            <p14:sldId id="324"/>
            <p14:sldId id="325"/>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430"/>
            <p14:sldId id="4688"/>
            <p14:sldId id="1777"/>
            <p14:sldId id="431"/>
            <p14:sldId id="438"/>
            <p14:sldId id="439"/>
            <p14:sldId id="346"/>
            <p14:sldId id="347"/>
            <p14:sldId id="440"/>
            <p14:sldId id="348"/>
            <p14:sldId id="441"/>
            <p14:sldId id="442"/>
            <p14:sldId id="349"/>
            <p14:sldId id="1744"/>
            <p14:sldId id="4687"/>
            <p14:sldId id="443"/>
            <p14:sldId id="350"/>
            <p14:sldId id="444"/>
            <p14:sldId id="445"/>
            <p14:sldId id="446"/>
            <p14:sldId id="447"/>
            <p14:sldId id="448"/>
            <p14:sldId id="1784"/>
            <p14:sldId id="1785"/>
            <p14:sldId id="1786"/>
            <p14:sldId id="1787"/>
            <p14:sldId id="1788"/>
            <p14:sldId id="352"/>
            <p14:sldId id="4027"/>
            <p14:sldId id="391"/>
            <p14:sldId id="3638"/>
            <p14:sldId id="618"/>
            <p14:sldId id="450"/>
            <p14:sldId id="4025"/>
            <p14:sldId id="4028"/>
            <p14:sldId id="495"/>
            <p14:sldId id="451"/>
            <p14:sldId id="4029"/>
            <p14:sldId id="452"/>
            <p14:sldId id="4030"/>
            <p14:sldId id="453"/>
            <p14:sldId id="4689"/>
            <p14:sldId id="454"/>
            <p14:sldId id="397"/>
            <p14:sldId id="424"/>
            <p14:sldId id="4657"/>
            <p14:sldId id="4686"/>
            <p14:sldId id="1789"/>
            <p14:sldId id="1746"/>
            <p14:sldId id="1747"/>
            <p14:sldId id="1790"/>
          </p14:sldIdLst>
        </p14:section>
        <p14:section name="Conclusion" id="{3E7A25E9-7A94-FD4B-9A1E-32AD4F9C04A4}">
          <p14:sldIdLst>
            <p14:sldId id="1791"/>
            <p14:sldId id="1792"/>
            <p14:sldId id="1793"/>
            <p14:sldId id="1794"/>
            <p14:sldId id="1795"/>
            <p14:sldId id="1796"/>
            <p14:sldId id="1797"/>
            <p14:sldId id="1798"/>
            <p14:sldId id="1799"/>
            <p14:sldId id="408"/>
            <p14:sldId id="1800"/>
            <p14:sldId id="1801"/>
            <p14:sldId id="1802"/>
            <p14:sldId id="1803"/>
            <p14:sldId id="1804"/>
            <p14:sldId id="1805"/>
            <p14:sldId id="1806"/>
            <p14:sldId id="1807"/>
            <p14:sldId id="1808"/>
            <p14:sldId id="513"/>
            <p14:sldId id="514"/>
          </p14:sldIdLst>
        </p14:section>
        <p14:section name="Supplements" id="{6A01A12D-3F1B-8548-BB8B-F22C4278035F}">
          <p14:sldIdLst>
            <p14:sldId id="379"/>
            <p14:sldId id="380"/>
            <p14:sldId id="39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DF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14"/>
    <p:restoredTop sz="50274" autoAdjust="0"/>
  </p:normalViewPr>
  <p:slideViewPr>
    <p:cSldViewPr snapToGrid="0" snapToObjects="1">
      <p:cViewPr varScale="1">
        <p:scale>
          <a:sx n="43" d="100"/>
          <a:sy n="43" d="100"/>
        </p:scale>
        <p:origin x="240" y="840"/>
      </p:cViewPr>
      <p:guideLst>
        <p:guide orient="horz" pos="2160"/>
        <p:guide pos="2880"/>
      </p:guideLst>
    </p:cSldViewPr>
  </p:slideViewPr>
  <p:notesTextViewPr>
    <p:cViewPr>
      <p:scale>
        <a:sx n="100" d="100"/>
        <a:sy n="100" d="100"/>
      </p:scale>
      <p:origin x="0" y="0"/>
    </p:cViewPr>
  </p:notesTextViewPr>
  <p:sorterViewPr>
    <p:cViewPr varScale="1">
      <p:scale>
        <a:sx n="50" d="100"/>
        <a:sy n="50" d="100"/>
      </p:scale>
      <p:origin x="0" y="57104"/>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5.xml"/><Relationship Id="rId299" Type="http://schemas.openxmlformats.org/officeDocument/2006/relationships/slide" Target="slides/slide257.xml"/><Relationship Id="rId21" Type="http://schemas.openxmlformats.org/officeDocument/2006/relationships/slideMaster" Target="slideMasters/slideMaster21.xml"/><Relationship Id="rId63" Type="http://schemas.openxmlformats.org/officeDocument/2006/relationships/slide" Target="slides/slide21.xml"/><Relationship Id="rId159" Type="http://schemas.openxmlformats.org/officeDocument/2006/relationships/slide" Target="slides/slide117.xml"/><Relationship Id="rId324" Type="http://schemas.openxmlformats.org/officeDocument/2006/relationships/slide" Target="slides/slide282.xml"/><Relationship Id="rId170" Type="http://schemas.openxmlformats.org/officeDocument/2006/relationships/slide" Target="slides/slide128.xml"/><Relationship Id="rId226" Type="http://schemas.openxmlformats.org/officeDocument/2006/relationships/slide" Target="slides/slide184.xml"/><Relationship Id="rId268" Type="http://schemas.openxmlformats.org/officeDocument/2006/relationships/slide" Target="slides/slide226.xml"/><Relationship Id="rId32" Type="http://schemas.openxmlformats.org/officeDocument/2006/relationships/slideMaster" Target="slideMasters/slideMaster32.xml"/><Relationship Id="rId74" Type="http://schemas.openxmlformats.org/officeDocument/2006/relationships/slide" Target="slides/slide32.xml"/><Relationship Id="rId128" Type="http://schemas.openxmlformats.org/officeDocument/2006/relationships/slide" Target="slides/slide86.xml"/><Relationship Id="rId5" Type="http://schemas.openxmlformats.org/officeDocument/2006/relationships/slideMaster" Target="slideMasters/slideMaster5.xml"/><Relationship Id="rId181" Type="http://schemas.openxmlformats.org/officeDocument/2006/relationships/slide" Target="slides/slide139.xml"/><Relationship Id="rId237" Type="http://schemas.openxmlformats.org/officeDocument/2006/relationships/slide" Target="slides/slide195.xml"/><Relationship Id="rId279" Type="http://schemas.openxmlformats.org/officeDocument/2006/relationships/slide" Target="slides/slide237.xml"/><Relationship Id="rId43" Type="http://schemas.openxmlformats.org/officeDocument/2006/relationships/slide" Target="slides/slide1.xml"/><Relationship Id="rId139" Type="http://schemas.openxmlformats.org/officeDocument/2006/relationships/slide" Target="slides/slide97.xml"/><Relationship Id="rId290" Type="http://schemas.openxmlformats.org/officeDocument/2006/relationships/slide" Target="slides/slide248.xml"/><Relationship Id="rId304" Type="http://schemas.openxmlformats.org/officeDocument/2006/relationships/slide" Target="slides/slide262.xml"/><Relationship Id="rId85" Type="http://schemas.openxmlformats.org/officeDocument/2006/relationships/slide" Target="slides/slide43.xml"/><Relationship Id="rId150" Type="http://schemas.openxmlformats.org/officeDocument/2006/relationships/slide" Target="slides/slide108.xml"/><Relationship Id="rId192" Type="http://schemas.openxmlformats.org/officeDocument/2006/relationships/slide" Target="slides/slide150.xml"/><Relationship Id="rId206" Type="http://schemas.openxmlformats.org/officeDocument/2006/relationships/slide" Target="slides/slide164.xml"/><Relationship Id="rId248" Type="http://schemas.openxmlformats.org/officeDocument/2006/relationships/slide" Target="slides/slide206.xml"/><Relationship Id="rId12" Type="http://schemas.openxmlformats.org/officeDocument/2006/relationships/slideMaster" Target="slideMasters/slideMaster12.xml"/><Relationship Id="rId108" Type="http://schemas.openxmlformats.org/officeDocument/2006/relationships/slide" Target="slides/slide66.xml"/><Relationship Id="rId315" Type="http://schemas.openxmlformats.org/officeDocument/2006/relationships/slide" Target="slides/slide273.xml"/><Relationship Id="rId54" Type="http://schemas.openxmlformats.org/officeDocument/2006/relationships/slide" Target="slides/slide12.xml"/><Relationship Id="rId96" Type="http://schemas.openxmlformats.org/officeDocument/2006/relationships/slide" Target="slides/slide54.xml"/><Relationship Id="rId161" Type="http://schemas.openxmlformats.org/officeDocument/2006/relationships/slide" Target="slides/slide119.xml"/><Relationship Id="rId217" Type="http://schemas.openxmlformats.org/officeDocument/2006/relationships/slide" Target="slides/slide175.xml"/><Relationship Id="rId259" Type="http://schemas.openxmlformats.org/officeDocument/2006/relationships/slide" Target="slides/slide217.xml"/><Relationship Id="rId23" Type="http://schemas.openxmlformats.org/officeDocument/2006/relationships/slideMaster" Target="slideMasters/slideMaster23.xml"/><Relationship Id="rId119" Type="http://schemas.openxmlformats.org/officeDocument/2006/relationships/slide" Target="slides/slide77.xml"/><Relationship Id="rId270" Type="http://schemas.openxmlformats.org/officeDocument/2006/relationships/slide" Target="slides/slide228.xml"/><Relationship Id="rId326" Type="http://schemas.openxmlformats.org/officeDocument/2006/relationships/slide" Target="slides/slide284.xml"/><Relationship Id="rId65" Type="http://schemas.openxmlformats.org/officeDocument/2006/relationships/slide" Target="slides/slide23.xml"/><Relationship Id="rId130" Type="http://schemas.openxmlformats.org/officeDocument/2006/relationships/slide" Target="slides/slide88.xml"/><Relationship Id="rId172" Type="http://schemas.openxmlformats.org/officeDocument/2006/relationships/slide" Target="slides/slide130.xml"/><Relationship Id="rId228" Type="http://schemas.openxmlformats.org/officeDocument/2006/relationships/slide" Target="slides/slide186.xml"/><Relationship Id="rId281" Type="http://schemas.openxmlformats.org/officeDocument/2006/relationships/slide" Target="slides/slide239.xml"/><Relationship Id="rId34" Type="http://schemas.openxmlformats.org/officeDocument/2006/relationships/slideMaster" Target="slideMasters/slideMaster34.xml"/><Relationship Id="rId76" Type="http://schemas.openxmlformats.org/officeDocument/2006/relationships/slide" Target="slides/slide34.xml"/><Relationship Id="rId141" Type="http://schemas.openxmlformats.org/officeDocument/2006/relationships/slide" Target="slides/slide99.xml"/><Relationship Id="rId7" Type="http://schemas.openxmlformats.org/officeDocument/2006/relationships/slideMaster" Target="slideMasters/slideMaster7.xml"/><Relationship Id="rId183" Type="http://schemas.openxmlformats.org/officeDocument/2006/relationships/slide" Target="slides/slide141.xml"/><Relationship Id="rId239" Type="http://schemas.openxmlformats.org/officeDocument/2006/relationships/slide" Target="slides/slide197.xml"/><Relationship Id="rId250" Type="http://schemas.openxmlformats.org/officeDocument/2006/relationships/slide" Target="slides/slide208.xml"/><Relationship Id="rId271" Type="http://schemas.openxmlformats.org/officeDocument/2006/relationships/slide" Target="slides/slide229.xml"/><Relationship Id="rId292" Type="http://schemas.openxmlformats.org/officeDocument/2006/relationships/slide" Target="slides/slide250.xml"/><Relationship Id="rId306" Type="http://schemas.openxmlformats.org/officeDocument/2006/relationships/slide" Target="slides/slide264.xml"/><Relationship Id="rId24" Type="http://schemas.openxmlformats.org/officeDocument/2006/relationships/slideMaster" Target="slideMasters/slideMaster24.xml"/><Relationship Id="rId45" Type="http://schemas.openxmlformats.org/officeDocument/2006/relationships/slide" Target="slides/slide3.xml"/><Relationship Id="rId66" Type="http://schemas.openxmlformats.org/officeDocument/2006/relationships/slide" Target="slides/slide24.xml"/><Relationship Id="rId87" Type="http://schemas.openxmlformats.org/officeDocument/2006/relationships/slide" Target="slides/slide45.xml"/><Relationship Id="rId110" Type="http://schemas.openxmlformats.org/officeDocument/2006/relationships/slide" Target="slides/slide68.xml"/><Relationship Id="rId131" Type="http://schemas.openxmlformats.org/officeDocument/2006/relationships/slide" Target="slides/slide89.xml"/><Relationship Id="rId327" Type="http://schemas.openxmlformats.org/officeDocument/2006/relationships/notesMaster" Target="notesMasters/notesMaster1.xml"/><Relationship Id="rId152" Type="http://schemas.openxmlformats.org/officeDocument/2006/relationships/slide" Target="slides/slide110.xml"/><Relationship Id="rId173" Type="http://schemas.openxmlformats.org/officeDocument/2006/relationships/slide" Target="slides/slide131.xml"/><Relationship Id="rId194" Type="http://schemas.openxmlformats.org/officeDocument/2006/relationships/slide" Target="slides/slide152.xml"/><Relationship Id="rId208" Type="http://schemas.openxmlformats.org/officeDocument/2006/relationships/slide" Target="slides/slide166.xml"/><Relationship Id="rId229" Type="http://schemas.openxmlformats.org/officeDocument/2006/relationships/slide" Target="slides/slide187.xml"/><Relationship Id="rId240" Type="http://schemas.openxmlformats.org/officeDocument/2006/relationships/slide" Target="slides/slide198.xml"/><Relationship Id="rId261" Type="http://schemas.openxmlformats.org/officeDocument/2006/relationships/slide" Target="slides/slide219.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4.xml"/><Relationship Id="rId77" Type="http://schemas.openxmlformats.org/officeDocument/2006/relationships/slide" Target="slides/slide35.xml"/><Relationship Id="rId100" Type="http://schemas.openxmlformats.org/officeDocument/2006/relationships/slide" Target="slides/slide58.xml"/><Relationship Id="rId282" Type="http://schemas.openxmlformats.org/officeDocument/2006/relationships/slide" Target="slides/slide240.xml"/><Relationship Id="rId317" Type="http://schemas.openxmlformats.org/officeDocument/2006/relationships/slide" Target="slides/slide275.xml"/><Relationship Id="rId8" Type="http://schemas.openxmlformats.org/officeDocument/2006/relationships/slideMaster" Target="slideMasters/slideMaster8.xml"/><Relationship Id="rId98" Type="http://schemas.openxmlformats.org/officeDocument/2006/relationships/slide" Target="slides/slide56.xml"/><Relationship Id="rId121" Type="http://schemas.openxmlformats.org/officeDocument/2006/relationships/slide" Target="slides/slide79.xml"/><Relationship Id="rId142" Type="http://schemas.openxmlformats.org/officeDocument/2006/relationships/slide" Target="slides/slide100.xml"/><Relationship Id="rId163" Type="http://schemas.openxmlformats.org/officeDocument/2006/relationships/slide" Target="slides/slide121.xml"/><Relationship Id="rId184" Type="http://schemas.openxmlformats.org/officeDocument/2006/relationships/slide" Target="slides/slide142.xml"/><Relationship Id="rId219" Type="http://schemas.openxmlformats.org/officeDocument/2006/relationships/slide" Target="slides/slide177.xml"/><Relationship Id="rId230" Type="http://schemas.openxmlformats.org/officeDocument/2006/relationships/slide" Target="slides/slide188.xml"/><Relationship Id="rId251" Type="http://schemas.openxmlformats.org/officeDocument/2006/relationships/slide" Target="slides/slide209.xml"/><Relationship Id="rId25" Type="http://schemas.openxmlformats.org/officeDocument/2006/relationships/slideMaster" Target="slideMasters/slideMaster25.xml"/><Relationship Id="rId46" Type="http://schemas.openxmlformats.org/officeDocument/2006/relationships/slide" Target="slides/slide4.xml"/><Relationship Id="rId67" Type="http://schemas.openxmlformats.org/officeDocument/2006/relationships/slide" Target="slides/slide25.xml"/><Relationship Id="rId272" Type="http://schemas.openxmlformats.org/officeDocument/2006/relationships/slide" Target="slides/slide230.xml"/><Relationship Id="rId293" Type="http://schemas.openxmlformats.org/officeDocument/2006/relationships/slide" Target="slides/slide251.xml"/><Relationship Id="rId307" Type="http://schemas.openxmlformats.org/officeDocument/2006/relationships/slide" Target="slides/slide265.xml"/><Relationship Id="rId328" Type="http://schemas.openxmlformats.org/officeDocument/2006/relationships/presProps" Target="presProps.xml"/><Relationship Id="rId88" Type="http://schemas.openxmlformats.org/officeDocument/2006/relationships/slide" Target="slides/slide46.xml"/><Relationship Id="rId111" Type="http://schemas.openxmlformats.org/officeDocument/2006/relationships/slide" Target="slides/slide69.xml"/><Relationship Id="rId132" Type="http://schemas.openxmlformats.org/officeDocument/2006/relationships/slide" Target="slides/slide90.xml"/><Relationship Id="rId153" Type="http://schemas.openxmlformats.org/officeDocument/2006/relationships/slide" Target="slides/slide111.xml"/><Relationship Id="rId174" Type="http://schemas.openxmlformats.org/officeDocument/2006/relationships/slide" Target="slides/slide132.xml"/><Relationship Id="rId195" Type="http://schemas.openxmlformats.org/officeDocument/2006/relationships/slide" Target="slides/slide153.xml"/><Relationship Id="rId209" Type="http://schemas.openxmlformats.org/officeDocument/2006/relationships/slide" Target="slides/slide167.xml"/><Relationship Id="rId220" Type="http://schemas.openxmlformats.org/officeDocument/2006/relationships/slide" Target="slides/slide178.xml"/><Relationship Id="rId241" Type="http://schemas.openxmlformats.org/officeDocument/2006/relationships/slide" Target="slides/slide19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5.xml"/><Relationship Id="rId262" Type="http://schemas.openxmlformats.org/officeDocument/2006/relationships/slide" Target="slides/slide220.xml"/><Relationship Id="rId283" Type="http://schemas.openxmlformats.org/officeDocument/2006/relationships/slide" Target="slides/slide241.xml"/><Relationship Id="rId318" Type="http://schemas.openxmlformats.org/officeDocument/2006/relationships/slide" Target="slides/slide276.xml"/><Relationship Id="rId78" Type="http://schemas.openxmlformats.org/officeDocument/2006/relationships/slide" Target="slides/slide36.xml"/><Relationship Id="rId99" Type="http://schemas.openxmlformats.org/officeDocument/2006/relationships/slide" Target="slides/slide57.xml"/><Relationship Id="rId101" Type="http://schemas.openxmlformats.org/officeDocument/2006/relationships/slide" Target="slides/slide59.xml"/><Relationship Id="rId122" Type="http://schemas.openxmlformats.org/officeDocument/2006/relationships/slide" Target="slides/slide80.xml"/><Relationship Id="rId143" Type="http://schemas.openxmlformats.org/officeDocument/2006/relationships/slide" Target="slides/slide101.xml"/><Relationship Id="rId164" Type="http://schemas.openxmlformats.org/officeDocument/2006/relationships/slide" Target="slides/slide122.xml"/><Relationship Id="rId185" Type="http://schemas.openxmlformats.org/officeDocument/2006/relationships/slide" Target="slides/slide143.xml"/><Relationship Id="rId9" Type="http://schemas.openxmlformats.org/officeDocument/2006/relationships/slideMaster" Target="slideMasters/slideMaster9.xml"/><Relationship Id="rId210" Type="http://schemas.openxmlformats.org/officeDocument/2006/relationships/slide" Target="slides/slide168.xml"/><Relationship Id="rId26" Type="http://schemas.openxmlformats.org/officeDocument/2006/relationships/slideMaster" Target="slideMasters/slideMaster26.xml"/><Relationship Id="rId231" Type="http://schemas.openxmlformats.org/officeDocument/2006/relationships/slide" Target="slides/slide189.xml"/><Relationship Id="rId252" Type="http://schemas.openxmlformats.org/officeDocument/2006/relationships/slide" Target="slides/slide210.xml"/><Relationship Id="rId273" Type="http://schemas.openxmlformats.org/officeDocument/2006/relationships/slide" Target="slides/slide231.xml"/><Relationship Id="rId294" Type="http://schemas.openxmlformats.org/officeDocument/2006/relationships/slide" Target="slides/slide252.xml"/><Relationship Id="rId308" Type="http://schemas.openxmlformats.org/officeDocument/2006/relationships/slide" Target="slides/slide266.xml"/><Relationship Id="rId329" Type="http://schemas.openxmlformats.org/officeDocument/2006/relationships/viewProps" Target="viewProps.xml"/><Relationship Id="rId47" Type="http://schemas.openxmlformats.org/officeDocument/2006/relationships/slide" Target="slides/slide5.xml"/><Relationship Id="rId68" Type="http://schemas.openxmlformats.org/officeDocument/2006/relationships/slide" Target="slides/slide26.xml"/><Relationship Id="rId89" Type="http://schemas.openxmlformats.org/officeDocument/2006/relationships/slide" Target="slides/slide47.xml"/><Relationship Id="rId112" Type="http://schemas.openxmlformats.org/officeDocument/2006/relationships/slide" Target="slides/slide70.xml"/><Relationship Id="rId133" Type="http://schemas.openxmlformats.org/officeDocument/2006/relationships/slide" Target="slides/slide91.xml"/><Relationship Id="rId154" Type="http://schemas.openxmlformats.org/officeDocument/2006/relationships/slide" Target="slides/slide112.xml"/><Relationship Id="rId175" Type="http://schemas.openxmlformats.org/officeDocument/2006/relationships/slide" Target="slides/slide133.xml"/><Relationship Id="rId196" Type="http://schemas.openxmlformats.org/officeDocument/2006/relationships/slide" Target="slides/slide154.xml"/><Relationship Id="rId200" Type="http://schemas.openxmlformats.org/officeDocument/2006/relationships/slide" Target="slides/slide158.xml"/><Relationship Id="rId16" Type="http://schemas.openxmlformats.org/officeDocument/2006/relationships/slideMaster" Target="slideMasters/slideMaster16.xml"/><Relationship Id="rId221" Type="http://schemas.openxmlformats.org/officeDocument/2006/relationships/slide" Target="slides/slide179.xml"/><Relationship Id="rId242" Type="http://schemas.openxmlformats.org/officeDocument/2006/relationships/slide" Target="slides/slide200.xml"/><Relationship Id="rId263" Type="http://schemas.openxmlformats.org/officeDocument/2006/relationships/slide" Target="slides/slide221.xml"/><Relationship Id="rId284" Type="http://schemas.openxmlformats.org/officeDocument/2006/relationships/slide" Target="slides/slide242.xml"/><Relationship Id="rId319" Type="http://schemas.openxmlformats.org/officeDocument/2006/relationships/slide" Target="slides/slide277.xml"/><Relationship Id="rId37" Type="http://schemas.openxmlformats.org/officeDocument/2006/relationships/slideMaster" Target="slideMasters/slideMaster37.xml"/><Relationship Id="rId58" Type="http://schemas.openxmlformats.org/officeDocument/2006/relationships/slide" Target="slides/slide16.xml"/><Relationship Id="rId79" Type="http://schemas.openxmlformats.org/officeDocument/2006/relationships/slide" Target="slides/slide37.xml"/><Relationship Id="rId102" Type="http://schemas.openxmlformats.org/officeDocument/2006/relationships/slide" Target="slides/slide60.xml"/><Relationship Id="rId123" Type="http://schemas.openxmlformats.org/officeDocument/2006/relationships/slide" Target="slides/slide81.xml"/><Relationship Id="rId144" Type="http://schemas.openxmlformats.org/officeDocument/2006/relationships/slide" Target="slides/slide102.xml"/><Relationship Id="rId330" Type="http://schemas.openxmlformats.org/officeDocument/2006/relationships/theme" Target="theme/theme1.xml"/><Relationship Id="rId90" Type="http://schemas.openxmlformats.org/officeDocument/2006/relationships/slide" Target="slides/slide48.xml"/><Relationship Id="rId165" Type="http://schemas.openxmlformats.org/officeDocument/2006/relationships/slide" Target="slides/slide123.xml"/><Relationship Id="rId186" Type="http://schemas.openxmlformats.org/officeDocument/2006/relationships/slide" Target="slides/slide144.xml"/><Relationship Id="rId211" Type="http://schemas.openxmlformats.org/officeDocument/2006/relationships/slide" Target="slides/slide169.xml"/><Relationship Id="rId232" Type="http://schemas.openxmlformats.org/officeDocument/2006/relationships/slide" Target="slides/slide190.xml"/><Relationship Id="rId253" Type="http://schemas.openxmlformats.org/officeDocument/2006/relationships/slide" Target="slides/slide211.xml"/><Relationship Id="rId274" Type="http://schemas.openxmlformats.org/officeDocument/2006/relationships/slide" Target="slides/slide232.xml"/><Relationship Id="rId295" Type="http://schemas.openxmlformats.org/officeDocument/2006/relationships/slide" Target="slides/slide253.xml"/><Relationship Id="rId309" Type="http://schemas.openxmlformats.org/officeDocument/2006/relationships/slide" Target="slides/slide267.xml"/><Relationship Id="rId27" Type="http://schemas.openxmlformats.org/officeDocument/2006/relationships/slideMaster" Target="slideMasters/slideMaster27.xml"/><Relationship Id="rId48" Type="http://schemas.openxmlformats.org/officeDocument/2006/relationships/slide" Target="slides/slide6.xml"/><Relationship Id="rId69" Type="http://schemas.openxmlformats.org/officeDocument/2006/relationships/slide" Target="slides/slide27.xml"/><Relationship Id="rId113" Type="http://schemas.openxmlformats.org/officeDocument/2006/relationships/slide" Target="slides/slide71.xml"/><Relationship Id="rId134" Type="http://schemas.openxmlformats.org/officeDocument/2006/relationships/slide" Target="slides/slide92.xml"/><Relationship Id="rId320" Type="http://schemas.openxmlformats.org/officeDocument/2006/relationships/slide" Target="slides/slide278.xml"/><Relationship Id="rId80" Type="http://schemas.openxmlformats.org/officeDocument/2006/relationships/slide" Target="slides/slide38.xml"/><Relationship Id="rId155" Type="http://schemas.openxmlformats.org/officeDocument/2006/relationships/slide" Target="slides/slide113.xml"/><Relationship Id="rId176" Type="http://schemas.openxmlformats.org/officeDocument/2006/relationships/slide" Target="slides/slide134.xml"/><Relationship Id="rId197" Type="http://schemas.openxmlformats.org/officeDocument/2006/relationships/slide" Target="slides/slide155.xml"/><Relationship Id="rId201" Type="http://schemas.openxmlformats.org/officeDocument/2006/relationships/slide" Target="slides/slide159.xml"/><Relationship Id="rId222" Type="http://schemas.openxmlformats.org/officeDocument/2006/relationships/slide" Target="slides/slide180.xml"/><Relationship Id="rId243" Type="http://schemas.openxmlformats.org/officeDocument/2006/relationships/slide" Target="slides/slide201.xml"/><Relationship Id="rId264" Type="http://schemas.openxmlformats.org/officeDocument/2006/relationships/slide" Target="slides/slide222.xml"/><Relationship Id="rId285" Type="http://schemas.openxmlformats.org/officeDocument/2006/relationships/slide" Target="slides/slide24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7.xml"/><Relationship Id="rId103" Type="http://schemas.openxmlformats.org/officeDocument/2006/relationships/slide" Target="slides/slide61.xml"/><Relationship Id="rId124" Type="http://schemas.openxmlformats.org/officeDocument/2006/relationships/slide" Target="slides/slide82.xml"/><Relationship Id="rId310" Type="http://schemas.openxmlformats.org/officeDocument/2006/relationships/slide" Target="slides/slide268.xml"/><Relationship Id="rId70" Type="http://schemas.openxmlformats.org/officeDocument/2006/relationships/slide" Target="slides/slide28.xml"/><Relationship Id="rId91" Type="http://schemas.openxmlformats.org/officeDocument/2006/relationships/slide" Target="slides/slide49.xml"/><Relationship Id="rId145" Type="http://schemas.openxmlformats.org/officeDocument/2006/relationships/slide" Target="slides/slide103.xml"/><Relationship Id="rId166" Type="http://schemas.openxmlformats.org/officeDocument/2006/relationships/slide" Target="slides/slide124.xml"/><Relationship Id="rId187" Type="http://schemas.openxmlformats.org/officeDocument/2006/relationships/slide" Target="slides/slide145.xml"/><Relationship Id="rId331" Type="http://schemas.openxmlformats.org/officeDocument/2006/relationships/tableStyles" Target="tableStyles.xml"/><Relationship Id="rId1" Type="http://schemas.openxmlformats.org/officeDocument/2006/relationships/slideMaster" Target="slideMasters/slideMaster1.xml"/><Relationship Id="rId212" Type="http://schemas.openxmlformats.org/officeDocument/2006/relationships/slide" Target="slides/slide170.xml"/><Relationship Id="rId233" Type="http://schemas.openxmlformats.org/officeDocument/2006/relationships/slide" Target="slides/slide191.xml"/><Relationship Id="rId254" Type="http://schemas.openxmlformats.org/officeDocument/2006/relationships/slide" Target="slides/slide212.xml"/><Relationship Id="rId28" Type="http://schemas.openxmlformats.org/officeDocument/2006/relationships/slideMaster" Target="slideMasters/slideMaster28.xml"/><Relationship Id="rId49" Type="http://schemas.openxmlformats.org/officeDocument/2006/relationships/slide" Target="slides/slide7.xml"/><Relationship Id="rId114" Type="http://schemas.openxmlformats.org/officeDocument/2006/relationships/slide" Target="slides/slide72.xml"/><Relationship Id="rId275" Type="http://schemas.openxmlformats.org/officeDocument/2006/relationships/slide" Target="slides/slide233.xml"/><Relationship Id="rId296" Type="http://schemas.openxmlformats.org/officeDocument/2006/relationships/slide" Target="slides/slide254.xml"/><Relationship Id="rId300" Type="http://schemas.openxmlformats.org/officeDocument/2006/relationships/slide" Target="slides/slide258.xml"/><Relationship Id="rId60" Type="http://schemas.openxmlformats.org/officeDocument/2006/relationships/slide" Target="slides/slide18.xml"/><Relationship Id="rId81" Type="http://schemas.openxmlformats.org/officeDocument/2006/relationships/slide" Target="slides/slide39.xml"/><Relationship Id="rId135" Type="http://schemas.openxmlformats.org/officeDocument/2006/relationships/slide" Target="slides/slide93.xml"/><Relationship Id="rId156" Type="http://schemas.openxmlformats.org/officeDocument/2006/relationships/slide" Target="slides/slide114.xml"/><Relationship Id="rId177" Type="http://schemas.openxmlformats.org/officeDocument/2006/relationships/slide" Target="slides/slide135.xml"/><Relationship Id="rId198" Type="http://schemas.openxmlformats.org/officeDocument/2006/relationships/slide" Target="slides/slide156.xml"/><Relationship Id="rId321" Type="http://schemas.openxmlformats.org/officeDocument/2006/relationships/slide" Target="slides/slide279.xml"/><Relationship Id="rId202" Type="http://schemas.openxmlformats.org/officeDocument/2006/relationships/slide" Target="slides/slide160.xml"/><Relationship Id="rId223" Type="http://schemas.openxmlformats.org/officeDocument/2006/relationships/slide" Target="slides/slide181.xml"/><Relationship Id="rId244" Type="http://schemas.openxmlformats.org/officeDocument/2006/relationships/slide" Target="slides/slide202.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3.xml"/><Relationship Id="rId286" Type="http://schemas.openxmlformats.org/officeDocument/2006/relationships/slide" Target="slides/slide244.xml"/><Relationship Id="rId50" Type="http://schemas.openxmlformats.org/officeDocument/2006/relationships/slide" Target="slides/slide8.xml"/><Relationship Id="rId104" Type="http://schemas.openxmlformats.org/officeDocument/2006/relationships/slide" Target="slides/slide62.xml"/><Relationship Id="rId125" Type="http://schemas.openxmlformats.org/officeDocument/2006/relationships/slide" Target="slides/slide83.xml"/><Relationship Id="rId146" Type="http://schemas.openxmlformats.org/officeDocument/2006/relationships/slide" Target="slides/slide104.xml"/><Relationship Id="rId167" Type="http://schemas.openxmlformats.org/officeDocument/2006/relationships/slide" Target="slides/slide125.xml"/><Relationship Id="rId188" Type="http://schemas.openxmlformats.org/officeDocument/2006/relationships/slide" Target="slides/slide146.xml"/><Relationship Id="rId311" Type="http://schemas.openxmlformats.org/officeDocument/2006/relationships/slide" Target="slides/slide269.xml"/><Relationship Id="rId71" Type="http://schemas.openxmlformats.org/officeDocument/2006/relationships/slide" Target="slides/slide29.xml"/><Relationship Id="rId92" Type="http://schemas.openxmlformats.org/officeDocument/2006/relationships/slide" Target="slides/slide50.xml"/><Relationship Id="rId213" Type="http://schemas.openxmlformats.org/officeDocument/2006/relationships/slide" Target="slides/slide171.xml"/><Relationship Id="rId234" Type="http://schemas.openxmlformats.org/officeDocument/2006/relationships/slide" Target="slides/slide19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3.xml"/><Relationship Id="rId276" Type="http://schemas.openxmlformats.org/officeDocument/2006/relationships/slide" Target="slides/slide234.xml"/><Relationship Id="rId297" Type="http://schemas.openxmlformats.org/officeDocument/2006/relationships/slide" Target="slides/slide255.xml"/><Relationship Id="rId40" Type="http://schemas.openxmlformats.org/officeDocument/2006/relationships/slideMaster" Target="slideMasters/slideMaster40.xml"/><Relationship Id="rId115" Type="http://schemas.openxmlformats.org/officeDocument/2006/relationships/slide" Target="slides/slide73.xml"/><Relationship Id="rId136" Type="http://schemas.openxmlformats.org/officeDocument/2006/relationships/slide" Target="slides/slide94.xml"/><Relationship Id="rId157" Type="http://schemas.openxmlformats.org/officeDocument/2006/relationships/slide" Target="slides/slide115.xml"/><Relationship Id="rId178" Type="http://schemas.openxmlformats.org/officeDocument/2006/relationships/slide" Target="slides/slide136.xml"/><Relationship Id="rId301" Type="http://schemas.openxmlformats.org/officeDocument/2006/relationships/slide" Target="slides/slide259.xml"/><Relationship Id="rId322" Type="http://schemas.openxmlformats.org/officeDocument/2006/relationships/slide" Target="slides/slide280.xml"/><Relationship Id="rId61" Type="http://schemas.openxmlformats.org/officeDocument/2006/relationships/slide" Target="slides/slide19.xml"/><Relationship Id="rId82" Type="http://schemas.openxmlformats.org/officeDocument/2006/relationships/slide" Target="slides/slide40.xml"/><Relationship Id="rId199" Type="http://schemas.openxmlformats.org/officeDocument/2006/relationships/slide" Target="slides/slide157.xml"/><Relationship Id="rId203" Type="http://schemas.openxmlformats.org/officeDocument/2006/relationships/slide" Target="slides/slide161.xml"/><Relationship Id="rId19" Type="http://schemas.openxmlformats.org/officeDocument/2006/relationships/slideMaster" Target="slideMasters/slideMaster19.xml"/><Relationship Id="rId224" Type="http://schemas.openxmlformats.org/officeDocument/2006/relationships/slide" Target="slides/slide182.xml"/><Relationship Id="rId245" Type="http://schemas.openxmlformats.org/officeDocument/2006/relationships/slide" Target="slides/slide203.xml"/><Relationship Id="rId266" Type="http://schemas.openxmlformats.org/officeDocument/2006/relationships/slide" Target="slides/slide224.xml"/><Relationship Id="rId287" Type="http://schemas.openxmlformats.org/officeDocument/2006/relationships/slide" Target="slides/slide245.xml"/><Relationship Id="rId30" Type="http://schemas.openxmlformats.org/officeDocument/2006/relationships/slideMaster" Target="slideMasters/slideMaster30.xml"/><Relationship Id="rId105" Type="http://schemas.openxmlformats.org/officeDocument/2006/relationships/slide" Target="slides/slide63.xml"/><Relationship Id="rId126" Type="http://schemas.openxmlformats.org/officeDocument/2006/relationships/slide" Target="slides/slide84.xml"/><Relationship Id="rId147" Type="http://schemas.openxmlformats.org/officeDocument/2006/relationships/slide" Target="slides/slide105.xml"/><Relationship Id="rId168" Type="http://schemas.openxmlformats.org/officeDocument/2006/relationships/slide" Target="slides/slide126.xml"/><Relationship Id="rId312" Type="http://schemas.openxmlformats.org/officeDocument/2006/relationships/slide" Target="slides/slide270.xml"/><Relationship Id="rId51" Type="http://schemas.openxmlformats.org/officeDocument/2006/relationships/slide" Target="slides/slide9.xml"/><Relationship Id="rId72" Type="http://schemas.openxmlformats.org/officeDocument/2006/relationships/slide" Target="slides/slide30.xml"/><Relationship Id="rId93" Type="http://schemas.openxmlformats.org/officeDocument/2006/relationships/slide" Target="slides/slide51.xml"/><Relationship Id="rId189" Type="http://schemas.openxmlformats.org/officeDocument/2006/relationships/slide" Target="slides/slide147.xml"/><Relationship Id="rId3" Type="http://schemas.openxmlformats.org/officeDocument/2006/relationships/slideMaster" Target="slideMasters/slideMaster3.xml"/><Relationship Id="rId214" Type="http://schemas.openxmlformats.org/officeDocument/2006/relationships/slide" Target="slides/slide172.xml"/><Relationship Id="rId235" Type="http://schemas.openxmlformats.org/officeDocument/2006/relationships/slide" Target="slides/slide193.xml"/><Relationship Id="rId256" Type="http://schemas.openxmlformats.org/officeDocument/2006/relationships/slide" Target="slides/slide214.xml"/><Relationship Id="rId277" Type="http://schemas.openxmlformats.org/officeDocument/2006/relationships/slide" Target="slides/slide235.xml"/><Relationship Id="rId298" Type="http://schemas.openxmlformats.org/officeDocument/2006/relationships/slide" Target="slides/slide256.xml"/><Relationship Id="rId116" Type="http://schemas.openxmlformats.org/officeDocument/2006/relationships/slide" Target="slides/slide74.xml"/><Relationship Id="rId137" Type="http://schemas.openxmlformats.org/officeDocument/2006/relationships/slide" Target="slides/slide95.xml"/><Relationship Id="rId158" Type="http://schemas.openxmlformats.org/officeDocument/2006/relationships/slide" Target="slides/slide116.xml"/><Relationship Id="rId302" Type="http://schemas.openxmlformats.org/officeDocument/2006/relationships/slide" Target="slides/slide260.xml"/><Relationship Id="rId323" Type="http://schemas.openxmlformats.org/officeDocument/2006/relationships/slide" Target="slides/slide28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0.xml"/><Relationship Id="rId83" Type="http://schemas.openxmlformats.org/officeDocument/2006/relationships/slide" Target="slides/slide41.xml"/><Relationship Id="rId179" Type="http://schemas.openxmlformats.org/officeDocument/2006/relationships/slide" Target="slides/slide137.xml"/><Relationship Id="rId190" Type="http://schemas.openxmlformats.org/officeDocument/2006/relationships/slide" Target="slides/slide148.xml"/><Relationship Id="rId204" Type="http://schemas.openxmlformats.org/officeDocument/2006/relationships/slide" Target="slides/slide162.xml"/><Relationship Id="rId225" Type="http://schemas.openxmlformats.org/officeDocument/2006/relationships/slide" Target="slides/slide183.xml"/><Relationship Id="rId246" Type="http://schemas.openxmlformats.org/officeDocument/2006/relationships/slide" Target="slides/slide204.xml"/><Relationship Id="rId267" Type="http://schemas.openxmlformats.org/officeDocument/2006/relationships/slide" Target="slides/slide225.xml"/><Relationship Id="rId288" Type="http://schemas.openxmlformats.org/officeDocument/2006/relationships/slide" Target="slides/slide246.xml"/><Relationship Id="rId106" Type="http://schemas.openxmlformats.org/officeDocument/2006/relationships/slide" Target="slides/slide64.xml"/><Relationship Id="rId127" Type="http://schemas.openxmlformats.org/officeDocument/2006/relationships/slide" Target="slides/slide85.xml"/><Relationship Id="rId313" Type="http://schemas.openxmlformats.org/officeDocument/2006/relationships/slide" Target="slides/slide27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0.xml"/><Relationship Id="rId73" Type="http://schemas.openxmlformats.org/officeDocument/2006/relationships/slide" Target="slides/slide31.xml"/><Relationship Id="rId94" Type="http://schemas.openxmlformats.org/officeDocument/2006/relationships/slide" Target="slides/slide52.xml"/><Relationship Id="rId148" Type="http://schemas.openxmlformats.org/officeDocument/2006/relationships/slide" Target="slides/slide106.xml"/><Relationship Id="rId169" Type="http://schemas.openxmlformats.org/officeDocument/2006/relationships/slide" Target="slides/slide127.xml"/><Relationship Id="rId4" Type="http://schemas.openxmlformats.org/officeDocument/2006/relationships/slideMaster" Target="slideMasters/slideMaster4.xml"/><Relationship Id="rId180" Type="http://schemas.openxmlformats.org/officeDocument/2006/relationships/slide" Target="slides/slide138.xml"/><Relationship Id="rId215" Type="http://schemas.openxmlformats.org/officeDocument/2006/relationships/slide" Target="slides/slide173.xml"/><Relationship Id="rId236" Type="http://schemas.openxmlformats.org/officeDocument/2006/relationships/slide" Target="slides/slide194.xml"/><Relationship Id="rId257" Type="http://schemas.openxmlformats.org/officeDocument/2006/relationships/slide" Target="slides/slide215.xml"/><Relationship Id="rId278" Type="http://schemas.openxmlformats.org/officeDocument/2006/relationships/slide" Target="slides/slide236.xml"/><Relationship Id="rId303" Type="http://schemas.openxmlformats.org/officeDocument/2006/relationships/slide" Target="slides/slide261.xml"/><Relationship Id="rId42" Type="http://schemas.openxmlformats.org/officeDocument/2006/relationships/slideMaster" Target="slideMasters/slideMaster42.xml"/><Relationship Id="rId84" Type="http://schemas.openxmlformats.org/officeDocument/2006/relationships/slide" Target="slides/slide42.xml"/><Relationship Id="rId138" Type="http://schemas.openxmlformats.org/officeDocument/2006/relationships/slide" Target="slides/slide96.xml"/><Relationship Id="rId191" Type="http://schemas.openxmlformats.org/officeDocument/2006/relationships/slide" Target="slides/slide149.xml"/><Relationship Id="rId205" Type="http://schemas.openxmlformats.org/officeDocument/2006/relationships/slide" Target="slides/slide163.xml"/><Relationship Id="rId247" Type="http://schemas.openxmlformats.org/officeDocument/2006/relationships/slide" Target="slides/slide205.xml"/><Relationship Id="rId107" Type="http://schemas.openxmlformats.org/officeDocument/2006/relationships/slide" Target="slides/slide65.xml"/><Relationship Id="rId289" Type="http://schemas.openxmlformats.org/officeDocument/2006/relationships/slide" Target="slides/slide247.xml"/><Relationship Id="rId11" Type="http://schemas.openxmlformats.org/officeDocument/2006/relationships/slideMaster" Target="slideMasters/slideMaster11.xml"/><Relationship Id="rId53" Type="http://schemas.openxmlformats.org/officeDocument/2006/relationships/slide" Target="slides/slide11.xml"/><Relationship Id="rId149" Type="http://schemas.openxmlformats.org/officeDocument/2006/relationships/slide" Target="slides/slide107.xml"/><Relationship Id="rId314" Type="http://schemas.openxmlformats.org/officeDocument/2006/relationships/slide" Target="slides/slide272.xml"/><Relationship Id="rId95" Type="http://schemas.openxmlformats.org/officeDocument/2006/relationships/slide" Target="slides/slide53.xml"/><Relationship Id="rId160" Type="http://schemas.openxmlformats.org/officeDocument/2006/relationships/slide" Target="slides/slide118.xml"/><Relationship Id="rId216" Type="http://schemas.openxmlformats.org/officeDocument/2006/relationships/slide" Target="slides/slide174.xml"/><Relationship Id="rId258" Type="http://schemas.openxmlformats.org/officeDocument/2006/relationships/slide" Target="slides/slide216.xml"/><Relationship Id="rId22" Type="http://schemas.openxmlformats.org/officeDocument/2006/relationships/slideMaster" Target="slideMasters/slideMaster22.xml"/><Relationship Id="rId64" Type="http://schemas.openxmlformats.org/officeDocument/2006/relationships/slide" Target="slides/slide22.xml"/><Relationship Id="rId118" Type="http://schemas.openxmlformats.org/officeDocument/2006/relationships/slide" Target="slides/slide76.xml"/><Relationship Id="rId325" Type="http://schemas.openxmlformats.org/officeDocument/2006/relationships/slide" Target="slides/slide283.xml"/><Relationship Id="rId171" Type="http://schemas.openxmlformats.org/officeDocument/2006/relationships/slide" Target="slides/slide129.xml"/><Relationship Id="rId227" Type="http://schemas.openxmlformats.org/officeDocument/2006/relationships/slide" Target="slides/slide185.xml"/><Relationship Id="rId269" Type="http://schemas.openxmlformats.org/officeDocument/2006/relationships/slide" Target="slides/slide227.xml"/><Relationship Id="rId33" Type="http://schemas.openxmlformats.org/officeDocument/2006/relationships/slideMaster" Target="slideMasters/slideMaster33.xml"/><Relationship Id="rId129" Type="http://schemas.openxmlformats.org/officeDocument/2006/relationships/slide" Target="slides/slide87.xml"/><Relationship Id="rId280" Type="http://schemas.openxmlformats.org/officeDocument/2006/relationships/slide" Target="slides/slide238.xml"/><Relationship Id="rId75" Type="http://schemas.openxmlformats.org/officeDocument/2006/relationships/slide" Target="slides/slide33.xml"/><Relationship Id="rId140" Type="http://schemas.openxmlformats.org/officeDocument/2006/relationships/slide" Target="slides/slide98.xml"/><Relationship Id="rId182" Type="http://schemas.openxmlformats.org/officeDocument/2006/relationships/slide" Target="slides/slide140.xml"/><Relationship Id="rId6" Type="http://schemas.openxmlformats.org/officeDocument/2006/relationships/slideMaster" Target="slideMasters/slideMaster6.xml"/><Relationship Id="rId238" Type="http://schemas.openxmlformats.org/officeDocument/2006/relationships/slide" Target="slides/slide196.xml"/><Relationship Id="rId291" Type="http://schemas.openxmlformats.org/officeDocument/2006/relationships/slide" Target="slides/slide249.xml"/><Relationship Id="rId305" Type="http://schemas.openxmlformats.org/officeDocument/2006/relationships/slide" Target="slides/slide263.xml"/><Relationship Id="rId44" Type="http://schemas.openxmlformats.org/officeDocument/2006/relationships/slide" Target="slides/slide2.xml"/><Relationship Id="rId86" Type="http://schemas.openxmlformats.org/officeDocument/2006/relationships/slide" Target="slides/slide44.xml"/><Relationship Id="rId151" Type="http://schemas.openxmlformats.org/officeDocument/2006/relationships/slide" Target="slides/slide109.xml"/><Relationship Id="rId193" Type="http://schemas.openxmlformats.org/officeDocument/2006/relationships/slide" Target="slides/slide151.xml"/><Relationship Id="rId207" Type="http://schemas.openxmlformats.org/officeDocument/2006/relationships/slide" Target="slides/slide165.xml"/><Relationship Id="rId249" Type="http://schemas.openxmlformats.org/officeDocument/2006/relationships/slide" Target="slides/slide207.xml"/><Relationship Id="rId13" Type="http://schemas.openxmlformats.org/officeDocument/2006/relationships/slideMaster" Target="slideMasters/slideMaster13.xml"/><Relationship Id="rId109" Type="http://schemas.openxmlformats.org/officeDocument/2006/relationships/slide" Target="slides/slide67.xml"/><Relationship Id="rId260" Type="http://schemas.openxmlformats.org/officeDocument/2006/relationships/slide" Target="slides/slide218.xml"/><Relationship Id="rId316" Type="http://schemas.openxmlformats.org/officeDocument/2006/relationships/slide" Target="slides/slide274.xml"/><Relationship Id="rId55" Type="http://schemas.openxmlformats.org/officeDocument/2006/relationships/slide" Target="slides/slide13.xml"/><Relationship Id="rId97" Type="http://schemas.openxmlformats.org/officeDocument/2006/relationships/slide" Target="slides/slide55.xml"/><Relationship Id="rId120" Type="http://schemas.openxmlformats.org/officeDocument/2006/relationships/slide" Target="slides/slide78.xml"/><Relationship Id="rId162" Type="http://schemas.openxmlformats.org/officeDocument/2006/relationships/slide" Target="slides/slide120.xml"/><Relationship Id="rId218" Type="http://schemas.openxmlformats.org/officeDocument/2006/relationships/slide" Target="slides/slide1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E71ECCD-A0D7-4B48-83FE-BF20D8822171}" type="datetimeFigureOut">
              <a:rPr lang="en-US" smtClean="0"/>
              <a:t>1/26/24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AE93D2-6052-9D41-95B2-9D51089F47DA}" type="slidenum">
              <a:rPr lang="en-US" smtClean="0"/>
              <a:t>‹#›</a:t>
            </a:fld>
            <a:endParaRPr lang="en-US"/>
          </a:p>
        </p:txBody>
      </p:sp>
    </p:spTree>
    <p:extLst>
      <p:ext uri="{BB962C8B-B14F-4D97-AF65-F5344CB8AC3E}">
        <p14:creationId xmlns:p14="http://schemas.microsoft.com/office/powerpoint/2010/main" val="59989016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By the time we get to Jeremiah, God proclaims that the exile will definitely come. It is inevitable.</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4254068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The L</a:t>
            </a:r>
            <a:r>
              <a:rPr lang="en-US" sz="1100" dirty="0">
                <a:latin typeface="Arial"/>
                <a:cs typeface="Arial"/>
              </a:rPr>
              <a:t>ORD</a:t>
            </a:r>
            <a:r>
              <a:rPr lang="en-US" dirty="0">
                <a:latin typeface="Arial"/>
                <a:cs typeface="Arial"/>
              </a:rPr>
              <a:t>'s</a:t>
            </a:r>
            <a:r>
              <a:rPr lang="en-US" baseline="0" dirty="0">
                <a:latin typeface="Arial"/>
                <a:cs typeface="Arial"/>
              </a:rPr>
              <a:t> punishment is always less than his rewards.</a:t>
            </a:r>
            <a:endParaRPr lang="en-US" dirty="0">
              <a:latin typeface="Arial"/>
              <a:cs typeface="Arial"/>
            </a:endParaRPr>
          </a:p>
        </p:txBody>
      </p:sp>
    </p:spTree>
    <p:extLst>
      <p:ext uri="{BB962C8B-B14F-4D97-AF65-F5344CB8AC3E}">
        <p14:creationId xmlns:p14="http://schemas.microsoft.com/office/powerpoint/2010/main" val="101538705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eaLnBrk="1" hangingPunct="1"/>
            <a:fld id="{0941F4F3-470A-0A46-8475-260574475FE3}" type="slidenum">
              <a:rPr lang="en-US" sz="1200">
                <a:solidFill>
                  <a:prstClr val="white"/>
                </a:solidFill>
              </a:rPr>
              <a:pPr eaLnBrk="1" hangingPunct="1"/>
              <a:t>157</a:t>
            </a:fld>
            <a:endParaRPr lang="en-US" sz="1200">
              <a:solidFill>
                <a:prstClr val="white"/>
              </a:solidFill>
            </a:endParaRPr>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eaLnBrk="1" hangingPunct="1"/>
            <a:fld id="{328C13CD-CE30-A142-B26F-49E225C35CB3}" type="slidenum">
              <a:rPr lang="en-US" sz="1200">
                <a:solidFill>
                  <a:prstClr val="white"/>
                </a:solidFill>
              </a:rPr>
              <a:pPr eaLnBrk="1" hangingPunct="1"/>
              <a:t>158</a:t>
            </a:fld>
            <a:endParaRPr lang="en-US" sz="1200">
              <a:solidFill>
                <a:prstClr val="white"/>
              </a:solidFill>
            </a:endParaRPr>
          </a:p>
        </p:txBody>
      </p:sp>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Israel’s future restoration with a new covenant (The Book of Comfort) should encourage the remnant that God has not forgotten his promises (Jer 30–33).</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159</a:t>
            </a:fld>
            <a:endParaRPr lang="en-US">
              <a:solidFill>
                <a:prstClr val="black"/>
              </a:solidFill>
              <a:latin typeface="Calibri"/>
            </a:endParaRPr>
          </a:p>
        </p:txBody>
      </p:sp>
    </p:spTree>
    <p:extLst>
      <p:ext uri="{BB962C8B-B14F-4D97-AF65-F5344CB8AC3E}">
        <p14:creationId xmlns:p14="http://schemas.microsoft.com/office/powerpoint/2010/main" val="173507841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6674"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Scholars refer to Jeremiah 30–33 as the Book of Comfort or Book of Consolation. Jeremiah</a:t>
            </a:r>
            <a:r>
              <a:rPr lang="mr-IN" altLang="ja-JP" dirty="0">
                <a:latin typeface="Arial"/>
                <a:ea typeface="ＭＳ Ｐゴシック" charset="0"/>
                <a:cs typeface="Arial"/>
              </a:rPr>
              <a:t>'</a:t>
            </a:r>
            <a:r>
              <a:rPr lang="en-US" dirty="0">
                <a:latin typeface="Arial"/>
                <a:ea typeface="ＭＳ Ｐゴシック" charset="0"/>
                <a:cs typeface="Arial"/>
              </a:rPr>
              <a:t>s prophecies contained strong words against God</a:t>
            </a:r>
            <a:r>
              <a:rPr lang="mr-IN" altLang="ja-JP" dirty="0">
                <a:latin typeface="Arial"/>
                <a:ea typeface="ＭＳ Ｐゴシック" charset="0"/>
                <a:cs typeface="Arial"/>
              </a:rPr>
              <a:t>'</a:t>
            </a:r>
            <a:r>
              <a:rPr lang="en-US" dirty="0">
                <a:latin typeface="Arial"/>
                <a:ea typeface="ＭＳ Ｐゴシック" charset="0"/>
                <a:cs typeface="Arial"/>
              </a:rPr>
              <a:t>s sinful people. But God has not cast aside His people nor forgotten His covenant. He promises a glorious future would follow their judgment and they will return to the land. The Lord instructs Jeremiah to buy a field in Jerusalem from his cousin, Hanamel, as a sign of hope. The land will once again have value and God</a:t>
            </a:r>
            <a:r>
              <a:rPr lang="mr-IN" altLang="ja-JP" dirty="0">
                <a:latin typeface="Arial"/>
                <a:ea typeface="ＭＳ Ｐゴシック" charset="0"/>
                <a:cs typeface="Arial"/>
              </a:rPr>
              <a:t>'</a:t>
            </a:r>
            <a:r>
              <a:rPr lang="en-US" dirty="0">
                <a:latin typeface="Arial"/>
                <a:ea typeface="ＭＳ Ｐゴシック" charset="0"/>
                <a:cs typeface="Arial"/>
              </a:rPr>
              <a:t>s people will return to claim it again.</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B695D6-6598-8F4C-AD4C-848C2E8460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1058" name="Rectangle 2"/>
          <p:cNvSpPr>
            <a:spLocks noGrp="1" noRot="1" noChangeAspect="1" noChangeArrowheads="1" noTextEdit="1"/>
          </p:cNvSpPr>
          <p:nvPr>
            <p:ph type="sldImg"/>
          </p:nvPr>
        </p:nvSpPr>
        <p:spPr>
          <a:xfrm>
            <a:off x="1143000" y="685800"/>
            <a:ext cx="4572000" cy="3429000"/>
          </a:xfrm>
          <a:ln/>
        </p:spPr>
      </p:sp>
      <p:sp>
        <p:nvSpPr>
          <p:cNvPr id="3010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dirty="0">
                <a:latin typeface="Times New Roman" charset="0"/>
                <a:ea typeface="ＭＳ Ｐゴシック" charset="0"/>
                <a:cs typeface="ＭＳ Ｐゴシック" charset="0"/>
              </a:rPr>
              <a:t>For nearly 20 centuries, Jews were spread throughout the countries of the world and integrated into many societies while speaking numerous languages. Returning to their ancient homeland was hardly an attractive idea. Comfort has a way of desensitizing us to pursue difficulty. </a:t>
            </a:r>
          </a:p>
          <a:p>
            <a:pPr eaLnBrk="1" hangingPunct="1"/>
            <a:r>
              <a:rPr lang="en-US" dirty="0">
                <a:latin typeface="Times New Roman" charset="0"/>
                <a:ea typeface="ＭＳ Ｐゴシック" charset="0"/>
                <a:cs typeface="ＭＳ Ｐゴシック" charset="0"/>
              </a:rPr>
              <a:t>_________________</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Common-498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ES-26-Restoration of Israel-125, 159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OS-24-Jeremiah-160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OS-26-Ezekiel_33-39—slide 49</a:t>
            </a:r>
            <a:endParaRPr lang="ar-SA"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0415596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4706" name="Rectangle 3"/>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584707" name="Rectangle 7"/>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220253F4-00D7-744B-B6D6-3B19A72E4AE0}" type="slidenum">
              <a:rPr kumimoji="0" lang="en-GB" sz="1200" b="0" i="0" u="none" strike="noStrike" kern="1200" cap="none" spc="0" normalizeH="0" baseline="0" noProof="0">
                <a:ln>
                  <a:noFill/>
                </a:ln>
                <a:solidFill>
                  <a:srgbClr val="FFFFFF"/>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162</a:t>
            </a:fld>
            <a:endParaRPr kumimoji="0" lang="en-GB" sz="1200" b="0" i="0" u="none" strike="noStrike" kern="1200" cap="none" spc="0" normalizeH="0" baseline="0" noProof="0">
              <a:ln>
                <a:noFill/>
              </a:ln>
              <a:solidFill>
                <a:srgbClr val="FFFFFF"/>
              </a:solidFill>
              <a:effectLst/>
              <a:uLnTx/>
              <a:uFillTx/>
              <a:latin typeface="Calibri" charset="0"/>
              <a:ea typeface="ＭＳ Ｐゴシック" charset="0"/>
            </a:endParaRPr>
          </a:p>
        </p:txBody>
      </p:sp>
      <p:sp>
        <p:nvSpPr>
          <p:cNvPr id="58470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A872F07-622B-024D-81AA-96FB5CD0EA54}"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162</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58470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8471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pPr eaLnBrk="1" hangingPunct="1"/>
            <a:r>
              <a:rPr lang="en-US" altLang="zh-CN" b="0" dirty="0">
                <a:latin typeface="Times New Roman" charset="0"/>
                <a:ea typeface="ＭＳ Ｐゴシック" charset="0"/>
                <a:cs typeface="ＭＳ Ｐゴシック" charset="0"/>
              </a:rPr>
              <a:t>The next event on God's prophetic calendar is for the church age to end with the Rapture. Shortly after this, the Day of the Lord will begin with the Antichrist signing a covenant with Israel (Dan 9:27; 2 Thess 2:1-12). Jeremiah 30:7 called this "Day" or period the "time of Jacob's trouble" or era of great persecution of Jews. Yet the second coming will bring in phase 2 of the "Day of the Lord" where all Israel at that time will be saved (Rom 11:26-27). This 1000 years of blessing on earth will be preceded and followed by two major battles and ending in the Great White Throne Judgment.</a:t>
            </a:r>
          </a:p>
          <a:p>
            <a:pPr eaLnBrk="1" hangingPunct="1"/>
            <a:endParaRPr lang="en-US" altLang="zh-CN" b="0" dirty="0">
              <a:latin typeface="Times New Roman" charset="0"/>
              <a:ea typeface="ＭＳ Ｐゴシック" charset="0"/>
              <a:cs typeface="ＭＳ Ｐゴシック" charset="0"/>
            </a:endParaRPr>
          </a:p>
          <a:p>
            <a:r>
              <a:rPr lang="en-US" b="0" dirty="0">
                <a:latin typeface="Times New Roman" charset="0"/>
                <a:ea typeface="ＭＳ Ｐゴシック" charset="0"/>
                <a:cs typeface="ＭＳ Ｐゴシック" charset="0"/>
              </a:rPr>
              <a:t>So how does this give you hope?</a:t>
            </a:r>
          </a:p>
          <a:p>
            <a:r>
              <a:rPr lang="en-US" b="0" dirty="0">
                <a:latin typeface="Times New Roman" charset="0"/>
                <a:ea typeface="ＭＳ Ｐゴシック" charset="0"/>
                <a:cs typeface="ＭＳ Ｐゴシック" charset="0"/>
              </a:rPr>
              <a:t>Does it affect how you use your money? Do you “lay up for yourself treasures in heaven” as a result?</a:t>
            </a:r>
          </a:p>
          <a:p>
            <a:r>
              <a:rPr lang="en-US" b="0" dirty="0">
                <a:latin typeface="Times New Roman" charset="0"/>
                <a:ea typeface="ＭＳ Ｐゴシック" charset="0"/>
                <a:cs typeface="ＭＳ Ｐゴシック" charset="0"/>
              </a:rPr>
              <a:t>How does it impact your use of time? Do you say, “That movie isn’t necessarily wrong, but I could use my time much better by investing God’s Word into others!”?</a:t>
            </a:r>
            <a:endParaRPr lang="en-US" altLang="zh-CN" b="0" dirty="0">
              <a:latin typeface="Times New Roman" charset="0"/>
              <a:ea typeface="ＭＳ Ｐゴシック" charset="0"/>
              <a:cs typeface="ＭＳ Ｐゴシック" charset="0"/>
            </a:endParaRPr>
          </a:p>
          <a:p>
            <a:pPr eaLnBrk="1" hangingPunct="1"/>
            <a:r>
              <a:rPr lang="en-US" altLang="zh-CN" b="0" dirty="0">
                <a:latin typeface="Times New Roman" charset="0"/>
                <a:ea typeface="ＭＳ Ｐゴシック" charset="0"/>
                <a:cs typeface="ＭＳ Ｐゴシック" charset="0"/>
              </a:rPr>
              <a:t>______</a:t>
            </a:r>
          </a:p>
          <a:p>
            <a:pPr eaLnBrk="1" hangingPunct="1"/>
            <a:r>
              <a:rPr lang="en-US" altLang="zh-CN" b="0" dirty="0">
                <a:latin typeface="Times New Roman" charset="0"/>
                <a:ea typeface="ＭＳ Ｐゴシック" charset="0"/>
                <a:cs typeface="ＭＳ Ｐゴシック" charset="0"/>
              </a:rPr>
              <a:t>Common-342</a:t>
            </a:r>
          </a:p>
          <a:p>
            <a:r>
              <a:rPr lang="en-US" b="0" dirty="0">
                <a:latin typeface="Arial" panose="020B0604020202020204" pitchFamily="34" charset="0"/>
                <a:ea typeface="ＭＳ Ｐゴシック" charset="0"/>
                <a:cs typeface="Arial" panose="020B0604020202020204" pitchFamily="34" charset="0"/>
              </a:rPr>
              <a:t>ES-26-Restoration of Israel-126, 334, 346, 362</a:t>
            </a:r>
            <a:endParaRPr lang="ar-SA"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JE-09-Return of Christ-36</a:t>
            </a:r>
          </a:p>
          <a:p>
            <a:r>
              <a:rPr lang="en-US" b="0" dirty="0">
                <a:latin typeface="Arial" panose="020B0604020202020204" pitchFamily="34" charset="0"/>
                <a:ea typeface="ＭＳ Ｐゴシック" charset="0"/>
                <a:cs typeface="Arial" panose="020B0604020202020204" pitchFamily="34" charset="0"/>
              </a:rPr>
              <a:t>JE-10-Christ's Rule-40</a:t>
            </a:r>
          </a:p>
          <a:p>
            <a:r>
              <a:rPr lang="en-US" b="0" dirty="0">
                <a:latin typeface="Arial" panose="020B0604020202020204" pitchFamily="34" charset="0"/>
                <a:ea typeface="ＭＳ Ｐゴシック" charset="0"/>
                <a:cs typeface="Arial" panose="020B0604020202020204" pitchFamily="34" charset="0"/>
              </a:rPr>
              <a:t>OS-23-Isaiah 1-12-Slide 87</a:t>
            </a:r>
          </a:p>
          <a:p>
            <a:r>
              <a:rPr lang="en-US" b="0" dirty="0">
                <a:latin typeface="Arial" panose="020B0604020202020204" pitchFamily="34" charset="0"/>
                <a:ea typeface="ＭＳ Ｐゴシック" charset="0"/>
                <a:cs typeface="Arial" panose="020B0604020202020204" pitchFamily="34" charset="0"/>
              </a:rPr>
              <a:t>OS-24-Jeremiah-161</a:t>
            </a:r>
          </a:p>
          <a:p>
            <a:r>
              <a:rPr lang="en-US" b="0" dirty="0">
                <a:latin typeface="Arial" panose="020B0604020202020204" pitchFamily="34" charset="0"/>
                <a:ea typeface="ＭＳ Ｐゴシック" charset="0"/>
                <a:cs typeface="Arial" panose="020B0604020202020204" pitchFamily="34" charset="0"/>
              </a:rPr>
              <a:t>OS-26-Ezekiel 1-39-Slide 247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OS-26-Ezekiel_33-39—slide 102</a:t>
            </a:r>
          </a:p>
          <a:p>
            <a:r>
              <a:rPr lang="en-US" b="0" dirty="0">
                <a:latin typeface="Arial" panose="020B0604020202020204" pitchFamily="34" charset="0"/>
                <a:ea typeface="ＭＳ Ｐゴシック" charset="0"/>
                <a:cs typeface="Arial" panose="020B0604020202020204" pitchFamily="34" charset="0"/>
              </a:rPr>
              <a:t>OS-26-Ezekiel 40-43-Slide 24</a:t>
            </a:r>
          </a:p>
          <a:p>
            <a:r>
              <a:rPr lang="en-US" b="0" dirty="0">
                <a:latin typeface="Arial" panose="020B0604020202020204" pitchFamily="34" charset="0"/>
                <a:ea typeface="ＭＳ Ｐゴシック" charset="0"/>
                <a:cs typeface="Arial" panose="020B0604020202020204" pitchFamily="34" charset="0"/>
              </a:rPr>
              <a:t>OS-29-Joel-87</a:t>
            </a:r>
          </a:p>
          <a:p>
            <a:r>
              <a:rPr lang="en-US" b="0" dirty="0">
                <a:latin typeface="Arial" panose="020B0604020202020204" pitchFamily="34" charset="0"/>
                <a:ea typeface="ＭＳ Ｐゴシック" charset="0"/>
                <a:cs typeface="Arial" panose="020B0604020202020204" pitchFamily="34" charset="0"/>
              </a:rPr>
              <a:t>OS-31-Obadiah-154</a:t>
            </a:r>
            <a:r>
              <a:rPr lang="ar-SA" b="0" dirty="0">
                <a:latin typeface="Arial" panose="020B0604020202020204" pitchFamily="34" charset="0"/>
                <a:ea typeface="ＭＳ Ｐゴシック" charset="0"/>
                <a:cs typeface="Arial" panose="020B0604020202020204" pitchFamily="34" charset="0"/>
              </a:rPr>
              <a:t> </a:t>
            </a:r>
            <a:endParaRPr lang="en-US" b="0" dirty="0">
              <a:latin typeface="Arial" panose="020B0604020202020204" pitchFamily="34" charset="0"/>
              <a:ea typeface="ＭＳ Ｐゴシック" charset="0"/>
              <a:cs typeface="Arial" panose="020B0604020202020204" pitchFamily="34" charset="0"/>
            </a:endParaRP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altLang="zh-CN" b="0" dirty="0">
                <a:latin typeface="Times New Roman" charset="0"/>
                <a:ea typeface="ＭＳ Ｐゴシック" charset="0"/>
                <a:cs typeface="ＭＳ Ｐゴシック" charset="0"/>
              </a:rPr>
              <a:t>OS-36-Zephaniah-86</a:t>
            </a:r>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OS-39-Zechariah-158, 167, 184</a:t>
            </a:r>
          </a:p>
          <a:p>
            <a:r>
              <a:rPr lang="en-US" b="0" dirty="0">
                <a:latin typeface="Arial" panose="020B0604020202020204" pitchFamily="34" charset="0"/>
                <a:ea typeface="ＭＳ Ｐゴシック" charset="0"/>
                <a:cs typeface="Arial" panose="020B0604020202020204" pitchFamily="34" charset="0"/>
              </a:rPr>
              <a:t>OS-39-Malachi-137</a:t>
            </a:r>
          </a:p>
          <a:p>
            <a:r>
              <a:rPr lang="en-US" b="0" dirty="0">
                <a:latin typeface="Arial" panose="020B0604020202020204" pitchFamily="34" charset="0"/>
                <a:ea typeface="ＭＳ Ｐゴシック" charset="0"/>
                <a:cs typeface="Arial" panose="020B0604020202020204" pitchFamily="34" charset="0"/>
              </a:rPr>
              <a:t>NS-22-Rev4-6-slide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Arial" panose="020B0604020202020204" pitchFamily="34" charset="0"/>
                <a:ea typeface="ＭＳ Ｐゴシック" charset="0"/>
                <a:cs typeface="Arial" panose="020B0604020202020204" pitchFamily="34" charset="0"/>
              </a:rPr>
              <a:t>NS-22-Rev20-22-slide 137</a:t>
            </a:r>
          </a:p>
        </p:txBody>
      </p:sp>
    </p:spTree>
    <p:extLst>
      <p:ext uri="{BB962C8B-B14F-4D97-AF65-F5344CB8AC3E}">
        <p14:creationId xmlns:p14="http://schemas.microsoft.com/office/powerpoint/2010/main" val="327902511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B695D6-6598-8F4C-AD4C-848C2E8460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1058" name="Rectangle 2"/>
          <p:cNvSpPr>
            <a:spLocks noGrp="1" noRot="1" noChangeAspect="1" noChangeArrowheads="1" noTextEdit="1"/>
          </p:cNvSpPr>
          <p:nvPr>
            <p:ph type="sldImg"/>
          </p:nvPr>
        </p:nvSpPr>
        <p:spPr>
          <a:xfrm>
            <a:off x="1143000" y="685800"/>
            <a:ext cx="4572000" cy="3429000"/>
          </a:xfrm>
          <a:ln/>
        </p:spPr>
      </p:sp>
      <p:sp>
        <p:nvSpPr>
          <p:cNvPr id="3010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marL="0" algn="r" defTabSz="457200" rtl="1" eaLnBrk="1" latinLnBrk="0"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6861828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B695D6-6598-8F4C-AD4C-848C2E8460C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1058" name="Rectangle 2"/>
          <p:cNvSpPr>
            <a:spLocks noGrp="1" noRot="1" noChangeAspect="1" noChangeArrowheads="1" noTextEdit="1"/>
          </p:cNvSpPr>
          <p:nvPr>
            <p:ph type="sldImg"/>
          </p:nvPr>
        </p:nvSpPr>
        <p:spPr>
          <a:xfrm>
            <a:off x="1143000" y="685800"/>
            <a:ext cx="4572000" cy="3429000"/>
          </a:xfrm>
          <a:ln/>
        </p:spPr>
      </p:sp>
      <p:sp>
        <p:nvSpPr>
          <p:cNvPr id="3010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marL="0" algn="r" defTabSz="457200" rtl="1" eaLnBrk="1" latinLnBrk="0"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5076282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Israel and Judah will be reunited in the land with a new heart under a new covenant [after Messiah’s second coming] (Jer 30–31).</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092937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728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ＭＳ Ｐゴシック" charset="0"/>
                <a:cs typeface="ＭＳ Ｐゴシック" charset="0"/>
              </a:rPr>
              <a:t>A pastor once announced to his congregation, •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Next week I will speak on the topic of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How to Get Rid of the Jews.</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  The news spread throughout the small town to the extent that on the next Sunday, after the doors had closed and just before a packed service began, the doors opened again and into the church walked the city</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chief rabbi, followed by two of his lawyers!  They walked down the center aisle all the way to the front, then took seats in the very front row.</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The service continued with songs, prayers, offering and finally the pastor stood at the pulpit.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I am thrilled to see so many at church today, including our distinguished rabbi and his friends.  My topic today is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How to Get Rid of the Jews.</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  The text is from Jeremiah, chapter 31.  Please turn in your Bibles to Jeremiah 31, verse 35.</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  [Animate slide and read vv. 35-37]</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At this point, the rabbi smiled, the pastor winked, the congregation sighed in relief, and the lawyers realized that their job was over.</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God was clear to Jeremiah that his covenant with the Jews is an eternal covenant, not dependent on them.  He promised a New Covenant that assures that at some future point the nation will again trust in him by believing in Messiah, after which God will forgive their sins.</a:t>
            </a:r>
          </a:p>
          <a:p>
            <a:r>
              <a:rPr lang="en-US" dirty="0">
                <a:latin typeface="Arial" panose="020B0604020202020204" pitchFamily="34" charset="0"/>
                <a:ea typeface="ＭＳ Ｐゴシック" charset="0"/>
                <a:cs typeface="Arial" panose="020B0604020202020204" pitchFamily="34" charset="0"/>
              </a:rPr>
              <a:t>A pastor once announced to his congregation, •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Next week I will speak on the topic of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How to Get Rid of the Jews.</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The news spread throughout the small town to the extent that on the next Sunday, after the doors had closed and just before a packed service began, the doors opened again and into the church walked the city</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chief rabbi, followed by two of his lawyers!  They walked down the center aisle all the way to the front, then took seats in the very front row.</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The service continued with songs, prayers, offering and finally the pastor stood at the pulpit.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I am thrilled to see so many at church today, including our distinguished rabbi and his friends.  My topic today is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How to Get Rid of the Jews.</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The text is from Jeremiah, chapter 31.  Please turn in your Bibles to Jeremiah 31, verse 35.</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[Animate slide and read vv. 35-37]</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At this point, the rabbi smiled, the pastor winked, the congregation sighed in relief, and the lawyers realized that their job was over.</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God was clear to Jeremiah that his covenant with the Jews is an eternal covenant, not dependent on them.  He promised a New Covenant that assures that at some future point the nation will again trust in him by believing in Messiah, after which God will forgive their sins.</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That God will never abandon Israel is also taught elsewhere:</a:t>
            </a:r>
          </a:p>
          <a:p>
            <a:endParaRPr lang="en-US" dirty="0">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Jer. 33:23</a:t>
            </a:r>
            <a:r>
              <a:rPr lang="en-US" sz="1200" kern="1200" dirty="0">
                <a:solidFill>
                  <a:schemeClr val="tx1"/>
                </a:solidFill>
                <a:effectLst/>
                <a:latin typeface="+mn-lt"/>
                <a:ea typeface="+mn-ea"/>
                <a:cs typeface="+mn-cs"/>
              </a:rPr>
              <a:t>    The LORD gave another message to Jeremiah. He said, </a:t>
            </a:r>
            <a:r>
              <a:rPr lang="en-US" sz="1200" b="1" kern="1200" baseline="30000" dirty="0">
                <a:solidFill>
                  <a:schemeClr val="tx1"/>
                </a:solidFill>
                <a:effectLst/>
                <a:latin typeface="+mn-lt"/>
                <a:ea typeface="+mn-ea"/>
                <a:cs typeface="+mn-cs"/>
              </a:rPr>
              <a:t>24</a:t>
            </a:r>
            <a:r>
              <a:rPr lang="en-US" sz="1200" kern="1200" dirty="0">
                <a:solidFill>
                  <a:schemeClr val="tx1"/>
                </a:solidFill>
                <a:effectLst/>
                <a:latin typeface="+mn-lt"/>
                <a:ea typeface="+mn-ea"/>
                <a:cs typeface="+mn-cs"/>
              </a:rPr>
              <a:t> “Have you noticed what people are saying?—‘The LORD chose Judah and Israel and then abandoned them!’ They are sneering and saying that Israel is not worthy to be counted as a nation. </a:t>
            </a:r>
            <a:r>
              <a:rPr lang="en-US" sz="1200" b="1" kern="1200" baseline="30000" dirty="0">
                <a:solidFill>
                  <a:schemeClr val="tx1"/>
                </a:solidFill>
                <a:effectLst/>
                <a:latin typeface="+mn-lt"/>
                <a:ea typeface="+mn-ea"/>
                <a:cs typeface="+mn-cs"/>
              </a:rPr>
              <a:t>25</a:t>
            </a:r>
            <a:r>
              <a:rPr lang="en-US" sz="1200" kern="1200" dirty="0">
                <a:solidFill>
                  <a:schemeClr val="tx1"/>
                </a:solidFill>
                <a:effectLst/>
                <a:latin typeface="+mn-lt"/>
                <a:ea typeface="+mn-ea"/>
                <a:cs typeface="+mn-cs"/>
              </a:rPr>
              <a:t> But this is what the LORD says: I would no more reject my people than I would change my laws that govern night and day, earth and sky. </a:t>
            </a:r>
            <a:r>
              <a:rPr lang="en-US" sz="1200" b="1" kern="1200" baseline="30000" dirty="0">
                <a:solidFill>
                  <a:schemeClr val="tx1"/>
                </a:solidFill>
                <a:effectLst/>
                <a:latin typeface="+mn-lt"/>
                <a:ea typeface="+mn-ea"/>
                <a:cs typeface="+mn-cs"/>
              </a:rPr>
              <a:t>26</a:t>
            </a:r>
            <a:r>
              <a:rPr lang="en-US" sz="1200" kern="1200" dirty="0">
                <a:solidFill>
                  <a:schemeClr val="tx1"/>
                </a:solidFill>
                <a:effectLst/>
                <a:latin typeface="+mn-lt"/>
                <a:ea typeface="+mn-ea"/>
                <a:cs typeface="+mn-cs"/>
              </a:rPr>
              <a:t> I will never abandon the descendants of Jacob or David, my servant, or change the plan that David’s descendants will rule the descendants of Abraham, Isaac, and Jacob. Instead, I will restore them to their land and have mercy on them.”</a:t>
            </a:r>
            <a:endParaRPr lang="en-US" dirty="0">
              <a:latin typeface="Arial" panose="020B0604020202020204" pitchFamily="34" charset="0"/>
              <a:ea typeface="ＭＳ Ｐゴシック" charset="0"/>
              <a:cs typeface="Arial" panose="020B0604020202020204" pitchFamily="34" charset="0"/>
            </a:endParaRPr>
          </a:p>
          <a:p>
            <a:endParaRPr lang="en-US" dirty="0">
              <a:latin typeface="Arial" panose="020B0604020202020204" pitchFamily="34" charset="0"/>
              <a:ea typeface="ＭＳ Ｐゴシック" charset="0"/>
              <a:cs typeface="Arial" panose="020B0604020202020204" pitchFamily="34" charset="0"/>
            </a:endParaRPr>
          </a:p>
          <a:p>
            <a:r>
              <a:rPr lang="en-US" sz="1200" b="1" kern="1200" dirty="0">
                <a:solidFill>
                  <a:schemeClr val="tx1"/>
                </a:solidFill>
                <a:effectLst/>
                <a:latin typeface="+mn-lt"/>
                <a:ea typeface="+mn-ea"/>
                <a:cs typeface="+mn-cs"/>
              </a:rPr>
              <a:t>Lev. 26:40</a:t>
            </a:r>
            <a:r>
              <a:rPr lang="en-US" sz="1200" kern="1200" dirty="0">
                <a:solidFill>
                  <a:schemeClr val="tx1"/>
                </a:solidFill>
                <a:effectLst/>
                <a:latin typeface="+mn-lt"/>
                <a:ea typeface="+mn-ea"/>
                <a:cs typeface="+mn-cs"/>
              </a:rPr>
              <a:t>    “But at last my people will confess their sins and the sins of their ancestors for betraying me and being hostile toward me. </a:t>
            </a:r>
            <a:r>
              <a:rPr lang="en-US" sz="1200" b="1" kern="1200" baseline="30000" dirty="0">
                <a:solidFill>
                  <a:schemeClr val="tx1"/>
                </a:solidFill>
                <a:effectLst/>
                <a:latin typeface="+mn-lt"/>
                <a:ea typeface="+mn-ea"/>
                <a:cs typeface="+mn-cs"/>
              </a:rPr>
              <a:t>41</a:t>
            </a:r>
            <a:r>
              <a:rPr lang="en-US" sz="1200" kern="1200" dirty="0">
                <a:solidFill>
                  <a:schemeClr val="tx1"/>
                </a:solidFill>
                <a:effectLst/>
                <a:latin typeface="+mn-lt"/>
                <a:ea typeface="+mn-ea"/>
                <a:cs typeface="+mn-cs"/>
              </a:rPr>
              <a:t> When I have turned their hostility back on them and brought them to the land of their enemies, then at last their stubborn hearts will be humbled, and they will pay for their sins. </a:t>
            </a:r>
            <a:r>
              <a:rPr lang="en-US" sz="1200" b="1" kern="1200" baseline="30000" dirty="0">
                <a:solidFill>
                  <a:schemeClr val="tx1"/>
                </a:solidFill>
                <a:effectLst/>
                <a:latin typeface="+mn-lt"/>
                <a:ea typeface="+mn-ea"/>
                <a:cs typeface="+mn-cs"/>
              </a:rPr>
              <a:t>42</a:t>
            </a:r>
            <a:r>
              <a:rPr lang="en-US" sz="1200" kern="1200" dirty="0">
                <a:solidFill>
                  <a:schemeClr val="tx1"/>
                </a:solidFill>
                <a:effectLst/>
                <a:latin typeface="+mn-lt"/>
                <a:ea typeface="+mn-ea"/>
                <a:cs typeface="+mn-cs"/>
              </a:rPr>
              <a:t> Then I will remember my covenant with Jacob and my covenant with Isaac and my covenant with Abraham, and I will remember the land. </a:t>
            </a:r>
            <a:r>
              <a:rPr lang="en-US" sz="1200" b="1" kern="1200" baseline="30000" dirty="0">
                <a:solidFill>
                  <a:schemeClr val="tx1"/>
                </a:solidFill>
                <a:effectLst/>
                <a:latin typeface="+mn-lt"/>
                <a:ea typeface="+mn-ea"/>
                <a:cs typeface="+mn-cs"/>
              </a:rPr>
              <a:t>43</a:t>
            </a:r>
            <a:r>
              <a:rPr lang="en-US" sz="1200" kern="1200" dirty="0">
                <a:solidFill>
                  <a:schemeClr val="tx1"/>
                </a:solidFill>
                <a:effectLst/>
                <a:latin typeface="+mn-lt"/>
                <a:ea typeface="+mn-ea"/>
                <a:cs typeface="+mn-cs"/>
              </a:rPr>
              <a:t> For the land must be abandoned to enjoy its years of Sabbath rest as it lies deserted. At last the people will pay for their sins, for they have continually rejected my regulations and despised my decrees.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Lev. 26:44</a:t>
            </a:r>
            <a:r>
              <a:rPr lang="en-US" sz="1200" kern="1200" dirty="0">
                <a:solidFill>
                  <a:schemeClr val="tx1"/>
                </a:solidFill>
                <a:effectLst/>
                <a:latin typeface="+mn-lt"/>
                <a:ea typeface="+mn-ea"/>
                <a:cs typeface="+mn-cs"/>
              </a:rPr>
              <a:t>    “But despite all this, I will not utterly reject or despise them while they are in exile in the land of their enemies. I will not cancel my covenant with them by wiping them out, for I am the LORD their God. </a:t>
            </a:r>
            <a:r>
              <a:rPr lang="en-US" sz="1200" b="1" kern="1200" baseline="30000" dirty="0">
                <a:solidFill>
                  <a:schemeClr val="tx1"/>
                </a:solidFill>
                <a:effectLst/>
                <a:latin typeface="+mn-lt"/>
                <a:ea typeface="+mn-ea"/>
                <a:cs typeface="+mn-cs"/>
              </a:rPr>
              <a:t>45</a:t>
            </a:r>
            <a:r>
              <a:rPr lang="en-US" sz="1200" kern="1200" dirty="0">
                <a:solidFill>
                  <a:schemeClr val="tx1"/>
                </a:solidFill>
                <a:effectLst/>
                <a:latin typeface="+mn-lt"/>
                <a:ea typeface="+mn-ea"/>
                <a:cs typeface="+mn-cs"/>
              </a:rPr>
              <a:t> For their sakes I will remember my ancient covenant with their ancestors, whom I brought out of the land of Egypt in the sight of all the nations, that I might be their God. I am the LORD.”</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Calibri" charset="0"/>
                <a:ea typeface="ＭＳ Ｐゴシック" charset="0"/>
                <a:cs typeface="ＭＳ Ｐゴシック" charset="0"/>
              </a:rPr>
              <a:t>See also The Restoration of Israel PPT file at https://biblestudydownloads.org/resource/future/</a:t>
            </a:r>
          </a:p>
          <a:p>
            <a:r>
              <a:rPr lang="en-US" dirty="0">
                <a:latin typeface="Calibri" charset="0"/>
                <a:ea typeface="ＭＳ Ｐゴシック" charset="0"/>
                <a:cs typeface="ＭＳ Ｐゴシック" charset="0"/>
              </a:rPr>
              <a:t>____________</a:t>
            </a:r>
          </a:p>
          <a:p>
            <a:r>
              <a:rPr lang="en-US" dirty="0">
                <a:latin typeface="Calibri" charset="0"/>
                <a:ea typeface="ＭＳ Ｐゴシック" charset="0"/>
                <a:cs typeface="ＭＳ Ｐゴシック" charset="0"/>
              </a:rPr>
              <a:t>Common-381</a:t>
            </a:r>
          </a:p>
          <a:p>
            <a:r>
              <a:rPr lang="en-US" dirty="0">
                <a:latin typeface="Calibri" charset="0"/>
                <a:ea typeface="ＭＳ Ｐゴシック" charset="0"/>
                <a:cs typeface="ＭＳ Ｐゴシック" charset="0"/>
              </a:rPr>
              <a:t>OS-24-Jeremiah-49, 162</a:t>
            </a:r>
          </a:p>
        </p:txBody>
      </p:sp>
      <p:sp>
        <p:nvSpPr>
          <p:cNvPr id="972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4AAB87-998C-5145-BCA5-E789BCC71F81}"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699723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He will judge unbelievers as</a:t>
            </a:r>
            <a:r>
              <a:rPr lang="en-US" baseline="0" dirty="0">
                <a:latin typeface="Arial"/>
                <a:cs typeface="Arial"/>
              </a:rPr>
              <a:t> well as his own people.</a:t>
            </a:r>
            <a:endParaRPr lang="en-US" dirty="0">
              <a:latin typeface="Arial"/>
              <a:cs typeface="Arial"/>
            </a:endParaRPr>
          </a:p>
        </p:txBody>
      </p:sp>
    </p:spTree>
    <p:extLst>
      <p:ext uri="{BB962C8B-B14F-4D97-AF65-F5344CB8AC3E}">
        <p14:creationId xmlns:p14="http://schemas.microsoft.com/office/powerpoint/2010/main" val="351955512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8722"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anose="020B0604020202020204" pitchFamily="34" charset="0"/>
                <a:ea typeface="ＭＳ Ｐゴシック" charset="0"/>
                <a:cs typeface="Arial" panose="020B0604020202020204" pitchFamily="34" charset="0"/>
              </a:rPr>
              <a:t>These wonderful chapters contain the New Covenant where God will forgive Judah</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sins,</a:t>
            </a:r>
            <a:r>
              <a:rPr lang="en-US" baseline="0" dirty="0">
                <a:latin typeface="Arial" panose="020B0604020202020204" pitchFamily="34" charset="0"/>
                <a:ea typeface="ＭＳ Ｐゴシック" charset="0"/>
                <a:cs typeface="Arial" panose="020B0604020202020204" pitchFamily="34" charset="0"/>
              </a:rPr>
              <a:t> </a:t>
            </a:r>
            <a:r>
              <a:rPr lang="en-US" dirty="0">
                <a:latin typeface="Arial" panose="020B0604020202020204" pitchFamily="34" charset="0"/>
                <a:ea typeface="ＭＳ Ｐゴシック" charset="0"/>
                <a:cs typeface="Arial" panose="020B0604020202020204" pitchFamily="34" charset="0"/>
              </a:rPr>
              <a:t>God</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laws will be written on their hearts and His Spirit will guide them. Jeremiah also prophesies restoration of Judah under the new King from the Branch of David</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line and promises to bless the priesthood.</a:t>
            </a:r>
          </a:p>
        </p:txBody>
      </p:sp>
    </p:spTree>
    <p:extLst>
      <p:ext uri="{BB962C8B-B14F-4D97-AF65-F5344CB8AC3E}">
        <p14:creationId xmlns:p14="http://schemas.microsoft.com/office/powerpoint/2010/main" val="59839171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016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r>
              <a:rPr lang="en-US" dirty="0">
                <a:latin typeface="Arial"/>
                <a:ea typeface="ＭＳ Ｐゴシック" charset="0"/>
                <a:cs typeface="Arial"/>
              </a:rPr>
              <a:t>These verses are the key verses on the New</a:t>
            </a:r>
            <a:r>
              <a:rPr lang="en-US" baseline="0" dirty="0">
                <a:latin typeface="Arial"/>
                <a:ea typeface="ＭＳ Ｐゴシック" charset="0"/>
                <a:cs typeface="Arial"/>
              </a:rPr>
              <a:t> Covenant in the whole Bible.</a:t>
            </a:r>
          </a:p>
          <a:p>
            <a:r>
              <a:rPr lang="en-US" baseline="0" dirty="0">
                <a:latin typeface="Arial"/>
                <a:ea typeface="ＭＳ Ｐゴシック" charset="0"/>
                <a:cs typeface="Arial"/>
              </a:rPr>
              <a:t>_______</a:t>
            </a:r>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Common-384</a:t>
            </a:r>
          </a:p>
          <a:p>
            <a:r>
              <a:rPr lang="en-US" baseline="0" dirty="0">
                <a:latin typeface="Arial"/>
                <a:ea typeface="ＭＳ Ｐゴシック" charset="0"/>
                <a:cs typeface="Arial"/>
              </a:rPr>
              <a:t>BE-24-Jeremiah-58</a:t>
            </a:r>
          </a:p>
          <a:p>
            <a:r>
              <a:rPr lang="en-US" baseline="0" dirty="0">
                <a:latin typeface="Arial"/>
                <a:ea typeface="ＭＳ Ｐゴシック" charset="0"/>
                <a:cs typeface="Arial"/>
              </a:rPr>
              <a:t>FU-05-Biblical Covenants-27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Arial"/>
                <a:ea typeface="ＭＳ Ｐゴシック" charset="0"/>
                <a:cs typeface="Arial"/>
              </a:rPr>
              <a:t>OS-24-Jeremiah-162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Arial"/>
                <a:ea typeface="ＭＳ Ｐゴシック" charset="0"/>
                <a:cs typeface="Arial"/>
              </a:rPr>
              <a:t>NS-08-2 Corinthians-79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aseline="0" dirty="0">
                <a:latin typeface="Arial"/>
                <a:ea typeface="ＭＳ Ｐゴシック" charset="0"/>
                <a:cs typeface="Arial"/>
              </a:rPr>
              <a:t>NS-19-Hebrews-333</a:t>
            </a:r>
            <a:endParaRPr lang="en-US" dirty="0">
              <a:latin typeface="Arial"/>
              <a:ea typeface="ＭＳ Ｐゴシック" charset="0"/>
              <a:cs typeface="Arial"/>
            </a:endParaRPr>
          </a:p>
          <a:p>
            <a:endParaRPr lang="en-US" dirty="0">
              <a:latin typeface="Arial"/>
              <a:ea typeface="ＭＳ Ｐゴシック" charset="0"/>
              <a:cs typeface="Arial"/>
            </a:endParaRPr>
          </a:p>
        </p:txBody>
      </p:sp>
      <p:sp>
        <p:nvSpPr>
          <p:cNvPr id="22016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9271DBF-9AE1-0F4B-B741-4DC707DDF1EC}"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62754197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6C1D3A4-0773-2D4D-ABBC-14E24974A5AD}"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2222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221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spcBef>
                <a:spcPct val="0"/>
              </a:spcBef>
            </a:pPr>
            <a:r>
              <a:rPr lang="en-US" sz="1100" b="0" dirty="0">
                <a:latin typeface="Arial" panose="020B0604020202020204" pitchFamily="34" charset="0"/>
                <a:ea typeface="ＭＳ Ｐゴシック" charset="0"/>
                <a:cs typeface="Arial" panose="020B0604020202020204" pitchFamily="34" charset="0"/>
              </a:rPr>
              <a:t>Three covenants amplify</a:t>
            </a:r>
            <a:r>
              <a:rPr lang="en-US" sz="1100" b="0" baseline="0" dirty="0">
                <a:latin typeface="Arial" panose="020B0604020202020204" pitchFamily="34" charset="0"/>
                <a:ea typeface="ＭＳ Ｐゴシック" charset="0"/>
                <a:cs typeface="Arial" panose="020B0604020202020204" pitchFamily="34" charset="0"/>
              </a:rPr>
              <a:t> </a:t>
            </a:r>
            <a:r>
              <a:rPr lang="en-US" sz="1100" b="0" dirty="0">
                <a:latin typeface="Arial" panose="020B0604020202020204" pitchFamily="34" charset="0"/>
                <a:ea typeface="ＭＳ Ｐゴシック" charset="0"/>
                <a:cs typeface="Arial" panose="020B0604020202020204" pitchFamily="34" charset="0"/>
              </a:rPr>
              <a:t>the Abrahamic covenant.</a:t>
            </a:r>
            <a:r>
              <a:rPr lang="en-US" sz="1100" b="0" baseline="0" dirty="0">
                <a:latin typeface="Arial" panose="020B0604020202020204" pitchFamily="34" charset="0"/>
                <a:ea typeface="ＭＳ Ｐゴシック" charset="0"/>
                <a:cs typeface="Arial" panose="020B0604020202020204" pitchFamily="34" charset="0"/>
              </a:rPr>
              <a:t> T</a:t>
            </a:r>
            <a:r>
              <a:rPr lang="en-US" sz="1100" b="0" dirty="0">
                <a:latin typeface="Arial" panose="020B0604020202020204" pitchFamily="34" charset="0"/>
                <a:ea typeface="ＭＳ Ｐゴシック" charset="0"/>
                <a:cs typeface="Arial" panose="020B0604020202020204" pitchFamily="34" charset="0"/>
              </a:rPr>
              <a:t>he new covenant was one of them. </a:t>
            </a:r>
          </a:p>
          <a:p>
            <a:pPr>
              <a:lnSpc>
                <a:spcPct val="90000"/>
              </a:lnSpc>
              <a:spcBef>
                <a:spcPct val="0"/>
              </a:spcBef>
            </a:pPr>
            <a:endParaRPr lang="en-US" sz="1100" b="0" dirty="0">
              <a:latin typeface="Arial" panose="020B0604020202020204" pitchFamily="34" charset="0"/>
              <a:ea typeface="ＭＳ Ｐゴシック" charset="0"/>
              <a:cs typeface="Arial" panose="020B0604020202020204" pitchFamily="34" charset="0"/>
            </a:endParaRPr>
          </a:p>
          <a:p>
            <a:pPr>
              <a:lnSpc>
                <a:spcPct val="90000"/>
              </a:lnSpc>
            </a:pPr>
            <a:r>
              <a:rPr lang="en-US" sz="1100" b="0" dirty="0">
                <a:latin typeface="Arial" panose="020B0604020202020204" pitchFamily="34" charset="0"/>
                <a:ea typeface="ＭＳ Ｐゴシック" charset="0"/>
                <a:cs typeface="Arial" panose="020B0604020202020204" pitchFamily="34" charset="0"/>
              </a:rPr>
              <a:t>(cf. Deut. 30:1-10) promises: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Land from Wadi of Egypt to Euphrates River (Isa. 27:12)</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Eternal possession of land (Gen. 17:8) after exile/restoration</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Whole world blessed via the land (Isa. 14:1-2)</a:t>
            </a:r>
          </a:p>
          <a:p>
            <a:pPr>
              <a:lnSpc>
                <a:spcPct val="90000"/>
              </a:lnSpc>
              <a:buFontTx/>
              <a:buChar char="•"/>
            </a:pPr>
            <a:endParaRPr lang="en-US" sz="1100" b="0" dirty="0">
              <a:latin typeface="Arial" panose="020B0604020202020204" pitchFamily="34" charset="0"/>
              <a:ea typeface="ＭＳ Ｐゴシック" charset="0"/>
              <a:cs typeface="Arial" panose="020B0604020202020204" pitchFamily="34" charset="0"/>
            </a:endParaRPr>
          </a:p>
          <a:p>
            <a:pPr>
              <a:lnSpc>
                <a:spcPct val="90000"/>
              </a:lnSpc>
            </a:pPr>
            <a:r>
              <a:rPr lang="en-US" sz="1100" b="0" dirty="0">
                <a:latin typeface="Arial" panose="020B0604020202020204" pitchFamily="34" charset="0"/>
                <a:ea typeface="ＭＳ Ｐゴシック" charset="0"/>
                <a:cs typeface="Arial" panose="020B0604020202020204" pitchFamily="34" charset="0"/>
              </a:rPr>
              <a:t>2 Samuel 7:12-16 promises perpetual:</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Sons (</a:t>
            </a:r>
            <a:r>
              <a:rPr lang="mr-IN" altLang="ja-JP" sz="1100" b="0" dirty="0">
                <a:latin typeface="Arial" panose="020B0604020202020204" pitchFamily="34" charset="0"/>
                <a:ea typeface="ＭＳ Ｐゴシック" charset="0"/>
                <a:cs typeface="ＭＳ Ｐゴシック" charset="0"/>
              </a:rPr>
              <a:t>"</a:t>
            </a:r>
            <a:r>
              <a:rPr lang="en-US" altLang="ja-JP" sz="1100" b="0" dirty="0">
                <a:latin typeface="Arial" panose="020B0604020202020204" pitchFamily="34" charset="0"/>
                <a:ea typeface="ＭＳ Ｐゴシック" charset="0"/>
                <a:cs typeface="Arial" panose="020B0604020202020204" pitchFamily="34" charset="0"/>
              </a:rPr>
              <a:t>house</a:t>
            </a:r>
            <a:r>
              <a:rPr lang="mr-IN" altLang="ja-JP" sz="1100" b="0" dirty="0">
                <a:latin typeface="Arial" panose="020B0604020202020204" pitchFamily="34" charset="0"/>
                <a:ea typeface="ＭＳ Ｐゴシック" charset="0"/>
                <a:cs typeface="ＭＳ Ｐゴシック" charset="0"/>
              </a:rPr>
              <a:t>"</a:t>
            </a:r>
            <a:r>
              <a:rPr lang="en-US" altLang="ja-JP" sz="1100" b="0" dirty="0">
                <a:latin typeface="Arial" panose="020B0604020202020204" pitchFamily="34" charset="0"/>
                <a:ea typeface="ＭＳ Ｐゴシック" charset="0"/>
                <a:cs typeface="Arial" panose="020B0604020202020204" pitchFamily="34" charset="0"/>
              </a:rPr>
              <a:t> never wiped out)</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Kingdom (political dynasty)</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Throne (right to rule by descendants)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Temple (son to build it)</a:t>
            </a:r>
          </a:p>
          <a:p>
            <a:pPr>
              <a:lnSpc>
                <a:spcPct val="90000"/>
              </a:lnSpc>
            </a:pPr>
            <a:endParaRPr lang="en-US" sz="1100" b="0" dirty="0">
              <a:latin typeface="Arial" panose="020B0604020202020204" pitchFamily="34" charset="0"/>
              <a:ea typeface="ＭＳ Ｐゴシック" charset="0"/>
              <a:cs typeface="Arial" panose="020B0604020202020204" pitchFamily="34" charset="0"/>
            </a:endParaRPr>
          </a:p>
          <a:p>
            <a:pPr>
              <a:lnSpc>
                <a:spcPct val="90000"/>
              </a:lnSpc>
            </a:pPr>
            <a:r>
              <a:rPr lang="en-US" sz="1100" b="0" dirty="0">
                <a:latin typeface="Arial" panose="020B0604020202020204" pitchFamily="34" charset="0"/>
                <a:ea typeface="ＭＳ Ｐゴシック" charset="0"/>
                <a:cs typeface="Arial" panose="020B0604020202020204" pitchFamily="34" charset="0"/>
              </a:rPr>
              <a:t>Jeremiah 31:31-34 promises: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Forgiveness</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Indwelling Spirit</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New heart, nature, mind</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Reunification of Israel and Judah</a:t>
            </a:r>
          </a:p>
          <a:p>
            <a:pPr>
              <a:lnSpc>
                <a:spcPct val="90000"/>
              </a:lnSpc>
              <a:buFontTx/>
              <a:buChar char="•"/>
            </a:pPr>
            <a:r>
              <a:rPr lang="en-US" sz="1100" b="0" dirty="0">
                <a:latin typeface="Arial" panose="020B0604020202020204" pitchFamily="34" charset="0"/>
                <a:ea typeface="ＭＳ Ｐゴシック" charset="0"/>
                <a:cs typeface="Arial" panose="020B0604020202020204" pitchFamily="34" charset="0"/>
              </a:rPr>
              <a:t>No need for evangelism</a:t>
            </a:r>
          </a:p>
          <a:p>
            <a:r>
              <a:rPr lang="en-US" sz="1100" baseline="0" dirty="0">
                <a:latin typeface="Arial"/>
                <a:ea typeface="ＭＳ Ｐゴシック" charset="0"/>
                <a:cs typeface="Arial"/>
              </a:rPr>
              <a:t>__________</a:t>
            </a:r>
          </a:p>
          <a:p>
            <a:r>
              <a:rPr lang="en-US" sz="1100" baseline="0" dirty="0">
                <a:latin typeface="Arial"/>
                <a:ea typeface="ＭＳ Ｐゴシック" charset="0"/>
                <a:cs typeface="Arial"/>
              </a:rPr>
              <a:t>Common-385</a:t>
            </a:r>
          </a:p>
          <a:p>
            <a:r>
              <a:rPr lang="en-US" sz="1100" baseline="0" dirty="0">
                <a:latin typeface="Arial"/>
                <a:ea typeface="ＭＳ Ｐゴシック" charset="0"/>
                <a:cs typeface="Arial"/>
              </a:rPr>
              <a:t>BE-24-Jeremiah-59</a:t>
            </a:r>
          </a:p>
          <a:p>
            <a:r>
              <a:rPr lang="en-US" sz="1100" baseline="0" dirty="0">
                <a:latin typeface="Arial"/>
                <a:ea typeface="ＭＳ Ｐゴシック" charset="0"/>
                <a:cs typeface="Arial"/>
              </a:rPr>
              <a:t>FU-05-Biblical Covenants-28</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aseline="0" dirty="0">
                <a:latin typeface="Arial"/>
                <a:ea typeface="ＭＳ Ｐゴシック" charset="0"/>
                <a:cs typeface="Arial"/>
              </a:rPr>
              <a:t>OS-24-Jeremiah-163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aseline="0" dirty="0">
                <a:latin typeface="Arial"/>
                <a:ea typeface="ＭＳ Ｐゴシック" charset="0"/>
                <a:cs typeface="Arial"/>
              </a:rPr>
              <a:t>NS-08-2 Corinthians-80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100" baseline="0" dirty="0">
                <a:latin typeface="Arial"/>
                <a:ea typeface="ＭＳ Ｐゴシック" charset="0"/>
                <a:cs typeface="Arial"/>
              </a:rPr>
              <a:t>NS-19-Hebrews-334</a:t>
            </a:r>
            <a:endParaRPr lang="en-US" sz="1100" dirty="0">
              <a:latin typeface="Arial"/>
              <a:ea typeface="ＭＳ Ｐゴシック" charset="0"/>
              <a:cs typeface="Arial"/>
            </a:endParaRPr>
          </a:p>
          <a:p>
            <a:pPr>
              <a:lnSpc>
                <a:spcPct val="90000"/>
              </a:lnSpc>
              <a:buFontTx/>
              <a:buChar char="•"/>
            </a:pPr>
            <a:endParaRPr lang="en-US" sz="1100" b="0"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2104201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C1A4511-0FA2-E147-80BA-43214466566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242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425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dirty="0">
                <a:latin typeface="Calibri" charset="0"/>
                <a:ea typeface="ＭＳ Ｐゴシック" charset="0"/>
                <a:cs typeface="ＭＳ Ｐゴシック" charset="0"/>
              </a:rPr>
              <a:t>Jeremiah anticipates a time when the divided nation is once again united (31:33) and also believes in the Lord (31:34). This has not happened since Jeremiah's time. The people did return to the land in 538 BC, but they certainly did not "all know me" (31:33) nor did they receive forgiveness as a nation when they rejected Messiah Jesus. While some new covenant elements are being fulfilled now since the cup of the Lord's supper celebrates forgiveness for those who believe (Luke 22:20-22), the ultimate fulfillment of this promise awaits Israel's trust in Jesus in the future at his return.</a:t>
            </a:r>
          </a:p>
          <a:p>
            <a:r>
              <a:rPr lang="en-US" sz="1200" baseline="0" dirty="0">
                <a:latin typeface="Arial"/>
                <a:ea typeface="ＭＳ Ｐゴシック" charset="0"/>
                <a:cs typeface="Arial"/>
              </a:rPr>
              <a:t>__________</a:t>
            </a:r>
          </a:p>
          <a:p>
            <a:r>
              <a:rPr lang="en-US" sz="1200" baseline="0" dirty="0">
                <a:latin typeface="Arial"/>
                <a:ea typeface="ＭＳ Ｐゴシック" charset="0"/>
                <a:cs typeface="Arial"/>
              </a:rPr>
              <a:t>Common-386</a:t>
            </a:r>
          </a:p>
          <a:p>
            <a:r>
              <a:rPr lang="en-US" sz="1200" baseline="0" dirty="0">
                <a:latin typeface="Arial"/>
                <a:ea typeface="ＭＳ Ｐゴシック" charset="0"/>
                <a:cs typeface="Arial"/>
              </a:rPr>
              <a:t>BE-24-Jeremiah-60</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Covenants-29</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OS-24-Jeremiah-166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NS-19-Hebrews-335</a:t>
            </a:r>
            <a:endParaRPr lang="en-US" sz="1200" dirty="0">
              <a:latin typeface="Arial"/>
              <a:ea typeface="ＭＳ Ｐゴシック" charset="0"/>
              <a:cs typeface="Arial"/>
            </a:endParaRPr>
          </a:p>
          <a:p>
            <a:pPr>
              <a:spcBef>
                <a:spcPct val="0"/>
              </a:spcBef>
            </a:pPr>
            <a:endParaRPr lang="en-US" dirty="0">
              <a:latin typeface="Calibri" charset="0"/>
              <a:ea typeface="ＭＳ Ｐゴシック" charset="0"/>
              <a:cs typeface="ＭＳ Ｐゴシック" charset="0"/>
            </a:endParaRPr>
          </a:p>
          <a:p>
            <a:pPr>
              <a:spcBef>
                <a:spcPct val="0"/>
              </a:spcBef>
            </a:pP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21033027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F80DD49-A05C-B141-8160-34BB4EBFE4C9}"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263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630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dirty="0">
                <a:latin typeface="Calibri" charset="0"/>
                <a:ea typeface="ＭＳ Ｐゴシック" charset="0"/>
                <a:cs typeface="ＭＳ Ｐゴシック" charset="0"/>
              </a:rPr>
              <a:t>Verse 34 looks forward to a time when everyone in Israel is saved (all know me) and forgiven. Zechariah repeatedly promises this to happen in a single day! </a:t>
            </a:r>
          </a:p>
          <a:p>
            <a:pPr>
              <a:spcBef>
                <a:spcPct val="0"/>
              </a:spcBef>
            </a:pPr>
            <a:endParaRPr lang="en-US" dirty="0">
              <a:latin typeface="Calibri" charset="0"/>
              <a:ea typeface="ＭＳ Ｐゴシック" charset="0"/>
              <a:cs typeface="ＭＳ Ｐゴシック" charset="0"/>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3:9</a:t>
            </a:r>
            <a:r>
              <a:rPr lang="en-US" sz="1200" kern="1200" dirty="0">
                <a:solidFill>
                  <a:schemeClr val="tx1"/>
                </a:solidFill>
                <a:effectLst/>
                <a:latin typeface="+mn-lt"/>
                <a:ea typeface="+mn-ea"/>
                <a:cs typeface="+mn-cs"/>
              </a:rPr>
              <a:t> Now look at the jewel I have set before Jeshua, a single stone with seven facets.</a:t>
            </a:r>
            <a:r>
              <a:rPr lang="en-US" sz="1200" kern="1200" baseline="300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 will engrave an inscription on it, says the LORD of Heaven’s Armies, and I will remove the sins of this land in a single </a:t>
            </a:r>
            <a:r>
              <a:rPr lang="en-US" sz="1200" b="1" kern="1200" dirty="0">
                <a:solidFill>
                  <a:schemeClr val="tx1"/>
                </a:solidFill>
                <a:effectLst/>
                <a:latin typeface="+mn-lt"/>
                <a:ea typeface="+mn-ea"/>
                <a:cs typeface="+mn-cs"/>
              </a:rPr>
              <a:t>day</a:t>
            </a:r>
            <a:r>
              <a:rPr lang="en-US" sz="1200" kern="1200" dirty="0">
                <a:solidFill>
                  <a:schemeClr val="tx1"/>
                </a:solidFill>
                <a:effectLst/>
                <a:latin typeface="+mn-lt"/>
                <a:ea typeface="+mn-ea"/>
                <a:cs typeface="+mn-cs"/>
              </a:rPr>
              <a:t>.</a:t>
            </a:r>
          </a:p>
          <a:p>
            <a:pPr marL="0" marR="0" lvl="0" indent="0" algn="l" defTabSz="457200" rtl="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12:6</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I will make the clans of Judah like a flame that sets a woodpile ablaze or like a burning torch among sheaves of grain. They will burn up all the neighboring nations right and left, while the people living in Jerusalem remain secure.</a:t>
            </a:r>
          </a:p>
          <a:p>
            <a:pPr marL="0" marR="0" lvl="0" indent="0" algn="l" defTabSz="457200" rtl="0" eaLnBrk="1" fontAlgn="auto" latinLnBrk="0" hangingPunct="1">
              <a:lnSpc>
                <a:spcPct val="100000"/>
              </a:lnSpc>
              <a:spcBef>
                <a:spcPct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lang="en-US" sz="1200" b="1" kern="1200" dirty="0">
                <a:solidFill>
                  <a:schemeClr val="tx1"/>
                </a:solidFill>
                <a:effectLst/>
                <a:latin typeface="+mn-lt"/>
                <a:ea typeface="+mn-ea"/>
                <a:cs typeface="+mn-cs"/>
              </a:rPr>
              <a:t>Zech. 12:11</a:t>
            </a:r>
            <a:r>
              <a:rPr lang="en-US" sz="1200" kern="1200" dirty="0">
                <a:solidFill>
                  <a:schemeClr val="tx1"/>
                </a:solidFill>
                <a:effectLst/>
                <a:latin typeface="+mn-lt"/>
                <a:ea typeface="+mn-ea"/>
                <a:cs typeface="+mn-cs"/>
              </a:rPr>
              <a:t> The sorrow and mourning in Jerusalem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will be like the great mourning for Hadad-Rimmon in the valley of Megiddo.</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Zech. 14:4</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his feet will stand on the Mount of Olives, east of Jerusalem. And the Mount of Olives will split apart, making a wide valley running from east to west. Half the mountain will move toward the north and half toward the south.</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Zech. 14:6</a:t>
            </a:r>
            <a:r>
              <a:rPr lang="en-US" sz="1200" kern="1200" dirty="0">
                <a:solidFill>
                  <a:schemeClr val="tx1"/>
                </a:solidFill>
                <a:effectLst/>
                <a:latin typeface="+mn-lt"/>
                <a:ea typeface="+mn-ea"/>
                <a:cs typeface="+mn-cs"/>
              </a:rPr>
              <a:t>    On that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the sources of light will no longer shine, </a:t>
            </a:r>
            <a:r>
              <a:rPr lang="en-US" sz="1200" b="1" kern="1200" baseline="30000" dirty="0">
                <a:solidFill>
                  <a:schemeClr val="tx1"/>
                </a:solidFill>
                <a:effectLst/>
                <a:latin typeface="+mn-lt"/>
                <a:ea typeface="+mn-ea"/>
                <a:cs typeface="+mn-cs"/>
              </a:rPr>
              <a:t>7</a:t>
            </a:r>
            <a:r>
              <a:rPr lang="en-US" sz="1200" kern="1200" dirty="0">
                <a:solidFill>
                  <a:schemeClr val="tx1"/>
                </a:solidFill>
                <a:effectLst/>
                <a:latin typeface="+mn-lt"/>
                <a:ea typeface="+mn-ea"/>
                <a:cs typeface="+mn-cs"/>
              </a:rPr>
              <a:t> yet there will be continuous </a:t>
            </a:r>
            <a:r>
              <a:rPr lang="en-US" sz="1200" b="1" kern="1200" dirty="0">
                <a:solidFill>
                  <a:schemeClr val="tx1"/>
                </a:solidFill>
                <a:effectLst/>
                <a:latin typeface="+mn-lt"/>
                <a:ea typeface="+mn-ea"/>
                <a:cs typeface="+mn-cs"/>
              </a:rPr>
              <a:t>day</a:t>
            </a:r>
            <a:r>
              <a:rPr lang="en-US" sz="1200" kern="1200" dirty="0">
                <a:solidFill>
                  <a:schemeClr val="tx1"/>
                </a:solidFill>
                <a:effectLst/>
                <a:latin typeface="+mn-lt"/>
                <a:ea typeface="+mn-ea"/>
                <a:cs typeface="+mn-cs"/>
              </a:rPr>
              <a:t>! Only the LORD knows how this could happen. There will be no normal </a:t>
            </a:r>
            <a:r>
              <a:rPr lang="en-US" sz="1200" b="1" kern="1200" dirty="0">
                <a:solidFill>
                  <a:schemeClr val="tx1"/>
                </a:solidFill>
                <a:effectLst/>
                <a:latin typeface="+mn-lt"/>
                <a:ea typeface="+mn-ea"/>
                <a:cs typeface="+mn-cs"/>
              </a:rPr>
              <a:t>day </a:t>
            </a:r>
            <a:r>
              <a:rPr lang="en-US" sz="1200" kern="1200" dirty="0">
                <a:solidFill>
                  <a:schemeClr val="tx1"/>
                </a:solidFill>
                <a:effectLst/>
                <a:latin typeface="+mn-lt"/>
                <a:ea typeface="+mn-ea"/>
                <a:cs typeface="+mn-cs"/>
              </a:rPr>
              <a:t>and night, for at evening time it will still be light.</a:t>
            </a:r>
            <a:endParaRPr lang="en-US" dirty="0">
              <a:latin typeface="Calibri" charset="0"/>
              <a:ea typeface="ＭＳ Ｐゴシック" charset="0"/>
              <a:cs typeface="ＭＳ Ｐゴシック" charset="0"/>
            </a:endParaRPr>
          </a:p>
          <a:p>
            <a:r>
              <a:rPr lang="en-US" sz="1200" baseline="0" dirty="0">
                <a:latin typeface="Arial"/>
                <a:ea typeface="ＭＳ Ｐゴシック" charset="0"/>
                <a:cs typeface="Arial"/>
              </a:rPr>
              <a:t>__________</a:t>
            </a:r>
          </a:p>
          <a:p>
            <a:r>
              <a:rPr lang="en-US" sz="1200" baseline="0" dirty="0">
                <a:latin typeface="Arial"/>
                <a:ea typeface="ＭＳ Ｐゴシック" charset="0"/>
                <a:cs typeface="Arial"/>
              </a:rPr>
              <a:t>Common-387</a:t>
            </a:r>
          </a:p>
          <a:p>
            <a:r>
              <a:rPr lang="en-US" sz="1200" baseline="0" dirty="0">
                <a:latin typeface="Arial"/>
                <a:ea typeface="ＭＳ Ｐゴシック" charset="0"/>
                <a:cs typeface="Arial"/>
              </a:rPr>
              <a:t>BE-24-Jeremiah-61</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Covenants-30</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OS-24-Jeremiah-167</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NS-19-Hebrews-33</a:t>
            </a: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248541136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19F2266-65EB-D74A-9F6A-FEB0913FECBA}" type="slidenum">
              <a:rPr lang="en-US" sz="1200">
                <a:solidFill>
                  <a:prstClr val="black"/>
                </a:solidFill>
                <a:latin typeface="Calibri" charset="0"/>
              </a:rPr>
              <a:pPr eaLnBrk="1" hangingPunct="1"/>
              <a:t>172</a:t>
            </a:fld>
            <a:endParaRPr lang="en-US" sz="1200">
              <a:solidFill>
                <a:prstClr val="black"/>
              </a:solidFill>
              <a:latin typeface="Calibri" charset="0"/>
            </a:endParaRPr>
          </a:p>
        </p:txBody>
      </p:sp>
      <p:sp>
        <p:nvSpPr>
          <p:cNvPr id="2283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2835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latin typeface="Arial" panose="020B0604020202020204" pitchFamily="34" charset="0"/>
                <a:ea typeface="ＭＳ Ｐゴシック" charset="0"/>
                <a:cs typeface="Arial" panose="020B0604020202020204" pitchFamily="34" charset="0"/>
              </a:rPr>
              <a:t>How do we know that it was unconditional? Here are at least three reasons.</a:t>
            </a:r>
          </a:p>
          <a:p>
            <a:pPr>
              <a:spcBef>
                <a:spcPct val="0"/>
              </a:spcBef>
            </a:pPr>
            <a:r>
              <a:rPr lang="en-US" dirty="0">
                <a:latin typeface="Arial" panose="020B0604020202020204" pitchFamily="34" charset="0"/>
                <a:ea typeface="ＭＳ Ｐゴシック" charset="0"/>
                <a:cs typeface="Arial" panose="020B0604020202020204" pitchFamily="34" charset="0"/>
              </a:rPr>
              <a:t>By "unconditional" we mean not that nothing else has to happen, for there is a time element here in that the new covenant will not be put into effect until Israel believes. The term "unconditional" means that no conditions can cause God to be unfaithful to his promise.</a:t>
            </a:r>
          </a:p>
          <a:p>
            <a:r>
              <a:rPr lang="en-US" sz="1200" baseline="0" dirty="0">
                <a:latin typeface="Arial"/>
                <a:ea typeface="ＭＳ Ｐゴシック" charset="0"/>
                <a:cs typeface="Arial"/>
              </a:rPr>
              <a:t>__________</a:t>
            </a:r>
          </a:p>
          <a:p>
            <a:r>
              <a:rPr lang="en-US" sz="1200" baseline="0" dirty="0">
                <a:latin typeface="Arial"/>
                <a:ea typeface="ＭＳ Ｐゴシック" charset="0"/>
                <a:cs typeface="Arial"/>
              </a:rPr>
              <a:t>Common-388</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OS-24-Jeremiah-166</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a:p>
            <a:pPr>
              <a:spcBef>
                <a:spcPct val="0"/>
              </a:spcBef>
            </a:pP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Passover had its "cup of redemption" that referred to the salvation of Israel from slavery in Egypt. But Jesus changed the familiar wording on the night of the Last Supper to apply this "cup of redemption" not simply to political redemption. He declared himself as the fulfillment of this cup as it ultimately celebrates redemption in HIS blood as the TRUE Passover Lamb!</a:t>
            </a:r>
          </a:p>
          <a:p>
            <a:r>
              <a:rPr lang="en-US" dirty="0"/>
              <a:t>__________</a:t>
            </a:r>
          </a:p>
          <a:p>
            <a:r>
              <a:rPr lang="en-US" dirty="0"/>
              <a:t>Common-389</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OS-24-Jeremiah-169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fld id="{C1AE93D2-6052-9D41-95B2-9D51089F47DA}" type="slidenum">
              <a:rPr lang="en-US" smtClean="0"/>
              <a:t>173</a:t>
            </a:fld>
            <a:endParaRPr lang="en-US"/>
          </a:p>
        </p:txBody>
      </p:sp>
    </p:spTree>
    <p:extLst>
      <p:ext uri="{BB962C8B-B14F-4D97-AF65-F5344CB8AC3E}">
        <p14:creationId xmlns:p14="http://schemas.microsoft.com/office/powerpoint/2010/main" val="232044062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must reconcile these seemingly contradictory applications.</a:t>
            </a:r>
          </a:p>
          <a:p>
            <a:r>
              <a:rPr lang="en-US" dirty="0"/>
              <a:t>__________</a:t>
            </a:r>
          </a:p>
          <a:p>
            <a:r>
              <a:rPr lang="en-US" dirty="0"/>
              <a:t>Common-390</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a:p>
            <a:endParaRPr lang="en-US" dirty="0"/>
          </a:p>
        </p:txBody>
      </p:sp>
      <p:sp>
        <p:nvSpPr>
          <p:cNvPr id="4" name="Slide Number Placeholder 3"/>
          <p:cNvSpPr>
            <a:spLocks noGrp="1"/>
          </p:cNvSpPr>
          <p:nvPr>
            <p:ph type="sldNum" sz="quarter" idx="5"/>
          </p:nvPr>
        </p:nvSpPr>
        <p:spPr/>
        <p:txBody>
          <a:bodyPr/>
          <a:lstStyle/>
          <a:p>
            <a:fld id="{C1AE93D2-6052-9D41-95B2-9D51089F47DA}" type="slidenum">
              <a:rPr lang="en-US" smtClean="0"/>
              <a:t>174</a:t>
            </a:fld>
            <a:endParaRPr lang="en-US"/>
          </a:p>
        </p:txBody>
      </p:sp>
    </p:spTree>
    <p:extLst>
      <p:ext uri="{BB962C8B-B14F-4D97-AF65-F5344CB8AC3E}">
        <p14:creationId xmlns:p14="http://schemas.microsoft.com/office/powerpoint/2010/main" val="665186190"/>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must reconcile these seemingly contradictory applications.</a:t>
            </a:r>
          </a:p>
          <a:p>
            <a:r>
              <a:rPr lang="en-US" dirty="0"/>
              <a:t>__________</a:t>
            </a:r>
          </a:p>
          <a:p>
            <a:r>
              <a:rPr lang="en-US" dirty="0"/>
              <a:t>Common-391</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p:txBody>
      </p:sp>
      <p:sp>
        <p:nvSpPr>
          <p:cNvPr id="4" name="Slide Number Placeholder 3"/>
          <p:cNvSpPr>
            <a:spLocks noGrp="1"/>
          </p:cNvSpPr>
          <p:nvPr>
            <p:ph type="sldNum" sz="quarter" idx="5"/>
          </p:nvPr>
        </p:nvSpPr>
        <p:spPr/>
        <p:txBody>
          <a:bodyPr/>
          <a:lstStyle/>
          <a:p>
            <a:fld id="{C1AE93D2-6052-9D41-95B2-9D51089F47DA}" type="slidenum">
              <a:rPr lang="en-US" smtClean="0"/>
              <a:t>175</a:t>
            </a:fld>
            <a:endParaRPr lang="en-US"/>
          </a:p>
        </p:txBody>
      </p:sp>
    </p:spTree>
    <p:extLst>
      <p:ext uri="{BB962C8B-B14F-4D97-AF65-F5344CB8AC3E}">
        <p14:creationId xmlns:p14="http://schemas.microsoft.com/office/powerpoint/2010/main" val="407854445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7588047-64C6-214B-AB8D-659B5A42A2DB}"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
        <p:nvSpPr>
          <p:cNvPr id="23347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3347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dirty="0">
                <a:latin typeface="Arial" panose="020B0604020202020204" pitchFamily="34" charset="0"/>
                <a:ea typeface="ＭＳ Ｐゴシック" charset="0"/>
                <a:cs typeface="Arial" panose="020B0604020202020204" pitchFamily="34" charset="0"/>
              </a:rPr>
              <a:t>Scholars debate about how far or when or to whom the covenant refers. This is because Jeremiah 31 declares the covenant is for Israel and Judah but in the New Testament,</a:t>
            </a:r>
            <a:r>
              <a:rPr lang="en-US" baseline="0" dirty="0">
                <a:latin typeface="Arial" panose="020B0604020202020204" pitchFamily="34" charset="0"/>
                <a:ea typeface="ＭＳ Ｐゴシック" charset="0"/>
                <a:cs typeface="Arial" panose="020B0604020202020204" pitchFamily="34" charset="0"/>
              </a:rPr>
              <a:t> </a:t>
            </a:r>
            <a:r>
              <a:rPr lang="en-US" dirty="0">
                <a:latin typeface="Arial" panose="020B0604020202020204" pitchFamily="34" charset="0"/>
                <a:ea typeface="ＭＳ Ｐゴシック" charset="0"/>
                <a:cs typeface="Arial" panose="020B0604020202020204" pitchFamily="34" charset="0"/>
              </a:rPr>
              <a:t>it is declared for the church (Luke 22:20; 1 Cor 11:25; 2 Cor.3:6; Heb 8:8;9:15).</a:t>
            </a:r>
          </a:p>
          <a:p>
            <a:pPr>
              <a:spcBef>
                <a:spcPct val="0"/>
              </a:spcBef>
            </a:pPr>
            <a:endParaRPr lang="en-US" dirty="0">
              <a:latin typeface="Arial" panose="020B0604020202020204" pitchFamily="34" charset="0"/>
              <a:ea typeface="ＭＳ Ｐゴシック" charset="0"/>
              <a:cs typeface="Arial" panose="020B0604020202020204" pitchFamily="34" charset="0"/>
            </a:endParaRPr>
          </a:p>
          <a:p>
            <a:pPr>
              <a:spcBef>
                <a:spcPct val="0"/>
              </a:spcBef>
            </a:pPr>
            <a:r>
              <a:rPr lang="en-US" dirty="0">
                <a:latin typeface="Arial" panose="020B0604020202020204" pitchFamily="34" charset="0"/>
                <a:ea typeface="ＭＳ Ｐゴシック" charset="0"/>
                <a:cs typeface="Arial" panose="020B0604020202020204" pitchFamily="34" charset="0"/>
              </a:rPr>
              <a:t>So questions arise.</a:t>
            </a:r>
            <a:r>
              <a:rPr lang="en-US" baseline="0" dirty="0">
                <a:latin typeface="Arial" panose="020B0604020202020204" pitchFamily="34" charset="0"/>
                <a:ea typeface="ＭＳ Ｐゴシック" charset="0"/>
                <a:cs typeface="Arial" panose="020B0604020202020204" pitchFamily="34" charset="0"/>
              </a:rPr>
              <a:t> I</a:t>
            </a:r>
            <a:r>
              <a:rPr lang="en-US" dirty="0">
                <a:latin typeface="Arial" panose="020B0604020202020204" pitchFamily="34" charset="0"/>
                <a:ea typeface="ＭＳ Ｐゴシック" charset="0"/>
                <a:cs typeface="Arial" panose="020B0604020202020204" pitchFamily="34" charset="0"/>
              </a:rPr>
              <a:t>s there a new covenant? Is it especially for the church? Or is it only for Israel? Or were there two covenants? Or are these promises built upon each other?</a:t>
            </a:r>
          </a:p>
          <a:p>
            <a:r>
              <a:rPr lang="en-US" sz="1200" baseline="0" dirty="0">
                <a:latin typeface="Arial"/>
                <a:ea typeface="ＭＳ Ｐゴシック" charset="0"/>
                <a:cs typeface="Arial"/>
              </a:rPr>
              <a:t>__________</a:t>
            </a:r>
          </a:p>
          <a:p>
            <a:r>
              <a:rPr lang="en-US" sz="1200" baseline="0" dirty="0">
                <a:latin typeface="Arial"/>
                <a:ea typeface="ＭＳ Ｐゴシック" charset="0"/>
                <a:cs typeface="Arial"/>
              </a:rPr>
              <a:t>Common-392</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Covenants-33</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NS-19-Hebrews-338</a:t>
            </a:r>
            <a:endParaRPr lang="en-US" dirty="0">
              <a:latin typeface="Calibri" charset="0"/>
              <a:ea typeface="ＭＳ Ｐゴシック" charset="0"/>
              <a:cs typeface="ＭＳ Ｐゴシック" charset="0"/>
            </a:endParaRPr>
          </a:p>
          <a:p>
            <a:pPr>
              <a:spcBef>
                <a:spcPct val="0"/>
              </a:spcBef>
            </a:pP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185531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He judges but also restores</a:t>
            </a:r>
            <a:r>
              <a:rPr lang="en-SG" sz="1200" kern="1200" dirty="0">
                <a:solidFill>
                  <a:schemeClr val="tx1"/>
                </a:solidFill>
                <a:effectLst/>
                <a:latin typeface="Arial"/>
                <a:ea typeface="+mn-ea"/>
                <a:cs typeface="Arial"/>
              </a:rPr>
              <a:t>.</a:t>
            </a:r>
            <a:endParaRPr lang="en-US" dirty="0">
              <a:latin typeface="Arial"/>
              <a:cs typeface="Arial"/>
            </a:endParaRPr>
          </a:p>
        </p:txBody>
      </p:sp>
    </p:spTree>
    <p:extLst>
      <p:ext uri="{BB962C8B-B14F-4D97-AF65-F5344CB8AC3E}">
        <p14:creationId xmlns:p14="http://schemas.microsoft.com/office/powerpoint/2010/main" val="23439528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3552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a:buFontTx/>
              <a:buAutoNum type="arabicParenR"/>
            </a:pPr>
            <a:r>
              <a:rPr lang="en-US" dirty="0">
                <a:latin typeface=""/>
                <a:ea typeface="ＭＳ Ｐゴシック" charset="0"/>
                <a:cs typeface="ＭＳ Ｐゴシック" charset="0"/>
              </a:rPr>
              <a:t>Ignores NT, Christ</a:t>
            </a:r>
            <a:r>
              <a:rPr lang="mr-IN" altLang="ja-JP" dirty="0">
                <a:latin typeface=""/>
                <a:ea typeface="ＭＳ Ｐゴシック" charset="0"/>
                <a:cs typeface="ＭＳ Ｐゴシック" charset="0"/>
              </a:rPr>
              <a:t>'</a:t>
            </a:r>
            <a:r>
              <a:rPr lang="en-US" dirty="0">
                <a:latin typeface=""/>
                <a:ea typeface="ＭＳ Ｐゴシック" charset="0"/>
                <a:cs typeface="ＭＳ Ｐゴシック" charset="0"/>
              </a:rPr>
              <a:t>s words, Paul</a:t>
            </a:r>
            <a:r>
              <a:rPr lang="mr-IN" altLang="ja-JP" dirty="0">
                <a:latin typeface=""/>
                <a:ea typeface="ＭＳ Ｐゴシック" charset="0"/>
                <a:cs typeface="ＭＳ Ｐゴシック" charset="0"/>
              </a:rPr>
              <a:t>'</a:t>
            </a:r>
            <a:r>
              <a:rPr lang="en-US" dirty="0">
                <a:latin typeface=""/>
                <a:ea typeface="ＭＳ Ｐゴシック" charset="0"/>
                <a:cs typeface="ＭＳ Ｐゴシック" charset="0"/>
              </a:rPr>
              <a:t>s teachings</a:t>
            </a:r>
          </a:p>
          <a:p>
            <a:pPr marL="228600" indent="-228600">
              <a:buFontTx/>
              <a:buAutoNum type="arabicParenR"/>
            </a:pPr>
            <a:r>
              <a:rPr lang="en-US" dirty="0">
                <a:latin typeface=""/>
                <a:ea typeface="ＭＳ Ｐゴシック" charset="0"/>
                <a:cs typeface="ＭＳ Ｐゴシック" charset="0"/>
              </a:rPr>
              <a:t>Ignore present work of the Holy Spirit cue cards </a:t>
            </a:r>
          </a:p>
          <a:p>
            <a:pPr marL="228600" indent="-228600">
              <a:buFontTx/>
              <a:buAutoNum type="arabicParenR"/>
            </a:pPr>
            <a:endParaRPr lang="en-US" dirty="0">
              <a:latin typeface=""/>
              <a:ea typeface="ＭＳ Ｐゴシック" charset="0"/>
              <a:cs typeface="ＭＳ Ｐゴシック" charset="0"/>
            </a:endParaRPr>
          </a:p>
          <a:p>
            <a:pPr marL="228600" indent="-228600"/>
            <a:r>
              <a:rPr lang="en-US" dirty="0">
                <a:latin typeface=""/>
                <a:ea typeface="ＭＳ Ｐゴシック" charset="0"/>
                <a:cs typeface="ＭＳ Ｐゴシック" charset="0"/>
              </a:rPr>
              <a:t>1)Cannot reconcile same terminology for OT and NT covenants.</a:t>
            </a:r>
          </a:p>
          <a:p>
            <a:pPr marL="228600" indent="-228600"/>
            <a:r>
              <a:rPr lang="en-US" dirty="0">
                <a:latin typeface=""/>
                <a:ea typeface="ＭＳ Ｐゴシック" charset="0"/>
                <a:cs typeface="ＭＳ Ｐゴシック" charset="0"/>
              </a:rPr>
              <a:t>2) The distinctions are too sharp. </a:t>
            </a:r>
          </a:p>
          <a:p>
            <a:pPr marL="228600" indent="-228600"/>
            <a:endParaRPr lang="en-US" dirty="0">
              <a:latin typeface=""/>
              <a:ea typeface="ＭＳ Ｐゴシック" charset="0"/>
              <a:cs typeface="ＭＳ Ｐゴシック" charset="0"/>
            </a:endParaRPr>
          </a:p>
          <a:p>
            <a:pPr marL="228600" indent="-228600">
              <a:buFontTx/>
              <a:buAutoNum type="arabicParenR" startAt="3"/>
            </a:pPr>
            <a:r>
              <a:rPr lang="en-US" dirty="0">
                <a:latin typeface=""/>
                <a:ea typeface="ＭＳ Ｐゴシック" charset="0"/>
                <a:cs typeface="ＭＳ Ｐゴシック" charset="0"/>
              </a:rPr>
              <a:t>View most modern pre-mils take. Deals with both OT/NT data, forgiveness and the holy spirit are blessings that we experience now. </a:t>
            </a:r>
          </a:p>
          <a:p>
            <a:pPr marL="228600" indent="-228600">
              <a:buFontTx/>
              <a:buAutoNum type="arabicParenR" startAt="3"/>
            </a:pPr>
            <a:endParaRPr lang="en-US" dirty="0">
              <a:latin typeface=""/>
              <a:ea typeface="ＭＳ Ｐゴシック" charset="0"/>
              <a:cs typeface="ＭＳ Ｐゴシック" charset="0"/>
            </a:endParaRPr>
          </a:p>
          <a:p>
            <a:pPr marL="228600" indent="-228600">
              <a:buFontTx/>
              <a:buAutoNum type="arabicParenR" startAt="3"/>
            </a:pPr>
            <a:r>
              <a:rPr lang="en-US" dirty="0">
                <a:latin typeface=""/>
                <a:ea typeface="ＭＳ Ｐゴシック" charset="0"/>
                <a:cs typeface="ＭＳ Ｐゴシック" charset="0"/>
              </a:rPr>
              <a:t>Ignoring OT data between the distinctions between church and Israel </a:t>
            </a:r>
          </a:p>
          <a:p>
            <a:r>
              <a:rPr lang="en-US" dirty="0"/>
              <a:t>__________</a:t>
            </a:r>
          </a:p>
          <a:p>
            <a:r>
              <a:rPr lang="en-US" dirty="0"/>
              <a:t>Common-393</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a:p>
            <a:pPr marL="0" indent="0">
              <a:buFont typeface="Arial" panose="020B0604020202020204" pitchFamily="34" charset="0"/>
              <a:buNone/>
            </a:pPr>
            <a:endParaRPr lang="en-US" dirty="0">
              <a:latin typeface=""/>
              <a:ea typeface="ＭＳ Ｐゴシック" charset="0"/>
              <a:cs typeface="ＭＳ Ｐゴシック" charset="0"/>
            </a:endParaRPr>
          </a:p>
        </p:txBody>
      </p:sp>
      <p:sp>
        <p:nvSpPr>
          <p:cNvPr id="23552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AE10705-8DA6-E640-8A52-A437EAD0B62F}" type="slidenum">
              <a:rPr lang="en-US" sz="1200">
                <a:solidFill>
                  <a:prstClr val="black"/>
                </a:solidFill>
                <a:latin typeface="Calibri" charset="0"/>
              </a:rPr>
              <a:pPr eaLnBrk="1" hangingPunct="1"/>
              <a:t>177</a:t>
            </a:fld>
            <a:endParaRPr lang="en-US" sz="1200">
              <a:solidFill>
                <a:prstClr val="black"/>
              </a:solidFill>
              <a:latin typeface="Calibri"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9F7DCC-D495-A042-BC5D-DE5572031F6C}" type="slidenum">
              <a:rPr lang="en-US" sz="1200">
                <a:solidFill>
                  <a:prstClr val="black"/>
                </a:solidFill>
                <a:latin typeface="Calibri" charset="0"/>
              </a:rPr>
              <a:pPr eaLnBrk="1" hangingPunct="1"/>
              <a:t>178</a:t>
            </a:fld>
            <a:endParaRPr lang="en-US" sz="1200">
              <a:solidFill>
                <a:prstClr val="black"/>
              </a:solidFill>
              <a:latin typeface="Calibri" charset="0"/>
            </a:endParaRPr>
          </a:p>
        </p:txBody>
      </p:sp>
      <p:sp>
        <p:nvSpPr>
          <p:cNvPr id="2375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3757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dirty="0">
                <a:latin typeface="Calibri" charset="0"/>
                <a:ea typeface="ＭＳ Ｐゴシック" charset="0"/>
                <a:cs typeface="ＭＳ Ｐゴシック" charset="0"/>
              </a:rPr>
              <a:t>Here are two unacceptable views on the new covenant (NC) that do not distinguish between it and the old covenant (OC0.</a:t>
            </a:r>
          </a:p>
          <a:p>
            <a:r>
              <a:rPr lang="en-US" dirty="0"/>
              <a:t>__________</a:t>
            </a:r>
          </a:p>
          <a:p>
            <a:r>
              <a:rPr lang="en-US" dirty="0"/>
              <a:t>Common-394</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a:p>
            <a:pPr>
              <a:spcBef>
                <a:spcPct val="0"/>
              </a:spcBef>
            </a:pPr>
            <a:endParaRPr lang="en-US" dirty="0">
              <a:latin typeface="Calibri"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pPr>
            <a:fld id="{1C05AF16-3FB1-9A4E-9187-F88E424D6536}" type="slidenum">
              <a:rPr lang="en-US" sz="1200">
                <a:solidFill>
                  <a:prstClr val="black"/>
                </a:solidFill>
                <a:latin typeface="Calibri" charset="0"/>
              </a:rPr>
              <a:pPr algn="r" defTabSz="914400" eaLnBrk="1" fontAlgn="base" hangingPunct="1">
                <a:spcBef>
                  <a:spcPct val="0"/>
                </a:spcBef>
                <a:spcAft>
                  <a:spcPct val="0"/>
                </a:spcAft>
              </a:pPr>
              <a:t>179</a:t>
            </a:fld>
            <a:endParaRPr lang="en-US" sz="1200">
              <a:solidFill>
                <a:prstClr val="black"/>
              </a:solidFill>
              <a:latin typeface="Calibri" charset="0"/>
            </a:endParaRPr>
          </a:p>
        </p:txBody>
      </p:sp>
      <p:sp>
        <p:nvSpPr>
          <p:cNvPr id="2396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3961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dirty="0">
                <a:latin typeface="Calibri" charset="0"/>
                <a:ea typeface="ＭＳ Ｐゴシック" charset="0"/>
                <a:cs typeface="ＭＳ Ｐゴシック" charset="0"/>
              </a:rPr>
              <a:t>The first two views have too many problems.</a:t>
            </a:r>
          </a:p>
          <a:p>
            <a:r>
              <a:rPr lang="en-US" dirty="0"/>
              <a:t>__________</a:t>
            </a:r>
          </a:p>
          <a:p>
            <a:r>
              <a:rPr lang="en-US" dirty="0"/>
              <a:t>Common-395</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OS-24-Jeremiah-170</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a:p>
            <a:pPr>
              <a:spcBef>
                <a:spcPct val="0"/>
              </a:spcBef>
            </a:pPr>
            <a:endParaRPr lang="en-US" dirty="0">
              <a:latin typeface="Calibri"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167E98D-D759-574C-A4D1-A2397BE6FA3B}" type="slidenum">
              <a:rPr lang="en-US" sz="1200">
                <a:solidFill>
                  <a:srgbClr val="000000"/>
                </a:solidFill>
              </a:rPr>
              <a:pPr eaLnBrk="1" hangingPunct="1"/>
              <a:t>180</a:t>
            </a:fld>
            <a:endParaRPr lang="en-US" sz="1200">
              <a:solidFill>
                <a:srgbClr val="000000"/>
              </a:solidFill>
            </a:endParaRPr>
          </a:p>
        </p:txBody>
      </p:sp>
      <p:sp>
        <p:nvSpPr>
          <p:cNvPr id="183298" name="Rectangle 2"/>
          <p:cNvSpPr>
            <a:spLocks noGrp="1" noRot="1" noChangeAspect="1" noChangeArrowheads="1"/>
          </p:cNvSpPr>
          <p:nvPr>
            <p:ph type="sldImg"/>
          </p:nvPr>
        </p:nvSpPr>
        <p:spPr>
          <a:solidFill>
            <a:srgbClr val="FFFFFF"/>
          </a:solidFill>
          <a:ln/>
        </p:spPr>
      </p:sp>
      <p:sp>
        <p:nvSpPr>
          <p:cNvPr id="183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Christians are therefore no longer under the old covenant of Moses. But that does not mean there is no future fulfillment of this new covenant to a believing Israel.</a:t>
            </a:r>
          </a:p>
          <a:p>
            <a:r>
              <a:rPr lang="en-US" dirty="0"/>
              <a:t>__________</a:t>
            </a:r>
          </a:p>
          <a:p>
            <a:r>
              <a:rPr lang="en-US" dirty="0"/>
              <a:t>Common-396</a:t>
            </a:r>
          </a:p>
          <a:p>
            <a:r>
              <a:rPr lang="en-US" sz="1200" baseline="0" dirty="0">
                <a:latin typeface="Arial"/>
                <a:ea typeface="ＭＳ Ｐゴシック" charset="0"/>
                <a:cs typeface="Arial"/>
              </a:rPr>
              <a:t>BE-24-Jeremiah-62?</a:t>
            </a:r>
            <a:endParaRPr lang="en-US" baseline="0" dirty="0">
              <a:latin typeface="Arial"/>
              <a:ea typeface="ＭＳ Ｐゴシック" charset="0"/>
              <a:cs typeface="Arial"/>
            </a:endParaRPr>
          </a:p>
          <a:p>
            <a:r>
              <a:rPr lang="en-US" baseline="0" dirty="0">
                <a:latin typeface="Arial"/>
                <a:ea typeface="ＭＳ Ｐゴシック" charset="0"/>
                <a:cs typeface="Arial"/>
              </a:rPr>
              <a:t>FU-05-Biblical Covenants-31?</a:t>
            </a:r>
            <a:endParaRPr lang="en-US" sz="1200" baseline="0" dirty="0">
              <a:latin typeface="Arial"/>
              <a:ea typeface="ＭＳ Ｐゴシック" charset="0"/>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OS-24-Jeremiah-169</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NS-03-Luke13-24-slide 161</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NS-08-2 Corinthians-83?</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aseline="0" dirty="0">
                <a:latin typeface="Arial"/>
                <a:ea typeface="ＭＳ Ｐゴシック" charset="0"/>
                <a:cs typeface="Arial"/>
              </a:rPr>
              <a:t>NS-19-Hebrews-34?</a:t>
            </a:r>
            <a:endParaRPr lang="en-US" dirty="0">
              <a:latin typeface="Calibri" charset="0"/>
              <a:ea typeface="ＭＳ Ｐゴシック" charset="0"/>
              <a:cs typeface="ＭＳ Ｐゴシック" charset="0"/>
            </a:endParaRPr>
          </a:p>
        </p:txBody>
      </p:sp>
    </p:spTree>
    <p:extLst>
      <p:ext uri="{BB962C8B-B14F-4D97-AF65-F5344CB8AC3E}">
        <p14:creationId xmlns:p14="http://schemas.microsoft.com/office/powerpoint/2010/main" val="4200988280"/>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SG" dirty="0">
                <a:latin typeface="Arial" panose="020B0604020202020204" pitchFamily="34" charset="0"/>
                <a:cs typeface="Arial" panose="020B0604020202020204" pitchFamily="34" charset="0"/>
              </a:rPr>
              <a:t>Paul's ministry was deemed even greater than Moses's since the glory of the new covenant is greater than that of the Mosaic covenant (2 Cor 3).</a:t>
            </a:r>
          </a:p>
          <a:p>
            <a:r>
              <a:rPr lang="en-US" dirty="0"/>
              <a:t>_____________</a:t>
            </a:r>
          </a:p>
          <a:p>
            <a:r>
              <a:rPr lang="en-US" dirty="0"/>
              <a:t>Common-397</a:t>
            </a:r>
          </a:p>
          <a:p>
            <a:r>
              <a:rPr lang="en-US" dirty="0"/>
              <a:t>OS-24-Jeremiah-177</a:t>
            </a:r>
          </a:p>
          <a:p>
            <a:r>
              <a:rPr lang="en-US"/>
              <a:t>NS-08-2Cor-85</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C2D4E-3306-1E45-BCC0-9ECB597C8D25}"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370554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of God's promises had an accompanying sign or visible evidence of his covenant faithfulness, except perhaps the Land Covenant, although even it promises the exile of the nation (Deut 30:1-10).</a:t>
            </a:r>
          </a:p>
          <a:p>
            <a:r>
              <a:rPr lang="en-US" dirty="0"/>
              <a:t>____________</a:t>
            </a:r>
          </a:p>
          <a:p>
            <a:r>
              <a:rPr lang="en-US" dirty="0"/>
              <a:t>Common-397</a:t>
            </a:r>
          </a:p>
          <a:p>
            <a:r>
              <a:rPr lang="en-US" dirty="0"/>
              <a:t>OS-24-Jeremiah-177</a:t>
            </a:r>
          </a:p>
          <a:p>
            <a:r>
              <a:rPr lang="en-US" dirty="0"/>
              <a:t>NS-08-2Cor-89</a:t>
            </a:r>
          </a:p>
          <a:p>
            <a:endParaRPr lang="en-US" dirty="0"/>
          </a:p>
        </p:txBody>
      </p:sp>
      <p:sp>
        <p:nvSpPr>
          <p:cNvPr id="4" name="Slide Number Placeholder 3"/>
          <p:cNvSpPr>
            <a:spLocks noGrp="1"/>
          </p:cNvSpPr>
          <p:nvPr>
            <p:ph type="sldNum" sz="quarter" idx="5"/>
          </p:nvPr>
        </p:nvSpPr>
        <p:spPr/>
        <p:txBody>
          <a:bodyPr/>
          <a:lstStyle/>
          <a:p>
            <a:fld id="{C1AE93D2-6052-9D41-95B2-9D51089F47DA}" type="slidenum">
              <a:rPr lang="en-US" smtClean="0"/>
              <a:t>182</a:t>
            </a:fld>
            <a:endParaRPr lang="en-US"/>
          </a:p>
        </p:txBody>
      </p:sp>
    </p:spTree>
    <p:extLst>
      <p:ext uri="{BB962C8B-B14F-4D97-AF65-F5344CB8AC3E}">
        <p14:creationId xmlns:p14="http://schemas.microsoft.com/office/powerpoint/2010/main" val="364699805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Times New Roman" pitchFamily="16" charset="0"/>
                <a:ea typeface="ＭＳ Ｐゴシック" charset="-128"/>
                <a:cs typeface="ＭＳ Ｐゴシック" charset="-128"/>
              </a:rPr>
              <a:t>What covenant does Jesus mediate that is far better than the old (8:6)?</a:t>
            </a:r>
            <a:r>
              <a:rPr lang="en-SG" dirty="0">
                <a:effectLst/>
              </a:rPr>
              <a:t> </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dirty="0">
                <a:latin typeface="Arial" panose="020B0604020202020204" pitchFamily="34" charset="0"/>
                <a:cs typeface="Arial" panose="020B0604020202020204" pitchFamily="34" charset="0"/>
              </a:rPr>
              <a:t>Christians</a:t>
            </a:r>
            <a:r>
              <a:rPr lang="en-US" baseline="0" dirty="0">
                <a:latin typeface="Arial" panose="020B0604020202020204" pitchFamily="34" charset="0"/>
                <a:cs typeface="Arial" panose="020B0604020202020204" pitchFamily="34" charset="0"/>
              </a:rPr>
              <a:t> are not under the covenant with Moses. We are new covenant believers. </a:t>
            </a:r>
            <a:endParaRPr lang="en-SG" dirty="0">
              <a:effectLst/>
            </a:endParaRPr>
          </a:p>
          <a:p>
            <a:r>
              <a:rPr lang="en-SG" dirty="0">
                <a:effectLst/>
              </a:rPr>
              <a:t>_____________</a:t>
            </a:r>
          </a:p>
          <a:p>
            <a:pPr>
              <a:spcBef>
                <a:spcPts val="0"/>
              </a:spcBef>
              <a:buNone/>
            </a:pPr>
            <a:r>
              <a:rPr lang="en-US" dirty="0"/>
              <a:t>Common English-150</a:t>
            </a:r>
          </a:p>
          <a:p>
            <a:pPr>
              <a:spcBef>
                <a:spcPts val="0"/>
              </a:spcBef>
              <a:buNone/>
            </a:pPr>
            <a:r>
              <a:rPr lang="en-US" dirty="0"/>
              <a:t>BE-05-Deut-46</a:t>
            </a:r>
          </a:p>
          <a:p>
            <a:pPr>
              <a:spcBef>
                <a:spcPts val="0"/>
              </a:spcBef>
              <a:buNone/>
            </a:pPr>
            <a:r>
              <a:rPr lang="en-US" dirty="0"/>
              <a:t>CH-02-Nature, etc.-104</a:t>
            </a:r>
          </a:p>
          <a:p>
            <a:pPr>
              <a:spcBef>
                <a:spcPts val="0"/>
              </a:spcBef>
              <a:buNone/>
            </a:pPr>
            <a:r>
              <a:rPr lang="en-US" baseline="0" dirty="0">
                <a:latin typeface="Arial"/>
                <a:ea typeface="ＭＳ Ｐゴシック" charset="0"/>
                <a:cs typeface="Arial"/>
              </a:rPr>
              <a:t>FU-05-Biblical Covenants-34</a:t>
            </a:r>
            <a:endParaRPr lang="en-US" dirty="0"/>
          </a:p>
          <a:p>
            <a:pPr>
              <a:spcBef>
                <a:spcPts val="0"/>
              </a:spcBef>
              <a:buNone/>
            </a:pPr>
            <a:r>
              <a:rPr lang="en-US" dirty="0"/>
              <a:t>OS-02-Exodus-370, 463</a:t>
            </a:r>
          </a:p>
          <a:p>
            <a:pPr>
              <a:spcBef>
                <a:spcPts val="0"/>
              </a:spcBef>
              <a:buNone/>
            </a:pPr>
            <a:r>
              <a:rPr lang="en-US" dirty="0"/>
              <a:t>OS-05-Deut-185</a:t>
            </a:r>
          </a:p>
          <a:p>
            <a:pPr>
              <a:spcBef>
                <a:spcPts val="0"/>
              </a:spcBef>
              <a:buNone/>
            </a:pPr>
            <a:r>
              <a:rPr lang="en-US" dirty="0"/>
              <a:t>OS-24-Jeremiah-177</a:t>
            </a:r>
          </a:p>
          <a:p>
            <a:pPr>
              <a:spcBef>
                <a:spcPts val="0"/>
              </a:spcBef>
              <a:buNone/>
            </a:pPr>
            <a:r>
              <a:rPr lang="en-US" dirty="0"/>
              <a:t>NS-08-2 Corinthians-41</a:t>
            </a:r>
          </a:p>
          <a:p>
            <a:pPr>
              <a:spcBef>
                <a:spcPts val="0"/>
              </a:spcBef>
              <a:buNone/>
            </a:pPr>
            <a:r>
              <a:rPr lang="en-US" dirty="0"/>
              <a:t>NS-09-Galatians-144</a:t>
            </a:r>
          </a:p>
          <a:p>
            <a:pPr>
              <a:spcBef>
                <a:spcPts val="0"/>
              </a:spcBef>
              <a:buNone/>
            </a:pPr>
            <a:r>
              <a:rPr lang="en-US" dirty="0"/>
              <a:t>NS-19-Hebrews-298, 344</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395124468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CD65513B-9E42-FC43-A579-BAF2DFE3FBB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184</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This complicated chart combines the two themes of Kingdom and Covenants. God's kingdom rule extends to humanity across the ages at the top. Also, God's covenant (promise) to Noah still applies today never to flood the entire earth. But the major part shows the unfolding of the Abrahamic Covenant in its land, Davidic, and New Covenant promises—partially fulfilled in the present, but fully completed in the Messianic Kingdom. This will happen in the Millennial Age and especially in the Eternal State.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rPr>
              <a:t>• This chart also shows that the Old (Mosaic) Covenant was replaced by the New Covenant because believers have died to the Law (Rom 7:1-6).</a:t>
            </a:r>
          </a:p>
          <a:p>
            <a:endParaRPr lang="en-US" b="0" dirty="0">
              <a:latin typeface="Arial" panose="020B0604020202020204" pitchFamily="34" charset="0"/>
              <a:ea typeface="ＭＳ Ｐゴシック" charset="0"/>
              <a:cs typeface="Arial" panose="020B0604020202020204" pitchFamily="34" charset="0"/>
            </a:endParaRPr>
          </a:p>
          <a:p>
            <a:r>
              <a:rPr lang="en-US" b="0"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b="0"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answering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b="0" dirty="0">
                <a:latin typeface="Arial" panose="020B0604020202020204" pitchFamily="34" charset="0"/>
                <a:ea typeface="ＭＳ Ｐゴシック" charset="0"/>
                <a:cs typeface="Arial" panose="020B0604020202020204" pitchFamily="34" charset="0"/>
              </a:rPr>
              <a:t>____________</a:t>
            </a:r>
          </a:p>
          <a:p>
            <a:pPr eaLnBrk="1" hangingPunct="1"/>
            <a:r>
              <a:rPr lang="en-US" b="0" dirty="0">
                <a:latin typeface="Arial" panose="020B0604020202020204" pitchFamily="34" charset="0"/>
                <a:ea typeface="ＭＳ Ｐゴシック" charset="0"/>
                <a:cs typeface="Arial" panose="020B0604020202020204" pitchFamily="34" charset="0"/>
              </a:rPr>
              <a:t>Common-151</a:t>
            </a:r>
            <a:endParaRPr lang="en-US" altLang="zh-CN" b="0" dirty="0">
              <a:latin typeface="Arial" charset="0"/>
              <a:ea typeface="SimSun" charset="0"/>
              <a:cs typeface="SimSun"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BT-01-OT Biblical Theology-25</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ES-13-Tribulation-23</a:t>
            </a:r>
          </a:p>
          <a:p>
            <a:pPr eaLnBrk="1" hangingPunct="1"/>
            <a:r>
              <a:rPr lang="en-US" altLang="zh-CN" b="0" dirty="0">
                <a:latin typeface="Arial" charset="0"/>
                <a:ea typeface="SimSun" charset="0"/>
                <a:cs typeface="SimSun" charset="0"/>
              </a:rPr>
              <a:t>ES-27-Kingdom_&amp;_Covenants_Timeline-1</a:t>
            </a:r>
          </a:p>
          <a:p>
            <a:pPr eaLnBrk="1" hangingPunct="1"/>
            <a:r>
              <a:rPr lang="en-US" altLang="zh-CN" b="0" dirty="0">
                <a:latin typeface="Arial" charset="0"/>
                <a:ea typeface="SimSun" charset="0"/>
                <a:cs typeface="SimSun" charset="0"/>
              </a:rPr>
              <a:t>CH-02-Nature-103-p34a</a:t>
            </a:r>
          </a:p>
          <a:p>
            <a:pPr eaLnBrk="1" hangingPunct="1"/>
            <a:r>
              <a:rPr lang="en-US" altLang="zh-CN" b="0" dirty="0">
                <a:latin typeface="Arial" charset="0"/>
                <a:ea typeface="SimSun" charset="0"/>
                <a:cs typeface="SimSun" charset="0"/>
              </a:rPr>
              <a:t>OC-10-Chronology-42</a:t>
            </a:r>
          </a:p>
          <a:p>
            <a:pPr eaLnBrk="1" hangingPunct="1"/>
            <a:r>
              <a:rPr lang="en-US" altLang="zh-CN" b="0" dirty="0">
                <a:latin typeface="Arial" charset="0"/>
                <a:ea typeface="SimSun" charset="0"/>
                <a:cs typeface="SimSun" charset="0"/>
              </a:rPr>
              <a:t>OS-00-Intro &amp; Biblical Theology-25 &amp; 90</a:t>
            </a:r>
          </a:p>
          <a:p>
            <a:pPr eaLnBrk="1" hangingPunct="1"/>
            <a:r>
              <a:rPr lang="en-US" altLang="zh-CN" b="0" dirty="0">
                <a:latin typeface="Arial" charset="0"/>
                <a:ea typeface="SimSun" charset="0"/>
                <a:cs typeface="SimSun" charset="0"/>
              </a:rPr>
              <a:t>OS-00-Pentateuch-18</a:t>
            </a:r>
          </a:p>
          <a:p>
            <a:pPr eaLnBrk="1" hangingPunct="1"/>
            <a:r>
              <a:rPr lang="en-US" altLang="zh-CN" b="0" dirty="0">
                <a:latin typeface="Arial" charset="0"/>
                <a:ea typeface="SimSun" charset="0"/>
                <a:cs typeface="SimSun" charset="0"/>
              </a:rPr>
              <a:t>OS-02-Exodus-267-p22</a:t>
            </a:r>
          </a:p>
          <a:p>
            <a:pPr eaLnBrk="1" hangingPunct="1"/>
            <a:r>
              <a:rPr lang="en-US" altLang="zh-CN" b="0" dirty="0">
                <a:latin typeface="Arial" charset="0"/>
                <a:ea typeface="SimSun" charset="0"/>
                <a:cs typeface="SimSun" charset="0"/>
              </a:rPr>
              <a:t>OS-05-Deut-279, 300</a:t>
            </a:r>
          </a:p>
          <a:p>
            <a:pPr eaLnBrk="1" hangingPunct="1"/>
            <a:r>
              <a:rPr lang="en-US" altLang="zh-CN" b="0" dirty="0">
                <a:latin typeface="Arial" charset="0"/>
                <a:ea typeface="SimSun" charset="0"/>
                <a:cs typeface="SimSun" charset="0"/>
              </a:rPr>
              <a:t>OS-10-2Sam-96-p22</a:t>
            </a:r>
          </a:p>
          <a:p>
            <a:pPr eaLnBrk="1" hangingPunct="1"/>
            <a:r>
              <a:rPr lang="en-US" b="0" dirty="0">
                <a:latin typeface="Times New Roman" charset="0"/>
                <a:ea typeface="ＭＳ Ｐゴシック" charset="0"/>
                <a:cs typeface="ＭＳ Ｐゴシック" charset="0"/>
              </a:rPr>
              <a:t>OS-12-Kings &amp; Prophets Charts-25</a:t>
            </a:r>
            <a:endParaRPr lang="en-US" altLang="zh-CN" b="0" dirty="0">
              <a:latin typeface="Arial" charset="0"/>
              <a:ea typeface="SimSun" charset="0"/>
              <a:cs typeface="SimSun" charset="0"/>
            </a:endParaRPr>
          </a:p>
          <a:p>
            <a:pPr eaLnBrk="1" hangingPunct="1"/>
            <a:r>
              <a:rPr lang="en-US" altLang="zh-CN" b="0" dirty="0">
                <a:latin typeface="Arial" charset="0"/>
                <a:ea typeface="SimSun" charset="0"/>
                <a:cs typeface="SimSun" charset="0"/>
              </a:rPr>
              <a:t>OS-13-1 Chron-46</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OS-24-Jeremiah-178-p337</a:t>
            </a:r>
          </a:p>
          <a:p>
            <a:pPr eaLnBrk="1" hangingPunct="1"/>
            <a:r>
              <a:rPr lang="en-US" altLang="zh-CN" b="0" dirty="0">
                <a:latin typeface="Arial" charset="0"/>
                <a:ea typeface="SimSun" charset="0"/>
                <a:cs typeface="SimSun" charset="0"/>
              </a:rPr>
              <a:t>OS-23-Isaiah-97-p337</a:t>
            </a:r>
          </a:p>
          <a:p>
            <a:pPr eaLnBrk="1" hangingPunct="1"/>
            <a:r>
              <a:rPr lang="en-US" altLang="zh-CN" b="0" dirty="0">
                <a:latin typeface="Arial" charset="0"/>
                <a:ea typeface="SimSun" charset="0"/>
                <a:cs typeface="SimSun" charset="0"/>
              </a:rPr>
              <a:t>OS-28-Hosea-49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OS-31-Obadiah-164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OS-36-Zephaniah-143</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OS-38-Zechariah-220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05-Acts1-2-slide 45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dirty="0">
                <a:latin typeface="Arial" charset="0"/>
                <a:ea typeface="SimSun" charset="0"/>
                <a:cs typeface="SimSun" charset="0"/>
              </a:rPr>
              <a:t>NS-09-Gal-143-p9g</a:t>
            </a:r>
          </a:p>
          <a:p>
            <a:pPr eaLnBrk="1" hangingPunct="1"/>
            <a:r>
              <a:rPr lang="en-US" altLang="zh-CN" b="0" dirty="0">
                <a:latin typeface="Arial" charset="0"/>
                <a:ea typeface="SimSun" charset="0"/>
                <a:cs typeface="SimSun" charset="0"/>
              </a:rPr>
              <a:t>NS-19-Hebrews-342-p9g</a:t>
            </a:r>
          </a:p>
          <a:p>
            <a:pPr eaLnBrk="1" hangingPunct="1"/>
            <a:r>
              <a:rPr lang="en-US" altLang="zh-CN" b="0" dirty="0">
                <a:latin typeface="Arial" charset="0"/>
                <a:ea typeface="SimSun" charset="0"/>
                <a:cs typeface="SimSun" charset="0"/>
              </a:rPr>
              <a:t>SA-08-Mosaic Law-19-p38a</a:t>
            </a:r>
          </a:p>
        </p:txBody>
      </p:sp>
    </p:spTree>
    <p:extLst>
      <p:ext uri="{BB962C8B-B14F-4D97-AF65-F5344CB8AC3E}">
        <p14:creationId xmlns:p14="http://schemas.microsoft.com/office/powerpoint/2010/main" val="164682306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You might ask, “Well which should I focus on? God has both, right?”</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Yes, he does. Whatever your concern today, he offers you his unlimited comfort in this Book of Comfort. He cannot care for you more than he does right now!</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But he also offers you his limited discipline. He will hold you accountable for how you live—not for salvation, since that is by faith in our Lord Jesus Christ—but accountable for your actions that lead to reward in the coming kingdom. Like the farmer who prunes his plant for greater yield later, he may be trimming you down in discipline for your glorious future. </a:t>
            </a:r>
            <a:endParaRPr lang="en-SG" sz="1400" dirty="0">
              <a:effectLst/>
              <a:latin typeface="Arial"/>
              <a:ea typeface="ＭＳ 明朝"/>
              <a:cs typeface="Arial"/>
            </a:endParaRPr>
          </a:p>
          <a:p>
            <a:endParaRPr lang="en-US" dirty="0">
              <a:latin typeface="Arial"/>
              <a:cs typeface="Arial"/>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C1F42D0-FA19-5148-9F01-C5C79057D999}" type="slidenum">
              <a:rPr lang="en-US" sz="1200">
                <a:solidFill>
                  <a:srgbClr val="000000"/>
                </a:solidFill>
                <a:latin typeface="Calibri" charset="0"/>
              </a:rPr>
              <a:pPr eaLnBrk="1" hangingPunct="1"/>
              <a:t>187</a:t>
            </a:fld>
            <a:endParaRPr lang="en-US" sz="1200">
              <a:solidFill>
                <a:srgbClr val="000000"/>
              </a:solidFill>
              <a:latin typeface="Calibri" charset="0"/>
            </a:endParaRPr>
          </a:p>
        </p:txBody>
      </p:sp>
      <p:sp>
        <p:nvSpPr>
          <p:cNvPr id="160770" name="Rectangle 2"/>
          <p:cNvSpPr>
            <a:spLocks noGrp="1" noRot="1" noChangeAspect="1" noChangeArrowheads="1" noTextEdit="1"/>
          </p:cNvSpPr>
          <p:nvPr>
            <p:ph type="sldImg"/>
          </p:nvPr>
        </p:nvSpPr>
        <p:spPr bwMode="auto">
          <a:xfrm>
            <a:off x="1158875" y="698500"/>
            <a:ext cx="4540250" cy="3405188"/>
          </a:xfr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60771"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lIns="112288" tIns="56144" rIns="112288" bIns="56144"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42FF2C9-5EE5-124A-BB05-2803BDBB6A0C}"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
        <p:nvSpPr>
          <p:cNvPr id="145410" name="Rectangle 2"/>
          <p:cNvSpPr>
            <a:spLocks noGrp="1" noRot="1" noChangeAspect="1" noChangeArrowheads="1"/>
          </p:cNvSpPr>
          <p:nvPr>
            <p:ph type="sldImg"/>
          </p:nvPr>
        </p:nvSpPr>
        <p:spPr>
          <a:solidFill>
            <a:srgbClr val="FFFFFF"/>
          </a:solidFill>
          <a:ln/>
        </p:spPr>
      </p:sp>
      <p:sp>
        <p:nvSpPr>
          <p:cNvPr id="1454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Times New Roman" charset="0"/>
                <a:ea typeface="ＭＳ Ｐゴシック" charset="0"/>
                <a:cs typeface="ＭＳ Ｐゴシック" charset="0"/>
              </a:rPr>
              <a:t>The UK</a:t>
            </a:r>
            <a:r>
              <a:rPr lang="en-US" baseline="0" dirty="0">
                <a:latin typeface="Times New Roman" charset="0"/>
                <a:ea typeface="ＭＳ Ｐゴシック" charset="0"/>
                <a:cs typeface="ＭＳ Ｐゴシック" charset="0"/>
              </a:rPr>
              <a:t> (United Kingdom) had the kings Saul, David, and Solomon.</a:t>
            </a:r>
          </a:p>
          <a:p>
            <a:r>
              <a:rPr lang="en-US" baseline="0" dirty="0">
                <a:latin typeface="Times New Roman" charset="0"/>
                <a:ea typeface="ＭＳ Ｐゴシック" charset="0"/>
                <a:cs typeface="ＭＳ Ｐゴシック" charset="0"/>
              </a:rPr>
              <a:t>Yet the UK had warning signs as SDS almost looks like SOS</a:t>
            </a:r>
          </a:p>
          <a:p>
            <a:r>
              <a:rPr lang="en-US" baseline="0" dirty="0">
                <a:latin typeface="Times New Roman" charset="0"/>
                <a:ea typeface="ＭＳ Ｐゴシック" charset="0"/>
                <a:cs typeface="ＭＳ Ｐゴシック" charset="0"/>
              </a:rPr>
              <a:t>Sure enough, the UK split with Israel in its own "Brexit" in the north</a:t>
            </a:r>
          </a:p>
          <a:p>
            <a:r>
              <a:rPr lang="en-US" baseline="0" dirty="0">
                <a:latin typeface="Times New Roman" charset="0"/>
                <a:ea typeface="ＭＳ Ｐゴシック" charset="0"/>
                <a:cs typeface="ＭＳ Ｐゴシック" charset="0"/>
              </a:rPr>
              <a:t>This began the Pre-Exile prophets</a:t>
            </a:r>
          </a:p>
          <a:p>
            <a:r>
              <a:rPr lang="en-US" baseline="0" dirty="0">
                <a:latin typeface="Times New Roman" charset="0"/>
                <a:ea typeface="ＭＳ Ｐゴシック" charset="0"/>
                <a:cs typeface="ＭＳ Ｐゴシック" charset="0"/>
              </a:rPr>
              <a:t>Israel was the first to say "HA" to God in rejection, so God sent Hosea and Amos</a:t>
            </a:r>
          </a:p>
          <a:p>
            <a:r>
              <a:rPr lang="en-US" baseline="0" dirty="0">
                <a:latin typeface="Times New Roman" charset="0"/>
                <a:ea typeface="ＭＳ Ｐゴシック" charset="0"/>
                <a:cs typeface="ＭＳ Ｐゴシック" charset="0"/>
              </a:rPr>
              <a:t>Meanwhile, Assyria was even worse. After first repenting under Jonah, they later said "NAH" so God sent both </a:t>
            </a:r>
            <a:r>
              <a:rPr lang="en-US" baseline="0" dirty="0" err="1">
                <a:latin typeface="Times New Roman" charset="0"/>
                <a:ea typeface="ＭＳ Ｐゴシック" charset="0"/>
                <a:cs typeface="ＭＳ Ｐゴシック" charset="0"/>
              </a:rPr>
              <a:t>JoNAH</a:t>
            </a:r>
            <a:r>
              <a:rPr lang="en-US" baseline="0" dirty="0">
                <a:latin typeface="Times New Roman" charset="0"/>
                <a:ea typeface="ＭＳ Ｐゴシック" charset="0"/>
                <a:cs typeface="ＭＳ Ｐゴシック" charset="0"/>
              </a:rPr>
              <a:t> and </a:t>
            </a:r>
            <a:r>
              <a:rPr lang="en-US" baseline="0" dirty="0" err="1">
                <a:latin typeface="Times New Roman" charset="0"/>
                <a:ea typeface="ＭＳ Ｐゴシック" charset="0"/>
                <a:cs typeface="ＭＳ Ｐゴシック" charset="0"/>
              </a:rPr>
              <a:t>NAHum</a:t>
            </a:r>
            <a:r>
              <a:rPr lang="en-US" baseline="0" dirty="0">
                <a:latin typeface="Times New Roman" charset="0"/>
                <a:ea typeface="ＭＳ Ｐゴシック" charset="0"/>
                <a:cs typeface="ＭＳ Ｐゴシック" charset="0"/>
              </a:rPr>
              <a:t> to warn them.</a:t>
            </a:r>
          </a:p>
          <a:p>
            <a:r>
              <a:rPr lang="en-US" baseline="0" dirty="0">
                <a:latin typeface="Times New Roman" charset="0"/>
                <a:ea typeface="ＭＳ Ｐゴシック" charset="0"/>
                <a:cs typeface="ＭＳ Ｐゴシック" charset="0"/>
              </a:rPr>
              <a:t>Of course, Edom as a blood relative to Israel and should have known better, so they were really BAD. Thus, God sent them </a:t>
            </a:r>
            <a:r>
              <a:rPr lang="en-US" baseline="0" dirty="0" err="1">
                <a:latin typeface="Times New Roman" charset="0"/>
                <a:ea typeface="ＭＳ Ｐゴシック" charset="0"/>
                <a:cs typeface="ＭＳ Ｐゴシック" charset="0"/>
              </a:rPr>
              <a:t>OBADiah</a:t>
            </a:r>
            <a:r>
              <a:rPr lang="en-US" baseline="0" dirty="0">
                <a:latin typeface="Times New Roman" charset="0"/>
                <a:ea typeface="ＭＳ Ｐゴシック" charset="0"/>
                <a:cs typeface="ＭＳ Ｐゴシック" charset="0"/>
              </a:rPr>
              <a:t>.</a:t>
            </a:r>
          </a:p>
          <a:p>
            <a:r>
              <a:rPr lang="en-US" baseline="0" dirty="0">
                <a:latin typeface="Times New Roman" charset="0"/>
                <a:ea typeface="ＭＳ Ｐゴシック" charset="0"/>
                <a:cs typeface="ＭＳ Ｐゴシック" charset="0"/>
              </a:rPr>
              <a:t>Jews in Exile included only Ezekiel and Daniel, who were the only two prophets with IE in their name = In Exile.</a:t>
            </a:r>
          </a:p>
          <a:p>
            <a:r>
              <a:rPr lang="en-US" baseline="0" dirty="0">
                <a:latin typeface="Times New Roman" charset="0"/>
                <a:ea typeface="ＭＳ Ｐゴシック" charset="0"/>
                <a:cs typeface="ＭＳ Ｐゴシック" charset="0"/>
              </a:rPr>
              <a:t>But God brought the people of Judah back as Jews in Jerusalem and raised up 3 prophets with the </a:t>
            </a:r>
            <a:r>
              <a:rPr lang="en-US" baseline="0">
                <a:latin typeface="Times New Roman" charset="0"/>
                <a:ea typeface="ＭＳ Ｐゴシック" charset="0"/>
                <a:cs typeface="ＭＳ Ｐゴシック" charset="0"/>
              </a:rPr>
              <a:t>memory device </a:t>
            </a:r>
            <a:r>
              <a:rPr lang="en-US" baseline="0" dirty="0" err="1">
                <a:latin typeface="Times New Roman" charset="0"/>
                <a:ea typeface="ＭＳ Ｐゴシック" charset="0"/>
                <a:cs typeface="ＭＳ Ｐゴシック" charset="0"/>
              </a:rPr>
              <a:t>HaZeMa</a:t>
            </a:r>
            <a:r>
              <a:rPr lang="en-US" baseline="0" dirty="0">
                <a:latin typeface="Times New Roman" charset="0"/>
                <a:ea typeface="ＭＳ Ｐゴシック" charset="0"/>
                <a:cs typeface="ＭＳ Ｐゴシック" charset="0"/>
              </a:rPr>
              <a:t>.</a:t>
            </a:r>
          </a:p>
          <a:p>
            <a:r>
              <a:rPr lang="en-US" baseline="0" dirty="0">
                <a:latin typeface="Times New Roman" charset="0"/>
                <a:ea typeface="ＭＳ Ｐゴシック" charset="0"/>
                <a:cs typeface="ＭＳ Ｐゴシック" charset="0"/>
              </a:rPr>
              <a:t>But we can't forget th largest group of prophets back in the Pre-Exile times, but how can we remember all 7 of them?</a:t>
            </a:r>
          </a:p>
          <a:p>
            <a:r>
              <a:rPr lang="en-US" baseline="0" dirty="0">
                <a:latin typeface="Times New Roman" charset="0"/>
                <a:ea typeface="ＭＳ Ｐゴシック" charset="0"/>
                <a:cs typeface="ＭＳ Ｐゴシック" charset="0"/>
              </a:rPr>
              <a:t>Fortunately, singing Twinkle, Twinkle with their first letters gives HIJJMZL, which, sung over and over, is unforgettable.</a:t>
            </a:r>
          </a:p>
          <a:p>
            <a:r>
              <a:rPr lang="en-US" baseline="0" dirty="0">
                <a:latin typeface="Times New Roman" charset="0"/>
                <a:ea typeface="ＭＳ Ｐゴシック" charset="0"/>
                <a:cs typeface="ＭＳ Ｐゴシック" charset="0"/>
              </a:rPr>
              <a:t>______________</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Common Slides English-147</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Kings &amp; Prophets Charts-18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23-Prophets Intro-12</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OS-24-Jeremiah-28</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OS-31-Obadiah-14</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7787974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36DBB79-610B-2C4E-BA6D-6FFAED597E7B}" type="slidenum">
              <a:rPr lang="en-US" sz="1200">
                <a:solidFill>
                  <a:srgbClr val="000000"/>
                </a:solidFill>
                <a:latin typeface="Calibri" charset="0"/>
              </a:rPr>
              <a:pPr eaLnBrk="1" hangingPunct="1"/>
              <a:t>188</a:t>
            </a:fld>
            <a:endParaRPr lang="en-US" sz="1200">
              <a:solidFill>
                <a:srgbClr val="000000"/>
              </a:solidFill>
              <a:latin typeface="Calibri" charset="0"/>
            </a:endParaRPr>
          </a:p>
        </p:txBody>
      </p:sp>
      <p:sp>
        <p:nvSpPr>
          <p:cNvPr id="1628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281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C850115-B098-164C-A4B6-250A02061B9A}" type="slidenum">
              <a:rPr lang="en-US" sz="1200">
                <a:solidFill>
                  <a:srgbClr val="000000"/>
                </a:solidFill>
                <a:latin typeface="Calibri" charset="0"/>
              </a:rPr>
              <a:pPr eaLnBrk="1" hangingPunct="1"/>
              <a:t>189</a:t>
            </a:fld>
            <a:endParaRPr lang="en-US" sz="1200">
              <a:solidFill>
                <a:srgbClr val="000000"/>
              </a:solidFill>
              <a:latin typeface="Calibri" charset="0"/>
            </a:endParaRPr>
          </a:p>
        </p:txBody>
      </p:sp>
      <p:sp>
        <p:nvSpPr>
          <p:cNvPr id="1648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486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5F91762-E7A0-B948-8335-A0E5CB954AF5}" type="slidenum">
              <a:rPr lang="en-US" sz="1200">
                <a:solidFill>
                  <a:srgbClr val="000000"/>
                </a:solidFill>
                <a:latin typeface="Calibri" charset="0"/>
              </a:rPr>
              <a:pPr eaLnBrk="1" hangingPunct="1"/>
              <a:t>190</a:t>
            </a:fld>
            <a:endParaRPr lang="en-US" sz="1200">
              <a:solidFill>
                <a:srgbClr val="000000"/>
              </a:solidFill>
              <a:latin typeface="Calibri" charset="0"/>
            </a:endParaRPr>
          </a:p>
        </p:txBody>
      </p:sp>
      <p:sp>
        <p:nvSpPr>
          <p:cNvPr id="1669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6691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34CC8E0-1758-9E41-9B34-7CF0261D22DA}" type="slidenum">
              <a:rPr lang="en-US" sz="1200">
                <a:solidFill>
                  <a:srgbClr val="000000"/>
                </a:solidFill>
                <a:latin typeface="Calibri" charset="0"/>
              </a:rPr>
              <a:pPr eaLnBrk="1" hangingPunct="1"/>
              <a:t>191</a:t>
            </a:fld>
            <a:endParaRPr lang="en-US" sz="1200">
              <a:solidFill>
                <a:srgbClr val="000000"/>
              </a:solidFill>
              <a:latin typeface="Calibri" charset="0"/>
            </a:endParaRPr>
          </a:p>
        </p:txBody>
      </p:sp>
      <p:sp>
        <p:nvSpPr>
          <p:cNvPr id="1689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412" name="Rectangle 3"/>
          <p:cNvSpPr>
            <a:spLocks noGrp="1" noChangeArrowheads="1"/>
          </p:cNvSpPr>
          <p:nvPr>
            <p:ph type="body" idx="1"/>
          </p:nvPr>
        </p:nvSpPr>
        <p:spPr>
          <a:ln/>
        </p:spPr>
        <p:txBody>
          <a:bodyPr/>
          <a:lstStyle/>
          <a:p>
            <a:pPr eaLnBrk="1" hangingPunct="1">
              <a:defRPr/>
            </a:pPr>
            <a:r>
              <a:rPr lang="en-US" sz="1200" b="0" dirty="0">
                <a:latin typeface="Arial" panose="020B0604020202020204" pitchFamily="34" charset="0"/>
                <a:cs typeface="Arial" panose="020B0604020202020204" pitchFamily="34" charset="0"/>
              </a:rPr>
              <a:t>Jeremiah 24 portrayed all the Jews as two types of figs:</a:t>
            </a:r>
          </a:p>
          <a:p>
            <a:pPr marL="228600" indent="-228600" eaLnBrk="1" hangingPunct="1">
              <a:buFontTx/>
              <a:buAutoNum type="arabicPeriod"/>
              <a:defRPr/>
            </a:pPr>
            <a:r>
              <a:rPr lang="en-US" sz="1200" b="0" dirty="0">
                <a:latin typeface="Arial" panose="020B0604020202020204" pitchFamily="34" charset="0"/>
                <a:cs typeface="Arial" panose="020B0604020202020204" pitchFamily="34" charset="0"/>
              </a:rPr>
              <a:t>The </a:t>
            </a:r>
            <a:r>
              <a:rPr lang="mr-IN" sz="1200" b="0" dirty="0">
                <a:latin typeface="Arial" panose="020B0604020202020204" pitchFamily="34" charset="0"/>
              </a:rPr>
              <a:t>"</a:t>
            </a:r>
            <a:r>
              <a:rPr lang="en-US" sz="1200" b="0" dirty="0">
                <a:latin typeface="Arial" panose="020B0604020202020204" pitchFamily="34" charset="0"/>
                <a:cs typeface="Arial" panose="020B0604020202020204" pitchFamily="34" charset="0"/>
              </a:rPr>
              <a:t>bad figs</a:t>
            </a:r>
            <a:r>
              <a:rPr lang="mr-IN" sz="1200" b="0" dirty="0">
                <a:latin typeface="Arial" panose="020B0604020202020204" pitchFamily="34" charset="0"/>
              </a:rPr>
              <a:t>"</a:t>
            </a:r>
            <a:r>
              <a:rPr lang="en-US" sz="1200" b="0" dirty="0">
                <a:latin typeface="Arial" panose="020B0604020202020204" pitchFamily="34" charset="0"/>
                <a:cs typeface="Arial" panose="020B0604020202020204" pitchFamily="34" charset="0"/>
              </a:rPr>
              <a:t> who refused to submit to God</a:t>
            </a:r>
            <a:r>
              <a:rPr lang="mr-IN" sz="1200" b="0" dirty="0">
                <a:latin typeface="Arial" panose="020B0604020202020204" pitchFamily="34" charset="0"/>
              </a:rPr>
              <a:t>'</a:t>
            </a:r>
            <a:r>
              <a:rPr lang="en-US" sz="1200" b="0" dirty="0">
                <a:latin typeface="Arial" panose="020B0604020202020204" pitchFamily="34" charset="0"/>
                <a:cs typeface="Arial" panose="020B0604020202020204" pitchFamily="34" charset="0"/>
              </a:rPr>
              <a:t>s discipline by the Babylonians would disobey </a:t>
            </a:r>
            <a:r>
              <a:rPr lang="en-US" sz="1200" b="0" dirty="0" err="1">
                <a:latin typeface="Arial" panose="020B0604020202020204" pitchFamily="34" charset="0"/>
                <a:cs typeface="Arial" panose="020B0604020202020204" pitchFamily="34" charset="0"/>
              </a:rPr>
              <a:t>Goxd</a:t>
            </a:r>
            <a:r>
              <a:rPr lang="en-US" sz="1200" b="0" dirty="0">
                <a:latin typeface="Arial" panose="020B0604020202020204" pitchFamily="34" charset="0"/>
                <a:cs typeface="Arial" panose="020B0604020202020204" pitchFamily="34" charset="0"/>
              </a:rPr>
              <a:t> by staying in the city and dying</a:t>
            </a:r>
          </a:p>
          <a:p>
            <a:pPr marL="228600" indent="-228600" eaLnBrk="1" hangingPunct="1">
              <a:buFontTx/>
              <a:buAutoNum type="arabicPeriod"/>
              <a:defRPr/>
            </a:pPr>
            <a:r>
              <a:rPr lang="en-US" sz="1200" b="0" dirty="0">
                <a:latin typeface="Arial" panose="020B0604020202020204" pitchFamily="34" charset="0"/>
                <a:cs typeface="Arial" panose="020B0604020202020204" pitchFamily="34" charset="0"/>
              </a:rPr>
              <a:t>The </a:t>
            </a:r>
            <a:r>
              <a:rPr lang="mr-IN" sz="1200" b="0" dirty="0">
                <a:latin typeface="Arial" panose="020B0604020202020204" pitchFamily="34" charset="0"/>
              </a:rPr>
              <a:t>"</a:t>
            </a:r>
            <a:r>
              <a:rPr lang="en-US" sz="1200" b="0" dirty="0">
                <a:latin typeface="Arial" panose="020B0604020202020204" pitchFamily="34" charset="0"/>
                <a:cs typeface="Arial" panose="020B0604020202020204" pitchFamily="34" charset="0"/>
              </a:rPr>
              <a:t>good figs</a:t>
            </a:r>
            <a:r>
              <a:rPr lang="mr-IN" sz="1200" b="0" dirty="0">
                <a:latin typeface="Arial" panose="020B0604020202020204" pitchFamily="34" charset="0"/>
              </a:rPr>
              <a:t>"</a:t>
            </a:r>
            <a:r>
              <a:rPr lang="en-US" sz="1200" b="0" dirty="0">
                <a:latin typeface="Arial" panose="020B0604020202020204" pitchFamily="34" charset="0"/>
                <a:cs typeface="Arial" panose="020B0604020202020204" pitchFamily="34" charset="0"/>
              </a:rPr>
              <a:t> whose lives would be spared would leave the city and surrender to the Babylonians outside!</a:t>
            </a: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92F3F19-9AE8-944E-9C2B-B4FD771DC565}" type="slidenum">
              <a:rPr lang="en-US" sz="1200">
                <a:solidFill>
                  <a:srgbClr val="000000"/>
                </a:solidFill>
                <a:latin typeface="Calibri" charset="0"/>
              </a:rPr>
              <a:pPr eaLnBrk="1" hangingPunct="1"/>
              <a:t>192</a:t>
            </a:fld>
            <a:endParaRPr lang="en-US" sz="1200">
              <a:solidFill>
                <a:srgbClr val="000000"/>
              </a:solidFill>
              <a:latin typeface="Calibri" charset="0"/>
            </a:endParaRPr>
          </a:p>
        </p:txBody>
      </p:sp>
      <p:sp>
        <p:nvSpPr>
          <p:cNvPr id="1710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101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r>
              <a:rPr lang="en-US" dirty="0">
                <a:latin typeface="Times New Roman" charset="0"/>
                <a:ea typeface="ＭＳ Ｐゴシック" charset="0"/>
                <a:cs typeface="ＭＳ Ｐゴシック" charset="0"/>
              </a:rPr>
              <a:t>What is the significance of buying a field?</a:t>
            </a:r>
          </a:p>
          <a:p>
            <a:pPr eaLnBrk="1" hangingPunct="1"/>
            <a:r>
              <a:rPr lang="en-US" dirty="0">
                <a:latin typeface="Times New Roman" charset="0"/>
                <a:ea typeface="ＭＳ Ｐゴシック" charset="0"/>
                <a:cs typeface="ＭＳ Ｐゴシック" charset="0"/>
              </a:rPr>
              <a:t>Leviticus 25:25 says that if a person becomes so poor that he has to sell his land, his nearest relative must buy it.</a:t>
            </a:r>
          </a:p>
          <a:p>
            <a:pPr eaLnBrk="1" hangingPunct="1"/>
            <a:r>
              <a:rPr lang="en-US" dirty="0" err="1">
                <a:latin typeface="Times New Roman" charset="0"/>
                <a:ea typeface="ＭＳ Ｐゴシック" charset="0"/>
                <a:cs typeface="ＭＳ Ｐゴシック" charset="0"/>
              </a:rPr>
              <a:t>Anathoth</a:t>
            </a:r>
            <a:r>
              <a:rPr lang="en-US" dirty="0">
                <a:latin typeface="Times New Roman" charset="0"/>
                <a:ea typeface="ＭＳ Ｐゴシック" charset="0"/>
                <a:cs typeface="ＭＳ Ｐゴシック" charset="0"/>
              </a:rPr>
              <a:t> was Jeremiah</a:t>
            </a:r>
            <a:r>
              <a:rPr lang="mr-IN"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hometown four kilometers north of Jerusalem. Since he was the closest relative, God</a:t>
            </a:r>
            <a:r>
              <a:rPr lang="mr-IN" dirty="0">
                <a:latin typeface="Times New Roman" charset="0"/>
                <a:ea typeface="ＭＳ Ｐゴシック" charset="0"/>
                <a:cs typeface="ＭＳ Ｐゴシック" charset="0"/>
              </a:rPr>
              <a:t>'</a:t>
            </a:r>
            <a:r>
              <a:rPr lang="en-US" dirty="0">
                <a:latin typeface="Times New Roman" charset="0"/>
                <a:ea typeface="ＭＳ Ｐゴシック" charset="0"/>
                <a:cs typeface="ＭＳ Ｐゴシック" charset="0"/>
              </a:rPr>
              <a:t>s will was for him to buy the land.</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BAB7ADA-60FF-724D-B2AD-FF9EAF033A65}" type="slidenum">
              <a:rPr lang="en-US" sz="1200">
                <a:solidFill>
                  <a:srgbClr val="000000"/>
                </a:solidFill>
                <a:latin typeface="Calibri" charset="0"/>
              </a:rPr>
              <a:pPr eaLnBrk="1" hangingPunct="1"/>
              <a:t>193</a:t>
            </a:fld>
            <a:endParaRPr lang="en-US" sz="1200">
              <a:solidFill>
                <a:srgbClr val="000000"/>
              </a:solidFill>
              <a:latin typeface="Calibri" charset="0"/>
            </a:endParaRPr>
          </a:p>
        </p:txBody>
      </p:sp>
      <p:sp>
        <p:nvSpPr>
          <p:cNvPr id="1730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305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r>
              <a:rPr lang="en-US" dirty="0">
                <a:latin typeface="Arial" panose="020B0604020202020204" pitchFamily="34" charset="0"/>
                <a:ea typeface="ＭＳ Ｐゴシック" charset="0"/>
                <a:cs typeface="Arial" panose="020B0604020202020204" pitchFamily="34" charset="0"/>
              </a:rPr>
              <a:t>But what</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really significant is he needed to buy the field at this time!  Why?</a:t>
            </a:r>
          </a:p>
          <a:p>
            <a:pPr eaLnBrk="1" hangingPunct="1"/>
            <a:r>
              <a:rPr lang="en-US" dirty="0" err="1">
                <a:latin typeface="Arial" panose="020B0604020202020204" pitchFamily="34" charset="0"/>
                <a:ea typeface="ＭＳ Ｐゴシック" charset="0"/>
                <a:cs typeface="Arial" panose="020B0604020202020204" pitchFamily="34" charset="0"/>
              </a:rPr>
              <a:t>Anathoth</a:t>
            </a:r>
            <a:r>
              <a:rPr lang="en-US" dirty="0">
                <a:latin typeface="Arial" panose="020B0604020202020204" pitchFamily="34" charset="0"/>
                <a:ea typeface="ＭＳ Ｐゴシック" charset="0"/>
                <a:cs typeface="Arial" panose="020B0604020202020204" pitchFamily="34" charset="0"/>
              </a:rPr>
              <a:t> was in Babylonian hands!  Waste money to buy enemy land?!</a:t>
            </a:r>
          </a:p>
          <a:p>
            <a:pPr eaLnBrk="1" hangingPunct="1"/>
            <a:r>
              <a:rPr lang="en-US" dirty="0">
                <a:latin typeface="Arial" panose="020B0604020202020204" pitchFamily="34" charset="0"/>
                <a:ea typeface="ＭＳ Ｐゴシック" charset="0"/>
                <a:cs typeface="Arial" panose="020B0604020202020204" pitchFamily="34" charset="0"/>
              </a:rPr>
              <a:t>I bet King Zedekiah was sitting there thinking Jeremiah was a lunatic to even consider this bad debt loss!</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97A3EC5-4C8C-4748-A550-6716A3F40390}" type="slidenum">
              <a:rPr lang="en-US" sz="1200">
                <a:solidFill>
                  <a:srgbClr val="000000"/>
                </a:solidFill>
                <a:latin typeface="Calibri" charset="0"/>
              </a:rPr>
              <a:pPr eaLnBrk="1" hangingPunct="1"/>
              <a:t>194</a:t>
            </a:fld>
            <a:endParaRPr lang="en-US" sz="1200">
              <a:solidFill>
                <a:srgbClr val="000000"/>
              </a:solidFill>
              <a:latin typeface="Calibri" charset="0"/>
            </a:endParaRPr>
          </a:p>
        </p:txBody>
      </p:sp>
      <p:sp>
        <p:nvSpPr>
          <p:cNvPr id="1751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510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BC2D28A-58F4-934A-8AA7-AFA2921CBC28}" type="slidenum">
              <a:rPr lang="en-US" sz="1200">
                <a:solidFill>
                  <a:srgbClr val="000000"/>
                </a:solidFill>
                <a:latin typeface="Calibri" charset="0"/>
              </a:rPr>
              <a:pPr eaLnBrk="1" hangingPunct="1"/>
              <a:t>195</a:t>
            </a:fld>
            <a:endParaRPr lang="en-US" sz="1200">
              <a:solidFill>
                <a:srgbClr val="000000"/>
              </a:solidFill>
              <a:latin typeface="Calibri" charset="0"/>
            </a:endParaRPr>
          </a:p>
        </p:txBody>
      </p:sp>
      <p:sp>
        <p:nvSpPr>
          <p:cNvPr id="1771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715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2592206-3B6B-4042-AC48-E89D3B23EC52}" type="slidenum">
              <a:rPr lang="en-US" sz="1200">
                <a:solidFill>
                  <a:srgbClr val="000000"/>
                </a:solidFill>
                <a:latin typeface="Calibri" charset="0"/>
              </a:rPr>
              <a:pPr eaLnBrk="1" hangingPunct="1"/>
              <a:t>196</a:t>
            </a:fld>
            <a:endParaRPr lang="en-US" sz="1200">
              <a:solidFill>
                <a:srgbClr val="000000"/>
              </a:solidFill>
              <a:latin typeface="Calibri" charset="0"/>
            </a:endParaRPr>
          </a:p>
        </p:txBody>
      </p:sp>
      <p:sp>
        <p:nvSpPr>
          <p:cNvPr id="1792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7920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8D84BFE-AFB2-F746-8119-EE8C5A194559}" type="slidenum">
              <a:rPr lang="en-US" sz="1200">
                <a:solidFill>
                  <a:srgbClr val="000000"/>
                </a:solidFill>
                <a:latin typeface="Calibri" charset="0"/>
              </a:rPr>
              <a:pPr eaLnBrk="1" hangingPunct="1"/>
              <a:t>197</a:t>
            </a:fld>
            <a:endParaRPr lang="en-US" sz="1200">
              <a:solidFill>
                <a:srgbClr val="000000"/>
              </a:solidFill>
              <a:latin typeface="Calibri" charset="0"/>
            </a:endParaRPr>
          </a:p>
        </p:txBody>
      </p:sp>
      <p:sp>
        <p:nvSpPr>
          <p:cNvPr id="181250"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81251"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Years ago at </a:t>
            </a:r>
            <a:r>
              <a:rPr lang="en-US" sz="1200" u="sng" kern="1200" dirty="0">
                <a:solidFill>
                  <a:schemeClr val="tx1"/>
                </a:solidFill>
                <a:effectLst/>
                <a:latin typeface="Arial" panose="020B0604020202020204" pitchFamily="34" charset="0"/>
                <a:ea typeface="+mn-ea"/>
                <a:cs typeface="Arial" panose="020B0604020202020204" pitchFamily="34" charset="0"/>
              </a:rPr>
              <a:t>SBC</a:t>
            </a:r>
            <a:r>
              <a:rPr lang="en-US" sz="1200" kern="1200" dirty="0">
                <a:solidFill>
                  <a:schemeClr val="tx1"/>
                </a:solidFill>
                <a:effectLst/>
                <a:latin typeface="Arial" panose="020B0604020202020204" pitchFamily="34" charset="0"/>
                <a:ea typeface="+mn-ea"/>
                <a:cs typeface="Arial" panose="020B0604020202020204" pitchFamily="34" charset="0"/>
              </a:rPr>
              <a:t> we embarked on an aggressive building project called Project Nehemiah during the huge 1998 economic downturn.  People said, </a:t>
            </a:r>
            <a:r>
              <a:rPr lang="mr-IN" sz="1200" kern="1200" dirty="0">
                <a:solidFill>
                  <a:schemeClr val="tx1"/>
                </a:solidFill>
                <a:effectLst/>
                <a:latin typeface="Arial" panose="020B0604020202020204" pitchFamily="34" charset="0"/>
                <a:ea typeface="+mn-ea"/>
                <a:cs typeface="+mn-cs"/>
              </a:rPr>
              <a:t>"</a:t>
            </a:r>
            <a:r>
              <a:rPr lang="en-US" sz="1200" kern="1200" dirty="0">
                <a:solidFill>
                  <a:schemeClr val="tx1"/>
                </a:solidFill>
                <a:effectLst/>
                <a:latin typeface="Arial" panose="020B0604020202020204" pitchFamily="34" charset="0"/>
                <a:ea typeface="+mn-ea"/>
                <a:cs typeface="Arial" panose="020B0604020202020204" pitchFamily="34" charset="0"/>
              </a:rPr>
              <a:t>You</a:t>
            </a:r>
            <a:r>
              <a:rPr lang="mr-IN" sz="1200" kern="1200" dirty="0">
                <a:solidFill>
                  <a:schemeClr val="tx1"/>
                </a:solidFill>
                <a:effectLst/>
                <a:latin typeface="Arial" panose="020B0604020202020204" pitchFamily="34" charset="0"/>
                <a:ea typeface="+mn-ea"/>
                <a:cs typeface="+mn-cs"/>
              </a:rPr>
              <a:t>'</a:t>
            </a:r>
            <a:r>
              <a:rPr lang="en-US" sz="1200" kern="1200" dirty="0">
                <a:solidFill>
                  <a:schemeClr val="tx1"/>
                </a:solidFill>
                <a:effectLst/>
                <a:latin typeface="Arial" panose="020B0604020202020204" pitchFamily="34" charset="0"/>
                <a:ea typeface="+mn-ea"/>
                <a:cs typeface="Arial" panose="020B0604020202020204" pitchFamily="34" charset="0"/>
              </a:rPr>
              <a:t>re crazy!  How in the world can you raise the needed S$8.5 million?</a:t>
            </a:r>
            <a:r>
              <a:rPr lang="mr-IN" sz="1200" kern="1200" dirty="0">
                <a:solidFill>
                  <a:schemeClr val="tx1"/>
                </a:solidFill>
                <a:effectLst/>
                <a:latin typeface="Arial" panose="020B0604020202020204" pitchFamily="34" charset="0"/>
                <a:ea typeface="+mn-ea"/>
                <a:cs typeface="+mn-cs"/>
              </a:rPr>
              <a:t>"</a:t>
            </a:r>
            <a:r>
              <a:rPr lang="en-SG" dirty="0">
                <a:effectLst/>
                <a:latin typeface="Arial" panose="020B0604020202020204" pitchFamily="34" charset="0"/>
                <a:cs typeface="Arial" panose="020B0604020202020204" pitchFamily="34" charset="0"/>
              </a:rPr>
              <a:t> </a:t>
            </a:r>
          </a:p>
          <a:p>
            <a:pPr eaLnBrk="1" hangingPunct="1"/>
            <a:r>
              <a:rPr lang="en-SG" dirty="0">
                <a:latin typeface="Arial" panose="020B0604020202020204" pitchFamily="34" charset="0"/>
                <a:ea typeface="ＭＳ Ｐゴシック" charset="0"/>
                <a:cs typeface="Arial" panose="020B0604020202020204" pitchFamily="34" charset="0"/>
              </a:rPr>
              <a:t>We replied, </a:t>
            </a:r>
            <a:r>
              <a:rPr lang="mr-IN" dirty="0">
                <a:latin typeface="Arial" panose="020B0604020202020204" pitchFamily="34" charset="0"/>
                <a:ea typeface="ＭＳ Ｐゴシック" charset="0"/>
                <a:cs typeface="ＭＳ Ｐゴシック" charset="0"/>
              </a:rPr>
              <a:t>"</a:t>
            </a:r>
            <a:r>
              <a:rPr lang="en-SG" dirty="0">
                <a:latin typeface="Arial" panose="020B0604020202020204" pitchFamily="34" charset="0"/>
                <a:ea typeface="ＭＳ Ｐゴシック" charset="0"/>
                <a:cs typeface="Arial" panose="020B0604020202020204" pitchFamily="34" charset="0"/>
              </a:rPr>
              <a:t>We</a:t>
            </a:r>
            <a:r>
              <a:rPr lang="mr-IN" dirty="0">
                <a:latin typeface="Arial" panose="020B0604020202020204" pitchFamily="34" charset="0"/>
                <a:ea typeface="ＭＳ Ｐゴシック" charset="0"/>
                <a:cs typeface="ＭＳ Ｐゴシック" charset="0"/>
              </a:rPr>
              <a:t>'</a:t>
            </a:r>
            <a:r>
              <a:rPr lang="en-SG" dirty="0">
                <a:latin typeface="Arial" panose="020B0604020202020204" pitchFamily="34" charset="0"/>
                <a:ea typeface="ＭＳ Ｐゴシック" charset="0"/>
                <a:cs typeface="Arial" panose="020B0604020202020204" pitchFamily="34" charset="0"/>
              </a:rPr>
              <a:t>re training 403 students now, but God wants us to train more students and train them better.  We</a:t>
            </a:r>
            <a:r>
              <a:rPr lang="mr-IN" dirty="0">
                <a:latin typeface="Arial" panose="020B0604020202020204" pitchFamily="34" charset="0"/>
                <a:ea typeface="ＭＳ Ｐゴシック" charset="0"/>
                <a:cs typeface="ＭＳ Ｐゴシック" charset="0"/>
              </a:rPr>
              <a:t>'</a:t>
            </a:r>
            <a:r>
              <a:rPr lang="en-SG" dirty="0">
                <a:latin typeface="Arial" panose="020B0604020202020204" pitchFamily="34" charset="0"/>
                <a:ea typeface="ＭＳ Ｐゴシック" charset="0"/>
                <a:cs typeface="Arial" panose="020B0604020202020204" pitchFamily="34" charset="0"/>
              </a:rPr>
              <a:t>re confident that to do this we need a new academic block.  Like the biblical Nehemiah, we too must expand.</a:t>
            </a:r>
            <a:r>
              <a:rPr lang="mr-IN" dirty="0">
                <a:latin typeface="Arial" panose="020B0604020202020204" pitchFamily="34" charset="0"/>
                <a:ea typeface="ＭＳ Ｐゴシック" charset="0"/>
                <a:cs typeface="ＭＳ Ｐゴシック" charset="0"/>
              </a:rPr>
              <a:t>"</a:t>
            </a:r>
            <a:endParaRPr lang="en-SG" dirty="0">
              <a:latin typeface="Arial" panose="020B0604020202020204" pitchFamily="34" charset="0"/>
              <a:ea typeface="ＭＳ Ｐゴシック" charset="0"/>
              <a:cs typeface="Arial" panose="020B0604020202020204" pitchFamily="34" charset="0"/>
            </a:endParaRPr>
          </a:p>
          <a:p>
            <a:pPr eaLnBrk="1" hangingPunct="1"/>
            <a:r>
              <a:rPr lang="en-SG" dirty="0">
                <a:latin typeface="Arial" panose="020B0604020202020204" pitchFamily="34" charset="0"/>
                <a:ea typeface="ＭＳ Ｐゴシック" charset="0"/>
                <a:cs typeface="Arial" panose="020B0604020202020204" pitchFamily="34" charset="0"/>
              </a:rPr>
              <a:t>So even though some said it was a dumb time to build, we built in His name.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atin typeface="Arial"/>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a:effectLst/>
                <a:latin typeface="Arial"/>
                <a:ea typeface="Times New Roman"/>
                <a:cs typeface="Arial"/>
              </a:rPr>
              <a:t>Jeremiah reveals himself as author and reveals that his ministry lasted over four decades from Josiah's thirteenth year (627 BC) to the exile (1:1-3; 586 BC).</a:t>
            </a:r>
            <a:r>
              <a:rPr lang="en-SG">
                <a:effectLst/>
                <a:latin typeface="Arial"/>
                <a:cs typeface="Arial"/>
              </a:rPr>
              <a:t> </a:t>
            </a:r>
            <a:endParaRPr lang="en-US">
              <a:latin typeface="Arial"/>
              <a:cs typeface="Arial"/>
            </a:endParaRPr>
          </a:p>
        </p:txBody>
      </p:sp>
      <p:sp>
        <p:nvSpPr>
          <p:cNvPr id="4" name="Slide Number Placeholder 3"/>
          <p:cNvSpPr>
            <a:spLocks noGrp="1"/>
          </p:cNvSpPr>
          <p:nvPr>
            <p:ph type="sldNum" sz="quarter" idx="10"/>
          </p:nvPr>
        </p:nvSpPr>
        <p:spPr/>
        <p:txBody>
          <a:bodyPr/>
          <a:lstStyle/>
          <a:p>
            <a:fld id="{A079FDE9-4B2D-884B-BE4B-021913485B06}" type="slidenum">
              <a:rPr lang="en-US" smtClean="0"/>
              <a:t>31</a:t>
            </a:fld>
            <a:endParaRPr lang="en-US"/>
          </a:p>
        </p:txBody>
      </p:sp>
    </p:spTree>
    <p:extLst>
      <p:ext uri="{BB962C8B-B14F-4D97-AF65-F5344CB8AC3E}">
        <p14:creationId xmlns:p14="http://schemas.microsoft.com/office/powerpoint/2010/main" val="220696887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DF09B1-4397-4A45-8633-9AE4C86C6523}" type="slidenum">
              <a:rPr lang="en-US" sz="1200">
                <a:solidFill>
                  <a:srgbClr val="000000"/>
                </a:solidFill>
                <a:latin typeface="Calibri" charset="0"/>
              </a:rPr>
              <a:pPr eaLnBrk="1" hangingPunct="1"/>
              <a:t>198</a:t>
            </a:fld>
            <a:endParaRPr lang="en-US" sz="1200">
              <a:solidFill>
                <a:srgbClr val="000000"/>
              </a:solidFill>
              <a:latin typeface="Calibri" charset="0"/>
            </a:endParaRPr>
          </a:p>
        </p:txBody>
      </p:sp>
      <p:sp>
        <p:nvSpPr>
          <p:cNvPr id="18329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329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Learn </a:t>
            </a:r>
            <a:r>
              <a:rPr lang="en-US" sz="1200" u="sng" kern="1200" dirty="0">
                <a:solidFill>
                  <a:schemeClr val="tx1"/>
                </a:solidFill>
                <a:effectLst/>
                <a:latin typeface="Arial" panose="020B0604020202020204" pitchFamily="34" charset="0"/>
                <a:ea typeface="+mn-ea"/>
                <a:cs typeface="Arial" panose="020B0604020202020204" pitchFamily="34" charset="0"/>
              </a:rPr>
              <a:t>Spanish</a:t>
            </a:r>
            <a:r>
              <a:rPr lang="en-US" sz="1200" kern="1200" dirty="0">
                <a:solidFill>
                  <a:schemeClr val="tx1"/>
                </a:solidFill>
                <a:effectLst/>
                <a:latin typeface="Arial" panose="020B0604020202020204" pitchFamily="34" charset="0"/>
                <a:ea typeface="+mn-ea"/>
                <a:cs typeface="Arial" panose="020B0604020202020204" pitchFamily="34" charset="0"/>
              </a:rPr>
              <a:t> in school and then minister to Chinese</a:t>
            </a:r>
            <a:r>
              <a:rPr lang="en-SG" sz="1200" kern="1200" dirty="0">
                <a:solidFill>
                  <a:schemeClr val="tx1"/>
                </a:solidFill>
                <a:effectLst/>
                <a:latin typeface="Arial" panose="020B0604020202020204" pitchFamily="34" charset="0"/>
                <a:ea typeface="+mn-ea"/>
                <a:cs typeface="Arial" panose="020B0604020202020204" pitchFamily="34" charset="0"/>
              </a:rPr>
              <a:t>.</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01B6BEF-D1EE-2A45-8414-B7B88150F722}" type="slidenum">
              <a:rPr lang="en-US" sz="1200">
                <a:solidFill>
                  <a:srgbClr val="000000"/>
                </a:solidFill>
                <a:latin typeface="Calibri" charset="0"/>
              </a:rPr>
              <a:pPr eaLnBrk="1" hangingPunct="1"/>
              <a:t>199</a:t>
            </a:fld>
            <a:endParaRPr lang="en-US" sz="1200">
              <a:solidFill>
                <a:srgbClr val="000000"/>
              </a:solidFill>
              <a:latin typeface="Calibri" charset="0"/>
            </a:endParaRPr>
          </a:p>
        </p:txBody>
      </p:sp>
      <p:sp>
        <p:nvSpPr>
          <p:cNvPr id="18534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534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r>
              <a:rPr lang="en-US" dirty="0">
                <a:latin typeface="Arial" panose="020B0604020202020204" pitchFamily="34" charset="0"/>
                <a:ea typeface="ＭＳ Ｐゴシック" charset="0"/>
                <a:cs typeface="Arial" panose="020B0604020202020204" pitchFamily="34" charset="0"/>
              </a:rPr>
              <a:t>[Work in a menial job that</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below your abilities.]</a:t>
            </a:r>
          </a:p>
          <a:p>
            <a:pPr eaLnBrk="1" hangingPunct="1"/>
            <a:r>
              <a:rPr lang="en-US" dirty="0">
                <a:latin typeface="Arial" panose="020B0604020202020204" pitchFamily="34" charset="0"/>
                <a:ea typeface="ＭＳ Ｐゴシック" charset="0"/>
                <a:cs typeface="Arial" panose="020B0604020202020204" pitchFamily="34" charset="0"/>
              </a:rPr>
              <a:t>One of our Sri Lankan students a few years back was James Kanaganayagam.  He married a woman named Shevanthi Senanayaki Kanaganayagam who was a year behind him in school, so he needed to find work for a year until she graduated.</a:t>
            </a:r>
          </a:p>
          <a:p>
            <a:pPr eaLnBrk="1" hangingPunct="1"/>
            <a:r>
              <a:rPr lang="en-US" dirty="0">
                <a:latin typeface="Arial" panose="020B0604020202020204" pitchFamily="34" charset="0"/>
                <a:ea typeface="ＭＳ Ｐゴシック" charset="0"/>
                <a:cs typeface="Arial" panose="020B0604020202020204" pitchFamily="34" charset="0"/>
              </a:rPr>
              <a:t>The only job available was to duplicate cassettes for a Christian tape ministry.  He was paid pitiful wages, was treated unethically, and had to learn all kinds of things about audio-visual ministry that he didn't want to learn.  After all, he was trained and qualified to be a pastor, not a cassette duplicator!</a:t>
            </a:r>
          </a:p>
          <a:p>
            <a:pPr eaLnBrk="1" hangingPunct="1"/>
            <a:r>
              <a:rPr lang="en-US" dirty="0">
                <a:latin typeface="Arial" panose="020B0604020202020204" pitchFamily="34" charset="0"/>
                <a:ea typeface="ＭＳ Ｐゴシック" charset="0"/>
                <a:cs typeface="Arial" panose="020B0604020202020204" pitchFamily="34" charset="0"/>
              </a:rPr>
              <a:t>Though humanly James considered this plan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crazy,</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He also knew it was God</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will since he knew God called him to live with his wife (1 Pet. 3:7), so he did it.</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AE48048-B9DE-7D4A-B24D-1ACDFA3F5339}" type="slidenum">
              <a:rPr lang="en-US" sz="1200">
                <a:solidFill>
                  <a:srgbClr val="000000"/>
                </a:solidFill>
                <a:latin typeface="Calibri" charset="0"/>
              </a:rPr>
              <a:pPr eaLnBrk="1" hangingPunct="1"/>
              <a:t>200</a:t>
            </a:fld>
            <a:endParaRPr lang="en-US" sz="1200">
              <a:solidFill>
                <a:srgbClr val="000000"/>
              </a:solidFill>
              <a:latin typeface="Calibri" charset="0"/>
            </a:endParaRPr>
          </a:p>
        </p:txBody>
      </p:sp>
      <p:sp>
        <p:nvSpPr>
          <p:cNvPr id="1873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739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FFE35DC-764B-2C46-9A15-EE0B0A5E0329}" type="slidenum">
              <a:rPr lang="en-US" sz="1200">
                <a:solidFill>
                  <a:srgbClr val="000000"/>
                </a:solidFill>
                <a:latin typeface="Calibri" charset="0"/>
              </a:rPr>
              <a:pPr eaLnBrk="1" hangingPunct="1"/>
              <a:t>201</a:t>
            </a:fld>
            <a:endParaRPr lang="en-US" sz="1200">
              <a:solidFill>
                <a:srgbClr val="000000"/>
              </a:solidFill>
              <a:latin typeface="Calibri" charset="0"/>
            </a:endParaRPr>
          </a:p>
        </p:txBody>
      </p:sp>
      <p:sp>
        <p:nvSpPr>
          <p:cNvPr id="1894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944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5AF3497-9168-3040-A5C9-1B137E5E46D3}" type="slidenum">
              <a:rPr lang="en-US" sz="1200">
                <a:solidFill>
                  <a:srgbClr val="000000"/>
                </a:solidFill>
                <a:latin typeface="Calibri" charset="0"/>
              </a:rPr>
              <a:pPr eaLnBrk="1" hangingPunct="1"/>
              <a:t>202</a:t>
            </a:fld>
            <a:endParaRPr lang="en-US" sz="1200">
              <a:solidFill>
                <a:srgbClr val="000000"/>
              </a:solidFill>
              <a:latin typeface="Calibri" charset="0"/>
            </a:endParaRPr>
          </a:p>
        </p:txBody>
      </p:sp>
      <p:sp>
        <p:nvSpPr>
          <p:cNvPr id="1914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149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030D0A5-2213-2B46-B5FE-DD1D18191856}" type="slidenum">
              <a:rPr lang="en-US" sz="1200">
                <a:solidFill>
                  <a:srgbClr val="000000"/>
                </a:solidFill>
                <a:latin typeface="Calibri" charset="0"/>
              </a:rPr>
              <a:pPr eaLnBrk="1" hangingPunct="1"/>
              <a:t>203</a:t>
            </a:fld>
            <a:endParaRPr lang="en-US" sz="1200">
              <a:solidFill>
                <a:srgbClr val="000000"/>
              </a:solidFill>
              <a:latin typeface="Calibri" charset="0"/>
            </a:endParaRPr>
          </a:p>
        </p:txBody>
      </p:sp>
      <p:sp>
        <p:nvSpPr>
          <p:cNvPr id="193538"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93539"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At SBC, due to the economic slowdown, our new S$8.5 building ended up costing only S$5.8 million!  We saved nearly S$3 million and now have 500 students</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A48299-432F-944F-9F5F-16775512235F}" type="slidenum">
              <a:rPr lang="en-US" sz="1200">
                <a:solidFill>
                  <a:srgbClr val="000000"/>
                </a:solidFill>
                <a:latin typeface="Calibri" charset="0"/>
              </a:rPr>
              <a:pPr eaLnBrk="1" hangingPunct="1"/>
              <a:t>204</a:t>
            </a:fld>
            <a:endParaRPr lang="en-US" sz="1200">
              <a:solidFill>
                <a:srgbClr val="000000"/>
              </a:solidFill>
              <a:latin typeface="Calibri" charset="0"/>
            </a:endParaRPr>
          </a:p>
        </p:txBody>
      </p:sp>
      <p:sp>
        <p:nvSpPr>
          <p:cNvPr id="1955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558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What about my learning Spanish?  This helped me learn French, German, Greek, and Hebrew to make it through my seven-year tribulation at Dallas Seminary</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6E613DD-B007-AD4B-A717-4138DB198146}" type="slidenum">
              <a:rPr lang="en-US" sz="1200">
                <a:solidFill>
                  <a:srgbClr val="000000"/>
                </a:solidFill>
                <a:latin typeface="Calibri" charset="0"/>
              </a:rPr>
              <a:pPr eaLnBrk="1" hangingPunct="1"/>
              <a:t>205</a:t>
            </a:fld>
            <a:endParaRPr lang="en-US" sz="1200">
              <a:solidFill>
                <a:srgbClr val="000000"/>
              </a:solidFill>
              <a:latin typeface="Calibri" charset="0"/>
            </a:endParaRPr>
          </a:p>
        </p:txBody>
      </p:sp>
      <p:sp>
        <p:nvSpPr>
          <p:cNvPr id="1976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763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And what happened to James Kanaganayagam after returning to Sri Lanka?  There was an opening for director of Back to the Bible Radio Ministry in Colombo.  They were looking for a native Sri Lankan with both biblical training and broad experience in multimedia ministry!  James told me that had he not worked for 3M (Miserable Media Ministry—not the real name!), he would never know how to direct his staff of 36 production engineers, announcers, script writers, and the like</a:t>
            </a:r>
            <a:r>
              <a:rPr lang="en-SG" sz="1200" kern="1200" dirty="0">
                <a:solidFill>
                  <a:schemeClr val="tx1"/>
                </a:solidFill>
                <a:effectLst/>
                <a:latin typeface="Arial" panose="020B0604020202020204" pitchFamily="34" charset="0"/>
                <a:ea typeface="+mn-ea"/>
                <a:cs typeface="Arial" panose="020B0604020202020204" pitchFamily="34" charset="0"/>
              </a:rPr>
              <a:t>.  He is now</a:t>
            </a:r>
            <a:r>
              <a:rPr lang="en-SG" sz="1200" kern="1200" baseline="0" dirty="0">
                <a:solidFill>
                  <a:schemeClr val="tx1"/>
                </a:solidFill>
                <a:effectLst/>
                <a:latin typeface="Arial" panose="020B0604020202020204" pitchFamily="34" charset="0"/>
                <a:ea typeface="+mn-ea"/>
                <a:cs typeface="Arial" panose="020B0604020202020204" pitchFamily="34" charset="0"/>
              </a:rPr>
              <a:t> the International Director of BBTB for the entire world!</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37F0BD4-EB18-014F-A2E7-661B6739FAFE}" type="slidenum">
              <a:rPr lang="en-US" sz="1200">
                <a:solidFill>
                  <a:srgbClr val="000000"/>
                </a:solidFill>
                <a:latin typeface="Calibri" charset="0"/>
              </a:rPr>
              <a:pPr eaLnBrk="1" hangingPunct="1"/>
              <a:t>206</a:t>
            </a:fld>
            <a:endParaRPr lang="en-US" sz="1200">
              <a:solidFill>
                <a:srgbClr val="000000"/>
              </a:solidFill>
              <a:latin typeface="Calibri" charset="0"/>
            </a:endParaRPr>
          </a:p>
        </p:txBody>
      </p:sp>
      <p:sp>
        <p:nvSpPr>
          <p:cNvPr id="199682" name="Rectangle 2"/>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199683"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r>
              <a:rPr lang="en-US" dirty="0">
                <a:latin typeface="Arial" panose="020B0604020202020204" pitchFamily="34" charset="0"/>
                <a:ea typeface="ＭＳ Ｐゴシック" charset="0"/>
                <a:cs typeface="Arial" panose="020B0604020202020204" pitchFamily="34" charset="0"/>
              </a:rPr>
              <a:t>But at times we don</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t know why God has us do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crazy</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things.  </a:t>
            </a:r>
          </a:p>
          <a:p>
            <a:pPr eaLnBrk="1" hangingPunct="1"/>
            <a:r>
              <a:rPr lang="en-US" dirty="0">
                <a:latin typeface="Arial" panose="020B0604020202020204" pitchFamily="34" charset="0"/>
                <a:ea typeface="ＭＳ Ｐゴシック" charset="0"/>
                <a:cs typeface="Arial" panose="020B0604020202020204" pitchFamily="34" charset="0"/>
              </a:rPr>
              <a:t>I don</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t know why God called me to help start International Community School, but now ICS has 460 students and it provided Susan ministry opportunities for years—plus trained our sons.</a:t>
            </a: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6762D77-6E22-E348-B733-D1AD68E8A6E6}" type="slidenum">
              <a:rPr lang="en-US" sz="1200">
                <a:solidFill>
                  <a:srgbClr val="000000"/>
                </a:solidFill>
                <a:latin typeface="Calibri" charset="0"/>
              </a:rPr>
              <a:pPr eaLnBrk="1" hangingPunct="1"/>
              <a:t>207</a:t>
            </a:fld>
            <a:endParaRPr lang="en-US" sz="1200">
              <a:solidFill>
                <a:srgbClr val="000000"/>
              </a:solidFill>
              <a:latin typeface="Calibri" charset="0"/>
            </a:endParaRPr>
          </a:p>
        </p:txBody>
      </p:sp>
      <p:sp>
        <p:nvSpPr>
          <p:cNvPr id="2017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173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FA6BFB2-7859-E446-9FE3-36E3568F0276}" type="slidenum">
              <a:rPr lang="en-US" sz="1200">
                <a:solidFill>
                  <a:srgbClr val="000000"/>
                </a:solidFill>
              </a:rPr>
              <a:pPr eaLnBrk="1" hangingPunct="1"/>
              <a:t>32</a:t>
            </a:fld>
            <a:endParaRPr lang="en-US" sz="1200">
              <a:solidFill>
                <a:srgbClr val="000000"/>
              </a:solidFill>
            </a:endParaRPr>
          </a:p>
        </p:txBody>
      </p:sp>
      <p:sp>
        <p:nvSpPr>
          <p:cNvPr id="603138" name="Rectangle 2"/>
          <p:cNvSpPr>
            <a:spLocks noGrp="1" noRot="1" noChangeAspect="1" noChangeArrowheads="1" noTextEdit="1"/>
          </p:cNvSpPr>
          <p:nvPr>
            <p:ph type="sldImg"/>
          </p:nvPr>
        </p:nvSpPr>
        <p:spPr>
          <a:ln/>
        </p:spPr>
      </p:sp>
      <p:sp>
        <p:nvSpPr>
          <p:cNvPr id="6031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3162E4F-4EC1-3349-9233-E00C53A1211A}" type="slidenum">
              <a:rPr lang="en-US" sz="1200">
                <a:solidFill>
                  <a:srgbClr val="000000"/>
                </a:solidFill>
                <a:latin typeface="Calibri" charset="0"/>
              </a:rPr>
              <a:pPr eaLnBrk="1" hangingPunct="1"/>
              <a:t>208</a:t>
            </a:fld>
            <a:endParaRPr lang="en-US" sz="1200">
              <a:solidFill>
                <a:srgbClr val="000000"/>
              </a:solidFill>
              <a:latin typeface="Calibri" charset="0"/>
            </a:endParaRPr>
          </a:p>
        </p:txBody>
      </p:sp>
      <p:sp>
        <p:nvSpPr>
          <p:cNvPr id="2037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37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r>
              <a:rPr lang="en-US" sz="1200" kern="1200" dirty="0">
                <a:solidFill>
                  <a:schemeClr val="tx1"/>
                </a:solidFill>
                <a:effectLst/>
                <a:latin typeface="Arial" panose="020B0604020202020204" pitchFamily="34" charset="0"/>
                <a:ea typeface="+mn-ea"/>
                <a:cs typeface="Arial" panose="020B0604020202020204" pitchFamily="34" charset="0"/>
              </a:rPr>
              <a:t>So the point of this passage is still clear: When God asks you to do something </a:t>
            </a:r>
            <a:r>
              <a:rPr lang="mr-IN" sz="1200" kern="1200" dirty="0">
                <a:solidFill>
                  <a:schemeClr val="tx1"/>
                </a:solidFill>
                <a:effectLst/>
                <a:latin typeface="Arial" panose="020B0604020202020204" pitchFamily="34" charset="0"/>
                <a:ea typeface="+mn-ea"/>
                <a:cs typeface="+mn-cs"/>
              </a:rPr>
              <a:t>"</a:t>
            </a:r>
            <a:r>
              <a:rPr lang="en-US" sz="1200" u="sng" kern="1200" dirty="0">
                <a:solidFill>
                  <a:schemeClr val="tx1"/>
                </a:solidFill>
                <a:effectLst/>
                <a:latin typeface="Arial" panose="020B0604020202020204" pitchFamily="34" charset="0"/>
                <a:ea typeface="+mn-ea"/>
                <a:cs typeface="Arial" panose="020B0604020202020204" pitchFamily="34" charset="0"/>
              </a:rPr>
              <a:t>crazy</a:t>
            </a:r>
            <a:r>
              <a:rPr lang="en-US" sz="1200" kern="1200" dirty="0">
                <a:solidFill>
                  <a:schemeClr val="tx1"/>
                </a:solidFill>
                <a:effectLst/>
                <a:latin typeface="Arial" panose="020B0604020202020204" pitchFamily="34" charset="0"/>
                <a:ea typeface="+mn-ea"/>
                <a:cs typeface="Arial" panose="020B0604020202020204" pitchFamily="34" charset="0"/>
              </a:rPr>
              <a:t>,</a:t>
            </a:r>
            <a:r>
              <a:rPr lang="mr-IN" sz="1200" kern="1200" dirty="0">
                <a:solidFill>
                  <a:schemeClr val="tx1"/>
                </a:solidFill>
                <a:effectLst/>
                <a:latin typeface="Arial" panose="020B0604020202020204" pitchFamily="34" charset="0"/>
                <a:ea typeface="+mn-ea"/>
                <a:cs typeface="+mn-cs"/>
              </a:rPr>
              <a:t>"</a:t>
            </a:r>
            <a:r>
              <a:rPr lang="en-US" sz="1200" kern="1200" dirty="0">
                <a:solidFill>
                  <a:schemeClr val="tx1"/>
                </a:solidFill>
                <a:effectLst/>
                <a:latin typeface="Arial" panose="020B0604020202020204" pitchFamily="34" charset="0"/>
                <a:ea typeface="+mn-ea"/>
                <a:cs typeface="Arial" panose="020B0604020202020204" pitchFamily="34" charset="0"/>
              </a:rPr>
              <a:t> </a:t>
            </a:r>
            <a:r>
              <a:rPr lang="en-US" sz="1200" u="sng" kern="1200" dirty="0">
                <a:solidFill>
                  <a:schemeClr val="tx1"/>
                </a:solidFill>
                <a:effectLst/>
                <a:latin typeface="Arial" panose="020B0604020202020204" pitchFamily="34" charset="0"/>
                <a:ea typeface="+mn-ea"/>
                <a:cs typeface="Arial" panose="020B0604020202020204" pitchFamily="34" charset="0"/>
              </a:rPr>
              <a:t>do</a:t>
            </a:r>
            <a:r>
              <a:rPr lang="en-US" sz="1200" kern="1200" dirty="0">
                <a:solidFill>
                  <a:schemeClr val="tx1"/>
                </a:solidFill>
                <a:effectLst/>
                <a:latin typeface="Arial" panose="020B0604020202020204" pitchFamily="34" charset="0"/>
                <a:ea typeface="+mn-ea"/>
                <a:cs typeface="Arial" panose="020B0604020202020204" pitchFamily="34" charset="0"/>
              </a:rPr>
              <a:t> it!  It shows you</a:t>
            </a:r>
            <a:r>
              <a:rPr lang="mr-IN" sz="1200" kern="1200" dirty="0">
                <a:solidFill>
                  <a:schemeClr val="tx1"/>
                </a:solidFill>
                <a:effectLst/>
                <a:latin typeface="Arial" panose="020B0604020202020204" pitchFamily="34" charset="0"/>
                <a:ea typeface="+mn-ea"/>
                <a:cs typeface="+mn-cs"/>
              </a:rPr>
              <a:t>'</a:t>
            </a:r>
            <a:r>
              <a:rPr lang="en-US" sz="1200" kern="1200" dirty="0">
                <a:solidFill>
                  <a:schemeClr val="tx1"/>
                </a:solidFill>
                <a:effectLst/>
                <a:latin typeface="Arial" panose="020B0604020202020204" pitchFamily="34" charset="0"/>
                <a:ea typeface="+mn-ea"/>
                <a:cs typeface="Arial" panose="020B0604020202020204" pitchFamily="34" charset="0"/>
              </a:rPr>
              <a:t>re fitting into His </a:t>
            </a:r>
            <a:r>
              <a:rPr lang="en-US" sz="1200" u="sng" kern="1200" dirty="0">
                <a:solidFill>
                  <a:schemeClr val="tx1"/>
                </a:solidFill>
                <a:effectLst/>
                <a:latin typeface="Arial" panose="020B0604020202020204" pitchFamily="34" charset="0"/>
                <a:ea typeface="+mn-ea"/>
                <a:cs typeface="Arial" panose="020B0604020202020204" pitchFamily="34" charset="0"/>
              </a:rPr>
              <a:t>plans</a:t>
            </a:r>
            <a:r>
              <a:rPr lang="en-US" sz="1200" kern="1200" dirty="0">
                <a:solidFill>
                  <a:schemeClr val="tx1"/>
                </a:solidFill>
                <a:effectLst/>
                <a:latin typeface="Arial" panose="020B0604020202020204" pitchFamily="34" charset="0"/>
                <a:ea typeface="+mn-ea"/>
                <a:cs typeface="Arial" panose="020B0604020202020204" pitchFamily="34" charset="0"/>
              </a:rPr>
              <a:t> (Main Idea).  Don</a:t>
            </a:r>
            <a:r>
              <a:rPr lang="mr-IN" sz="1200" kern="1200" dirty="0">
                <a:solidFill>
                  <a:schemeClr val="tx1"/>
                </a:solidFill>
                <a:effectLst/>
                <a:latin typeface="Arial" panose="020B0604020202020204" pitchFamily="34" charset="0"/>
                <a:ea typeface="+mn-ea"/>
                <a:cs typeface="+mn-cs"/>
              </a:rPr>
              <a:t>'</a:t>
            </a:r>
            <a:r>
              <a:rPr lang="en-US" sz="1200" kern="1200" dirty="0">
                <a:solidFill>
                  <a:schemeClr val="tx1"/>
                </a:solidFill>
                <a:effectLst/>
                <a:latin typeface="Arial" panose="020B0604020202020204" pitchFamily="34" charset="0"/>
                <a:ea typeface="+mn-ea"/>
                <a:cs typeface="Arial" panose="020B0604020202020204" pitchFamily="34" charset="0"/>
              </a:rPr>
              <a:t>t misunderstand me.  Not </a:t>
            </a:r>
            <a:r>
              <a:rPr lang="en-US" sz="1200" i="1" kern="1200" dirty="0">
                <a:solidFill>
                  <a:schemeClr val="tx1"/>
                </a:solidFill>
                <a:effectLst/>
                <a:latin typeface="Arial" panose="020B0604020202020204" pitchFamily="34" charset="0"/>
                <a:ea typeface="+mn-ea"/>
                <a:cs typeface="Arial" panose="020B0604020202020204" pitchFamily="34" charset="0"/>
              </a:rPr>
              <a:t>every</a:t>
            </a:r>
            <a:r>
              <a:rPr lang="en-US" sz="1200" kern="1200" dirty="0">
                <a:solidFill>
                  <a:schemeClr val="tx1"/>
                </a:solidFill>
                <a:effectLst/>
                <a:latin typeface="Arial" panose="020B0604020202020204" pitchFamily="34" charset="0"/>
                <a:ea typeface="+mn-ea"/>
                <a:cs typeface="Arial" panose="020B0604020202020204" pitchFamily="34" charset="0"/>
              </a:rPr>
              <a:t> crazy idea is God</a:t>
            </a:r>
            <a:r>
              <a:rPr lang="mr-IN" sz="1200" kern="1200" dirty="0">
                <a:solidFill>
                  <a:schemeClr val="tx1"/>
                </a:solidFill>
                <a:effectLst/>
                <a:latin typeface="Arial" panose="020B0604020202020204" pitchFamily="34" charset="0"/>
                <a:ea typeface="+mn-ea"/>
                <a:cs typeface="+mn-cs"/>
              </a:rPr>
              <a:t>'</a:t>
            </a:r>
            <a:r>
              <a:rPr lang="en-US" sz="1200" kern="1200" dirty="0">
                <a:solidFill>
                  <a:schemeClr val="tx1"/>
                </a:solidFill>
                <a:effectLst/>
                <a:latin typeface="Arial" panose="020B0604020202020204" pitchFamily="34" charset="0"/>
                <a:ea typeface="+mn-ea"/>
                <a:cs typeface="Arial" panose="020B0604020202020204" pitchFamily="34" charset="0"/>
              </a:rPr>
              <a:t>s will, but only those in line with His Word</a:t>
            </a:r>
            <a:r>
              <a:rPr lang="en-SG" sz="1200" kern="1200" dirty="0">
                <a:solidFill>
                  <a:schemeClr val="tx1"/>
                </a:solidFill>
                <a:effectLst/>
                <a:latin typeface="Arial" panose="020B0604020202020204" pitchFamily="34" charset="0"/>
                <a:ea typeface="+mn-ea"/>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974DF52-730F-4C49-872F-E9FDEFB38524}" type="slidenum">
              <a:rPr lang="en-US" sz="1200">
                <a:solidFill>
                  <a:srgbClr val="000000"/>
                </a:solidFill>
                <a:latin typeface="Calibri" charset="0"/>
              </a:rPr>
              <a:pPr eaLnBrk="1" hangingPunct="1"/>
              <a:t>209</a:t>
            </a:fld>
            <a:endParaRPr lang="en-US" sz="1200">
              <a:solidFill>
                <a:srgbClr val="000000"/>
              </a:solidFill>
              <a:latin typeface="Calibri" charset="0"/>
            </a:endParaRPr>
          </a:p>
        </p:txBody>
      </p:sp>
      <p:sp>
        <p:nvSpPr>
          <p:cNvPr id="2058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582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r>
              <a:rPr lang="en-US" dirty="0">
                <a:latin typeface="Arial" panose="020B0604020202020204" pitchFamily="34" charset="0"/>
                <a:ea typeface="ＭＳ Ｐゴシック" charset="0"/>
                <a:cs typeface="Arial" panose="020B0604020202020204" pitchFamily="34" charset="0"/>
              </a:rPr>
              <a:t>What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field</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is God telling you to buy?  What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crazy</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demand is He making of you?  Let</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bow together and consider what He</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asking us to do…</a:t>
            </a:r>
          </a:p>
          <a:p>
            <a:pPr eaLnBrk="1" hangingPunct="1"/>
            <a:r>
              <a:rPr lang="en-US" dirty="0">
                <a:latin typeface="Arial" panose="020B0604020202020204" pitchFamily="34" charset="0"/>
                <a:ea typeface="ＭＳ Ｐゴシック" charset="0"/>
                <a:cs typeface="Arial" panose="020B0604020202020204" pitchFamily="34" charset="0"/>
              </a:rPr>
              <a:t>Trust a crucified man who died for you 2000 years ago?</a:t>
            </a:r>
          </a:p>
          <a:p>
            <a:pPr eaLnBrk="1" hangingPunct="1"/>
            <a:r>
              <a:rPr lang="en-US" dirty="0">
                <a:latin typeface="Arial" panose="020B0604020202020204" pitchFamily="34" charset="0"/>
                <a:ea typeface="ＭＳ Ｐゴシック" charset="0"/>
                <a:cs typeface="Arial" panose="020B0604020202020204" pitchFamily="34" charset="0"/>
              </a:rPr>
              <a:t>Share the gospel with that person whom you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just know won</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t respond</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a:t>
            </a:r>
          </a:p>
          <a:p>
            <a:pPr eaLnBrk="1" hangingPunct="1"/>
            <a:r>
              <a:rPr lang="en-US" dirty="0">
                <a:latin typeface="Arial" panose="020B0604020202020204" pitchFamily="34" charset="0"/>
                <a:ea typeface="ＭＳ Ｐゴシック" charset="0"/>
                <a:cs typeface="Arial" panose="020B0604020202020204" pitchFamily="34" charset="0"/>
              </a:rPr>
              <a:t>Learn one language and then witness in another?</a:t>
            </a:r>
          </a:p>
          <a:p>
            <a:pPr eaLnBrk="1" hangingPunct="1"/>
            <a:r>
              <a:rPr lang="en-US" dirty="0">
                <a:latin typeface="Arial" panose="020B0604020202020204" pitchFamily="34" charset="0"/>
                <a:ea typeface="ＭＳ Ｐゴシック" charset="0"/>
                <a:cs typeface="Arial" panose="020B0604020202020204" pitchFamily="34" charset="0"/>
              </a:rPr>
              <a:t>Start a new ministry—or stay in your ministry—that others may think ludicrous?</a:t>
            </a:r>
          </a:p>
          <a:p>
            <a:pPr eaLnBrk="1" hangingPunct="1"/>
            <a:r>
              <a:rPr lang="en-US" dirty="0">
                <a:latin typeface="Arial" panose="020B0604020202020204" pitchFamily="34" charset="0"/>
                <a:ea typeface="ＭＳ Ｐゴシック" charset="0"/>
                <a:cs typeface="Arial" panose="020B0604020202020204" pitchFamily="34" charset="0"/>
              </a:rPr>
              <a:t>Spend your money on what others may think stupid?</a:t>
            </a: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728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Arial" panose="020B0604020202020204" pitchFamily="34" charset="0"/>
              <a:ea typeface="ＭＳ Ｐゴシック" charset="0"/>
              <a:cs typeface="Arial" panose="020B0604020202020204" pitchFamily="34" charset="0"/>
            </a:endParaRPr>
          </a:p>
        </p:txBody>
      </p:sp>
      <p:sp>
        <p:nvSpPr>
          <p:cNvPr id="972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4AAB87-998C-5145-BCA5-E789BCC71F81}"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405990025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728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Arial" panose="020B0604020202020204" pitchFamily="34" charset="0"/>
              <a:ea typeface="ＭＳ Ｐゴシック" charset="0"/>
              <a:cs typeface="Arial" panose="020B0604020202020204" pitchFamily="34" charset="0"/>
            </a:endParaRPr>
          </a:p>
        </p:txBody>
      </p:sp>
      <p:sp>
        <p:nvSpPr>
          <p:cNvPr id="972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4AAB87-998C-5145-BCA5-E789BCC71F81}"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04139935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7874"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anose="020B0604020202020204" pitchFamily="34" charset="0"/>
                <a:ea typeface="ＭＳ Ｐゴシック" charset="0"/>
                <a:cs typeface="Arial" panose="020B0604020202020204" pitchFamily="34" charset="0"/>
              </a:rPr>
              <a:t>Flashback !! During </a:t>
            </a:r>
            <a:r>
              <a:rPr lang="en-US" dirty="0" err="1">
                <a:latin typeface="Arial" panose="020B0604020202020204" pitchFamily="34" charset="0"/>
                <a:ea typeface="ＭＳ Ｐゴシック" charset="0"/>
                <a:cs typeface="Arial" panose="020B0604020202020204" pitchFamily="34" charset="0"/>
              </a:rPr>
              <a:t>Jehoiakim</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days, God had instructed Jeremiah to prepare a scroll that contained all the prophetic words Jeremiah had received. Baruch read the scroll to many of Judah</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officials who insisted the king heard the message.</a:t>
            </a: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09922"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anose="020B0604020202020204" pitchFamily="34" charset="0"/>
                <a:ea typeface="ＭＳ Ｐゴシック" charset="0"/>
                <a:cs typeface="Arial" panose="020B0604020202020204" pitchFamily="34" charset="0"/>
              </a:rPr>
              <a:t>The king showed his utter contempt for God</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words by cutting the scroll into pieces and casting them into the fire. Unfazed, Jeremiah rewrites an expanded prophecy to show how God</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word cannot be thwarted.</a:t>
            </a: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11B722C-DEA5-B74F-A977-1CE2C7B30CBD}" type="slidenum">
              <a:rPr lang="en-US" sz="1200">
                <a:solidFill>
                  <a:prstClr val="black"/>
                </a:solidFill>
                <a:latin typeface="Calibri" charset="0"/>
                <a:cs typeface="Arial" charset="0"/>
              </a:rPr>
              <a:pPr eaLnBrk="1" hangingPunct="1"/>
              <a:t>219</a:t>
            </a:fld>
            <a:endParaRPr lang="en-US" sz="1200">
              <a:solidFill>
                <a:prstClr val="black"/>
              </a:solidFill>
              <a:latin typeface="Calibri" charset="0"/>
              <a:cs typeface="Arial" charset="0"/>
            </a:endParaRPr>
          </a:p>
        </p:txBody>
      </p:sp>
      <p:sp>
        <p:nvSpPr>
          <p:cNvPr id="2119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1197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panose="020B0604020202020204" pitchFamily="34" charset="0"/>
                <a:ea typeface="ＭＳ Ｐゴシック" charset="0"/>
                <a:cs typeface="Arial" panose="020B0604020202020204" pitchFamily="34" charset="0"/>
              </a:rPr>
              <a:t>Jeremiah continues to proclaim faithfully God</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message of judgment to Zedekiah who refuses to listen to his message. He is accused of defecting to the Babylonians, put into a dungeon, and later a cistern. But he is rescued by God</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foreign servant, </a:t>
            </a:r>
            <a:r>
              <a:rPr lang="en-GB" dirty="0" err="1">
                <a:latin typeface="Arial" panose="020B0604020202020204" pitchFamily="34" charset="0"/>
                <a:ea typeface="ＭＳ Ｐゴシック" charset="0"/>
                <a:cs typeface="Arial" panose="020B0604020202020204" pitchFamily="34" charset="0"/>
              </a:rPr>
              <a:t>Ebed-Melech</a:t>
            </a:r>
            <a:r>
              <a:rPr lang="en-GB" dirty="0">
                <a:latin typeface="Arial" panose="020B0604020202020204" pitchFamily="34" charset="0"/>
                <a:ea typeface="ＭＳ Ｐゴシック" charset="0"/>
                <a:cs typeface="Arial" panose="020B0604020202020204" pitchFamily="34" charset="0"/>
              </a:rPr>
              <a:t>, who is later spared for protecting Jeremiah</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life, showing benefits of obedience.</a:t>
            </a: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9B612C-8860-4649-B558-486539C5E757}" type="slidenum">
              <a:rPr lang="en-US" sz="1200">
                <a:solidFill>
                  <a:prstClr val="black"/>
                </a:solidFill>
                <a:latin typeface="Calibri" charset="0"/>
                <a:cs typeface="Arial" charset="0"/>
              </a:rPr>
              <a:pPr eaLnBrk="1" hangingPunct="1"/>
              <a:t>222</a:t>
            </a:fld>
            <a:endParaRPr lang="en-US" sz="1200">
              <a:solidFill>
                <a:prstClr val="black"/>
              </a:solidFill>
              <a:latin typeface="Calibri" charset="0"/>
              <a:cs typeface="Arial" charset="0"/>
            </a:endParaRPr>
          </a:p>
        </p:txBody>
      </p:sp>
      <p:sp>
        <p:nvSpPr>
          <p:cNvPr id="2140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1401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panose="020B0604020202020204" pitchFamily="34" charset="0"/>
                <a:ea typeface="ＭＳ Ｐゴシック" charset="0"/>
                <a:cs typeface="Arial" panose="020B0604020202020204" pitchFamily="34" charset="0"/>
              </a:rPr>
              <a:t>The terrible hour Jeremiah had prophesied finally came. Babylonians breach Jerusalem</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walls and capture the city. Jerusalem</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fall fulfils God</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promise of destruction upon disobedient Israelites. It is inevitable!! Zedekiah and his officials are captured and Zedekiah blinded. The last thing Zedekiah ever saw was the death of his sons. </a:t>
            </a: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9090"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a:latin typeface="Arial"/>
                <a:ea typeface="ＭＳ Ｐゴシック" charset="0"/>
                <a:cs typeface="Arial"/>
              </a:rPr>
              <a:t>The book is divided into 4 main sections. After the first section in chapter</a:t>
            </a:r>
            <a:r>
              <a:rPr lang="en-US" sz="1200" baseline="0" dirty="0">
                <a:latin typeface="Arial"/>
                <a:ea typeface="ＭＳ Ｐゴシック" charset="0"/>
                <a:cs typeface="Arial"/>
              </a:rPr>
              <a:t> 1 on</a:t>
            </a:r>
            <a:r>
              <a:rPr lang="en-US" sz="1200" dirty="0">
                <a:latin typeface="Arial"/>
                <a:ea typeface="ＭＳ Ｐゴシック" charset="0"/>
                <a:cs typeface="Arial"/>
              </a:rPr>
              <a:t> Jeremiah</a:t>
            </a:r>
            <a:r>
              <a:rPr lang="mr-IN" altLang="ja-JP" sz="1200" dirty="0">
                <a:latin typeface="Arial"/>
                <a:ea typeface="ＭＳ Ｐゴシック" charset="0"/>
                <a:cs typeface="Arial"/>
              </a:rPr>
              <a:t>'</a:t>
            </a:r>
            <a:r>
              <a:rPr lang="en-US" sz="1200" dirty="0">
                <a:latin typeface="Arial"/>
                <a:ea typeface="ＭＳ Ｐゴシック" charset="0"/>
                <a:cs typeface="Arial"/>
              </a:rPr>
              <a:t>s call, his person and identity, Jeremiah got down to work very quickly in Chapter 2. Many object lessons run through the 2nd segment where God asks Jeremiah to do unusual things. These give the Judeans an obvious reminder of what they had not done and their failure to return and repent before God. However, buried between this segment in chapters 30-33 is a message of hope in a future restoration</a:t>
            </a:r>
            <a:r>
              <a:rPr lang="en-US" sz="1200" baseline="0" dirty="0">
                <a:latin typeface="Arial"/>
                <a:ea typeface="ＭＳ Ｐゴシック" charset="0"/>
                <a:cs typeface="Arial"/>
              </a:rPr>
              <a:t>, often called Book of Comfort. E</a:t>
            </a:r>
            <a:r>
              <a:rPr lang="en-US" sz="1200" dirty="0">
                <a:latin typeface="Arial"/>
                <a:ea typeface="ＭＳ Ｐゴシック" charset="0"/>
                <a:cs typeface="Arial"/>
              </a:rPr>
              <a:t>mbedded here is also the new covenant. After that from chapter 34 onwards</a:t>
            </a:r>
            <a:r>
              <a:rPr lang="en-US" sz="1200" baseline="0" dirty="0">
                <a:latin typeface="Arial"/>
                <a:ea typeface="ＭＳ Ｐゴシック" charset="0"/>
                <a:cs typeface="Arial"/>
              </a:rPr>
              <a:t> are </a:t>
            </a:r>
            <a:r>
              <a:rPr lang="en-US" sz="1200" dirty="0">
                <a:latin typeface="Arial"/>
                <a:ea typeface="ＭＳ Ｐゴシック" charset="0"/>
                <a:cs typeface="Arial"/>
              </a:rPr>
              <a:t>warning after warning against disobedience. But interestingly,</a:t>
            </a:r>
            <a:r>
              <a:rPr lang="en-US" sz="1200" baseline="0" dirty="0">
                <a:latin typeface="Arial"/>
                <a:ea typeface="ＭＳ Ｐゴシック" charset="0"/>
                <a:cs typeface="Arial"/>
              </a:rPr>
              <a:t> c</a:t>
            </a:r>
            <a:r>
              <a:rPr lang="en-US" sz="1200" dirty="0">
                <a:latin typeface="Arial"/>
                <a:ea typeface="ＭＳ Ｐゴシック" charset="0"/>
                <a:cs typeface="Arial"/>
              </a:rPr>
              <a:t>hapter 45 records an incident where</a:t>
            </a:r>
            <a:r>
              <a:rPr lang="en-US" sz="1200" baseline="0" dirty="0">
                <a:latin typeface="Arial"/>
                <a:ea typeface="ＭＳ Ｐゴシック" charset="0"/>
                <a:cs typeface="Arial"/>
              </a:rPr>
              <a:t> Barush was encouraged </a:t>
            </a:r>
            <a:r>
              <a:rPr lang="en-US" sz="1200" dirty="0">
                <a:latin typeface="Arial"/>
                <a:ea typeface="ＭＳ Ｐゴシック" charset="0"/>
                <a:cs typeface="Arial"/>
              </a:rPr>
              <a:t>20 years earlier</a:t>
            </a:r>
            <a:r>
              <a:rPr lang="en-US" sz="1200" baseline="0" dirty="0">
                <a:latin typeface="Arial"/>
                <a:ea typeface="ＭＳ Ｐゴシック" charset="0"/>
                <a:cs typeface="Arial"/>
              </a:rPr>
              <a:t> but </a:t>
            </a:r>
            <a:r>
              <a:rPr lang="en-US" sz="1200" dirty="0">
                <a:latin typeface="Arial"/>
                <a:ea typeface="ＭＳ Ｐゴシック" charset="0"/>
                <a:cs typeface="Arial"/>
              </a:rPr>
              <a:t>is placed here to encourage and show God</a:t>
            </a:r>
            <a:r>
              <a:rPr lang="mr-IN" altLang="ja-JP" sz="1200" dirty="0">
                <a:latin typeface="Arial"/>
                <a:ea typeface="ＭＳ Ｐゴシック" charset="0"/>
                <a:cs typeface="Arial"/>
              </a:rPr>
              <a:t>'</a:t>
            </a:r>
            <a:r>
              <a:rPr lang="en-US" sz="1200" dirty="0">
                <a:latin typeface="Arial"/>
                <a:ea typeface="ＭＳ Ｐゴシック" charset="0"/>
                <a:cs typeface="Arial"/>
              </a:rPr>
              <a:t>s sovereignty. This is also a reminder of the encouragement that God gave to Jeremiah in 1:19.. The next segment includes prophecies against the nations that persecuted Judah, many of which where fulfilled while some remain</a:t>
            </a:r>
            <a:r>
              <a:rPr lang="en-US" sz="1200" baseline="0" dirty="0">
                <a:latin typeface="Arial"/>
                <a:ea typeface="ＭＳ Ｐゴシック" charset="0"/>
                <a:cs typeface="Arial"/>
              </a:rPr>
              <a:t> still future</a:t>
            </a:r>
            <a:r>
              <a:rPr lang="en-US" sz="1200" dirty="0">
                <a:latin typeface="Arial"/>
                <a:ea typeface="ＭＳ Ｐゴシック" charset="0"/>
                <a:cs typeface="Arial"/>
              </a:rPr>
              <a:t>. The prophecies end with Babylon, empahsizing how God would very certainly destroy them. This brought hope to the Israelites at that time</a:t>
            </a:r>
            <a:r>
              <a:rPr lang="en-US" sz="1200" baseline="0" dirty="0">
                <a:latin typeface="Arial"/>
                <a:ea typeface="ＭＳ Ｐゴシック" charset="0"/>
                <a:cs typeface="Arial"/>
              </a:rPr>
              <a:t> when </a:t>
            </a:r>
            <a:r>
              <a:rPr lang="en-US" sz="1200" dirty="0">
                <a:latin typeface="Arial"/>
                <a:ea typeface="ＭＳ Ｐゴシック" charset="0"/>
                <a:cs typeface="Arial"/>
              </a:rPr>
              <a:t>they </a:t>
            </a:r>
            <a:r>
              <a:rPr lang="en-US" sz="1200" dirty="0" err="1">
                <a:latin typeface="Arial"/>
                <a:ea typeface="ＭＳ Ｐゴシック" charset="0"/>
                <a:cs typeface="Arial"/>
              </a:rPr>
              <a:t>couldn</a:t>
            </a:r>
            <a:r>
              <a:rPr lang="mr-IN" altLang="ja-JP" sz="1200" dirty="0">
                <a:latin typeface="Arial"/>
                <a:ea typeface="ＭＳ Ｐゴシック" charset="0"/>
                <a:cs typeface="Arial"/>
              </a:rPr>
              <a:t>'</a:t>
            </a:r>
            <a:r>
              <a:rPr lang="en-US" sz="1200" dirty="0">
                <a:latin typeface="Arial"/>
                <a:ea typeface="ＭＳ Ｐゴシック" charset="0"/>
                <a:cs typeface="Arial"/>
              </a:rPr>
              <a:t>t see beyond their suffering and subjugation. So the reality that future </a:t>
            </a:r>
            <a:r>
              <a:rPr lang="en-US" sz="1200" dirty="0" err="1">
                <a:latin typeface="Arial"/>
                <a:ea typeface="ＭＳ Ｐゴシック" charset="0"/>
                <a:cs typeface="Arial"/>
              </a:rPr>
              <a:t>judgment</a:t>
            </a:r>
            <a:r>
              <a:rPr lang="en-US" sz="1200" dirty="0">
                <a:latin typeface="Arial"/>
                <a:ea typeface="ＭＳ Ｐゴシック" charset="0"/>
                <a:cs typeface="Arial"/>
              </a:rPr>
              <a:t> lay ahead for Babylon was also an important encouragement for them to know that their God was a just God. </a:t>
            </a:r>
          </a:p>
        </p:txBody>
      </p:sp>
    </p:spTree>
    <p:extLst>
      <p:ext uri="{BB962C8B-B14F-4D97-AF65-F5344CB8AC3E}">
        <p14:creationId xmlns:p14="http://schemas.microsoft.com/office/powerpoint/2010/main" val="14322487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A420C8-59A6-2240-A66D-E6A3C7A600A5}"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224</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51586" name="Rectangle 2"/>
          <p:cNvSpPr>
            <a:spLocks noGrp="1" noRot="1" noChangeAspect="1" noChangeArrowheads="1" noTextEdit="1"/>
          </p:cNvSpPr>
          <p:nvPr>
            <p:ph type="sldImg"/>
          </p:nvPr>
        </p:nvSpPr>
        <p:spPr>
          <a:ln/>
        </p:spPr>
      </p:sp>
      <p:sp>
        <p:nvSpPr>
          <p:cNvPr id="4515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God raised up at least six prophets in association with the destruction of the first temple in 586 BC (many say 587 BC). Four spoke in Judah itself, which Daniel and Ezekiel ministered to those already brought to Babylon, as they were. </a:t>
            </a:r>
          </a:p>
          <a:p>
            <a:endParaRPr lang="en-US" dirty="0">
              <a:cs typeface="ＭＳ Ｐゴシック" charset="0"/>
            </a:endParaRPr>
          </a:p>
          <a:p>
            <a:r>
              <a:rPr lang="en-US" dirty="0">
                <a:cs typeface="ＭＳ Ｐゴシック" charset="0"/>
              </a:rPr>
              <a:t>____________</a:t>
            </a:r>
          </a:p>
          <a:p>
            <a:endParaRPr lang="en-US" dirty="0">
              <a:cs typeface="ＭＳ Ｐゴシック" charset="0"/>
            </a:endParaRPr>
          </a:p>
          <a:p>
            <a:r>
              <a:rPr lang="en-US" dirty="0">
                <a:cs typeface="ＭＳ Ｐゴシック" charset="0"/>
              </a:rPr>
              <a:t>OS-12-2Kings-219</a:t>
            </a:r>
          </a:p>
          <a:p>
            <a:r>
              <a:rPr lang="en-US" dirty="0">
                <a:cs typeface="ＭＳ Ｐゴシック" charset="0"/>
              </a:rPr>
              <a:t>OS-14-2Chron-282</a:t>
            </a:r>
          </a:p>
          <a:p>
            <a:r>
              <a:rPr lang="en-US">
                <a:cs typeface="ＭＳ Ｐゴシック" charset="0"/>
              </a:rPr>
              <a:t>OS-24-Jeremiah-213</a:t>
            </a:r>
            <a:endParaRPr lang="en-US" dirty="0">
              <a:cs typeface="ＭＳ Ｐゴシック" charset="0"/>
            </a:endParaRPr>
          </a:p>
          <a:p>
            <a:endParaRPr lang="en-US" dirty="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slide in:</a:t>
            </a:r>
          </a:p>
          <a:p>
            <a:r>
              <a:rPr lang="en-US" dirty="0"/>
              <a:t>OS-24-Jeremiah-34</a:t>
            </a:r>
          </a:p>
          <a:p>
            <a:r>
              <a:rPr lang="en-US"/>
              <a:t>OS-25-Lamentations-7</a:t>
            </a:r>
            <a:endParaRPr lang="en-US" dirty="0"/>
          </a:p>
        </p:txBody>
      </p:sp>
      <p:sp>
        <p:nvSpPr>
          <p:cNvPr id="4" name="Slide Number Placeholder 3"/>
          <p:cNvSpPr>
            <a:spLocks noGrp="1"/>
          </p:cNvSpPr>
          <p:nvPr>
            <p:ph type="sldNum" sz="quarter" idx="10"/>
          </p:nvPr>
        </p:nvSpPr>
        <p:spPr/>
        <p:txBody>
          <a:bodyPr/>
          <a:lstStyle/>
          <a:p>
            <a:fld id="{C1AE93D2-6052-9D41-95B2-9D51089F47DA}" type="slidenum">
              <a:rPr lang="en-US" smtClean="0"/>
              <a:t>34</a:t>
            </a:fld>
            <a:endParaRPr lang="en-US"/>
          </a:p>
        </p:txBody>
      </p:sp>
    </p:spTree>
    <p:extLst>
      <p:ext uri="{BB962C8B-B14F-4D97-AF65-F5344CB8AC3E}">
        <p14:creationId xmlns:p14="http://schemas.microsoft.com/office/powerpoint/2010/main" val="348936972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16066"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anose="020B0604020202020204" pitchFamily="34" charset="0"/>
                <a:ea typeface="ＭＳ Ｐゴシック" charset="0"/>
                <a:cs typeface="Arial" panose="020B0604020202020204" pitchFamily="34" charset="0"/>
              </a:rPr>
              <a:t>Nebuchadnezzar appoints Gedaliah as governor of Judah. He is murdered within 2 months. The people seek Jeremiah</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advice, who tells them to stay in the land and not run off to Egypt, but they ignore him and force him to go to Egypt with them. Jeremiah continues to rebuke the remnant in Egypt. </a:t>
            </a: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In what ways can</a:t>
            </a:r>
            <a:r>
              <a:rPr lang="en-US" baseline="0" dirty="0">
                <a:latin typeface="Arial"/>
                <a:cs typeface="Arial"/>
              </a:rPr>
              <a:t> we see God's compassion even when he has to punish sin?</a:t>
            </a:r>
            <a:endParaRPr lang="en-US" dirty="0">
              <a:latin typeface="Arial"/>
              <a:cs typeface="Arial"/>
            </a:endParaRPr>
          </a:p>
        </p:txBody>
      </p:sp>
    </p:spTree>
    <p:extLst>
      <p:ext uri="{BB962C8B-B14F-4D97-AF65-F5344CB8AC3E}">
        <p14:creationId xmlns:p14="http://schemas.microsoft.com/office/powerpoint/2010/main" val="375544167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He appoints candid people to show us both his discipline and restoration</a:t>
            </a:r>
            <a:r>
              <a:rPr lang="en-US" baseline="0" dirty="0">
                <a:latin typeface="Arial"/>
                <a:cs typeface="Arial"/>
              </a:rPr>
              <a:t>. </a:t>
            </a:r>
            <a:endParaRPr lang="en-US" dirty="0">
              <a:latin typeface="Arial"/>
              <a:cs typeface="Arial"/>
            </a:endParaRPr>
          </a:p>
        </p:txBody>
      </p:sp>
    </p:spTree>
    <p:extLst>
      <p:ext uri="{BB962C8B-B14F-4D97-AF65-F5344CB8AC3E}">
        <p14:creationId xmlns:p14="http://schemas.microsoft.com/office/powerpoint/2010/main" val="331180315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The LORD's</a:t>
            </a:r>
            <a:r>
              <a:rPr lang="en-US" baseline="0" dirty="0">
                <a:latin typeface="Arial"/>
                <a:cs typeface="Arial"/>
              </a:rPr>
              <a:t> punishment is always less than his rewards.</a:t>
            </a:r>
            <a:endParaRPr lang="en-US" dirty="0">
              <a:latin typeface="Arial"/>
              <a:cs typeface="Arial"/>
            </a:endParaRPr>
          </a:p>
        </p:txBody>
      </p:sp>
    </p:spTree>
    <p:extLst>
      <p:ext uri="{BB962C8B-B14F-4D97-AF65-F5344CB8AC3E}">
        <p14:creationId xmlns:p14="http://schemas.microsoft.com/office/powerpoint/2010/main" val="52975542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He will judge unbelievers as</a:t>
            </a:r>
            <a:r>
              <a:rPr lang="en-US" baseline="0" dirty="0">
                <a:latin typeface="Arial"/>
                <a:cs typeface="Arial"/>
              </a:rPr>
              <a:t> well as his own people.</a:t>
            </a:r>
            <a:endParaRPr lang="en-US" dirty="0">
              <a:latin typeface="Arial"/>
              <a:cs typeface="Arial"/>
            </a:endParaRPr>
          </a:p>
        </p:txBody>
      </p:sp>
    </p:spTree>
    <p:extLst>
      <p:ext uri="{BB962C8B-B14F-4D97-AF65-F5344CB8AC3E}">
        <p14:creationId xmlns:p14="http://schemas.microsoft.com/office/powerpoint/2010/main" val="248086984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237</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endParaRPr lang="en-US">
              <a:latin typeface="Arial"/>
              <a:ea typeface="ＭＳ Ｐゴシック" charset="0"/>
              <a:cs typeface="Arial"/>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atin typeface="Arial"/>
                <a:ea typeface="ＭＳ Ｐゴシック" charset="0"/>
                <a:cs typeface="Arial"/>
              </a:rPr>
              <a:t>The temptation for Ahab in Isaiah's time was to trust in a coalition of other nations to fight Assyria—yet God told them to trust him instead. Why?</a:t>
            </a:r>
            <a:r>
              <a:rPr lang="en-US" baseline="0">
                <a:latin typeface="Arial"/>
                <a:ea typeface="ＭＳ Ｐゴシック" charset="0"/>
                <a:cs typeface="Arial"/>
              </a:rPr>
              <a:t> All these nations would fall to Assyria since God had appointed it. </a:t>
            </a:r>
            <a:r>
              <a:rPr lang="en-US">
                <a:latin typeface="Arial"/>
                <a:ea typeface="ＭＳ Ｐゴシック" charset="0"/>
                <a:cs typeface="Arial"/>
              </a:rPr>
              <a:t>The Assyrians later destroyed the northern nation of Israel during Isaiah’s lifetime—as well as 46 cities of Judah. </a:t>
            </a:r>
          </a:p>
          <a:p>
            <a:r>
              <a:rPr lang="en-US">
                <a:latin typeface="Arial"/>
                <a:ea typeface="ＭＳ Ｐゴシック" charset="0"/>
                <a:cs typeface="Arial"/>
              </a:rPr>
              <a:t>In such a time of calamity, whom would Judah trust? </a:t>
            </a:r>
          </a:p>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66500163"/>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God will judge Ammon for rejoicing at the temple’s destruction to show his sovereignty (25:1-7).</a:t>
            </a:r>
          </a:p>
          <a:p>
            <a:r>
              <a:rPr lang="en-US" dirty="0">
                <a:latin typeface="Arial" panose="020B0604020202020204" pitchFamily="34" charset="0"/>
                <a:cs typeface="Arial" panose="020B0604020202020204" pitchFamily="34" charset="0"/>
              </a:rPr>
              <a:t>God will judge Moab for thinking that Israel was like all of the other nations to show God's sovereignty (25:8-11).</a:t>
            </a:r>
          </a:p>
          <a:p>
            <a:r>
              <a:rPr lang="en-US" dirty="0">
                <a:latin typeface="Arial" panose="020B0604020202020204" pitchFamily="34" charset="0"/>
                <a:cs typeface="Arial" panose="020B0604020202020204" pitchFamily="34" charset="0"/>
              </a:rPr>
              <a:t>God will judge Edom for avenging Judah to show God's sovereignty (25:12-14).</a:t>
            </a:r>
          </a:p>
          <a:p>
            <a:r>
              <a:rPr lang="en-US" dirty="0">
                <a:latin typeface="Arial" panose="020B0604020202020204" pitchFamily="34" charset="0"/>
                <a:cs typeface="Arial" panose="020B0604020202020204" pitchFamily="34" charset="0"/>
              </a:rPr>
              <a:t>God will judge Philistia for avenging Judah to show God's sovereignty (25:15-17).</a:t>
            </a:r>
          </a:p>
          <a:p>
            <a:r>
              <a:rPr lang="en-US" dirty="0">
                <a:latin typeface="Arial" panose="020B0604020202020204" pitchFamily="34" charset="0"/>
                <a:cs typeface="Arial" panose="020B0604020202020204" pitchFamily="34" charset="0"/>
              </a:rPr>
              <a:t>God will judge Tyre so it will never be rebuilt due to its pride in its beauty, power, trade, and leaders to show God's sovereignty (26:1–28:19).</a:t>
            </a:r>
          </a:p>
          <a:p>
            <a:r>
              <a:rPr lang="en-US" dirty="0">
                <a:latin typeface="Arial" panose="020B0604020202020204" pitchFamily="34" charset="0"/>
                <a:cs typeface="Arial" panose="020B0604020202020204" pitchFamily="34" charset="0"/>
              </a:rPr>
              <a:t>God will judge Sidon for maliciousness against Judah to show his sovereignty by gaining glory in the judgment (28:20-26).</a:t>
            </a:r>
          </a:p>
          <a:p>
            <a:r>
              <a:rPr lang="en-US" dirty="0">
                <a:latin typeface="Arial" panose="020B0604020202020204" pitchFamily="34" charset="0"/>
                <a:cs typeface="Arial" panose="020B0604020202020204" pitchFamily="34" charset="0"/>
              </a:rPr>
              <a:t>God will judge Egypt by Nebuchadnezzar who will take exiles to Babylon to show God's sovereignty (Ezek 29–32; fulfilled in 571 BC).</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079FDE9-4B2D-884B-BE4B-021913485B06}"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238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17015249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18114"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However, more than just the people of Judah alone, there were prophecies that were addressed to the other non-Israelite cities in those days. </a:t>
            </a:r>
          </a:p>
        </p:txBody>
      </p:sp>
    </p:spTree>
    <p:extLst>
      <p:ext uri="{BB962C8B-B14F-4D97-AF65-F5344CB8AC3E}">
        <p14:creationId xmlns:p14="http://schemas.microsoft.com/office/powerpoint/2010/main" val="290810572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240</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1061305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None of these nations received the same level of revelation that Israel got, but they still were responsible based on the moral law that God has put into the heart of every person. They should not have persecuted Israel.</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Likewise, God has been and will be fair to you. Now “fair” doesn’t mean that every one of us has had the same experiences in life. It only means that the way God has dealt with you is just—as he dealt fairly with these nations who refused him. </a:t>
            </a:r>
            <a:endParaRPr lang="en-US" dirty="0">
              <a:latin typeface="Arial"/>
              <a:cs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30BB48C-C49E-6747-A139-BDAC751A28B2}" type="slidenum">
              <a:rPr lang="en-US" sz="1200">
                <a:solidFill>
                  <a:srgbClr val="000000"/>
                </a:solidFill>
                <a:latin typeface="Calibri" charset="0"/>
              </a:rPr>
              <a:pPr eaLnBrk="1" hangingPunct="1"/>
              <a:t>36</a:t>
            </a:fld>
            <a:endParaRPr lang="en-US" sz="1200">
              <a:solidFill>
                <a:srgbClr val="000000"/>
              </a:solidFill>
              <a:latin typeface="Calibri" charset="0"/>
            </a:endParaRPr>
          </a:p>
        </p:txBody>
      </p:sp>
      <p:sp>
        <p:nvSpPr>
          <p:cNvPr id="706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065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Arial"/>
              <a:ea typeface="ＭＳ Ｐゴシック" charset="0"/>
              <a:cs typeface="Arial"/>
            </a:endParaRPr>
          </a:p>
          <a:p>
            <a:r>
              <a:rPr lang="en-US">
                <a:latin typeface="Arial"/>
                <a:ea typeface="ＭＳ Ｐゴシック" charset="0"/>
                <a:cs typeface="Arial"/>
              </a:rPr>
              <a:t>The last five kings of Judah comprised only three generations. That's because it was such a turbulent</a:t>
            </a:r>
            <a:r>
              <a:rPr lang="en-US" baseline="0">
                <a:latin typeface="Arial"/>
                <a:ea typeface="ＭＳ Ｐゴシック" charset="0"/>
                <a:cs typeface="Arial"/>
              </a:rPr>
              <a:t> time that two of them served only 3 months each! Josiah was the final good king with a long rule of 31 years, </a:t>
            </a:r>
          </a:p>
          <a:p>
            <a:r>
              <a:rPr lang="en-US" baseline="0">
                <a:latin typeface="Arial"/>
                <a:ea typeface="ＭＳ Ｐゴシック" charset="0"/>
                <a:cs typeface="Arial"/>
              </a:rPr>
              <a:t>• but his son Jehoahaz ruled only three months before getting exiled to Egypt, the rising superpower </a:t>
            </a:r>
          </a:p>
          <a:p>
            <a:r>
              <a:rPr lang="en-US" baseline="0">
                <a:latin typeface="Arial"/>
                <a:ea typeface="ＭＳ Ｐゴシック" charset="0"/>
                <a:cs typeface="Arial"/>
              </a:rPr>
              <a:t>• who replaced him with his brother Jehoiakim. However, Egypt lost to Babylon, the rising competitor to the north, so the third generation here in the person of </a:t>
            </a:r>
          </a:p>
          <a:p>
            <a:r>
              <a:rPr lang="en-US" baseline="0">
                <a:latin typeface="Arial"/>
                <a:ea typeface="ＭＳ Ｐゴシック" charset="0"/>
                <a:cs typeface="Arial"/>
              </a:rPr>
              <a:t>• Jehoiachin also reigned only 3 months like his uncle Jehoahaz. Jehoiachin was then exiled ahead of the rest of Judah to Babylon, and his other uncle, </a:t>
            </a:r>
          </a:p>
          <a:p>
            <a:r>
              <a:rPr lang="en-US" baseline="0">
                <a:latin typeface="Arial"/>
                <a:ea typeface="ＭＳ Ｐゴシック" charset="0"/>
                <a:cs typeface="Arial"/>
              </a:rPr>
              <a:t>• Zedekiah, became Judah's puppet king under Babylon. But none of these last four kings would submit to the LORD, and Zedekiah was the last Jewish king to this day. Jeremiah tried to get him to submit to God's discipline, but to no avail. In 586 the city was destroyed, temple was raided and made into ruins, and 10,000 people were forcably exiled to Babylon.</a:t>
            </a:r>
            <a:endParaRPr lang="en-US">
              <a:latin typeface="Arial"/>
              <a:ea typeface="ＭＳ Ｐゴシック" charset="0"/>
              <a:cs typeface="Arial"/>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6C17CE-3259-1B49-AB75-7687188AA60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5170" name="Rectangle 2"/>
          <p:cNvSpPr>
            <a:spLocks noGrp="1" noRot="1" noChangeAspect="1" noChangeArrowheads="1" noTextEdit="1"/>
          </p:cNvSpPr>
          <p:nvPr>
            <p:ph type="sldImg"/>
          </p:nvPr>
        </p:nvSpPr>
        <p:spPr>
          <a:ln/>
        </p:spPr>
      </p:sp>
      <p:sp>
        <p:nvSpPr>
          <p:cNvPr id="1351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244</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24801624"/>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51CC9AC-D74C-FC47-8182-6F0C72ECC1D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 Babylonians deported those left in Jerusalem to Babylon (cf. Dan 1). </a:t>
            </a:r>
          </a:p>
          <a:p>
            <a:pPr eaLnBrk="1" hangingPunct="1"/>
            <a:r>
              <a:rPr lang="en-US" dirty="0">
                <a:latin typeface="Times New Roman" charset="0"/>
                <a:ea typeface="ＭＳ Ｐゴシック" charset="0"/>
                <a:cs typeface="ＭＳ Ｐゴシック" charset="0"/>
              </a:rPr>
              <a:t>• Jews in Babylon resulted in the term “Judaism,” with three key developments:</a:t>
            </a:r>
          </a:p>
          <a:p>
            <a:pPr eaLnBrk="1" hangingPunct="1"/>
            <a:r>
              <a:rPr lang="en-US" dirty="0">
                <a:latin typeface="Times New Roman" charset="0"/>
                <a:ea typeface="ＭＳ Ｐゴシック" charset="0"/>
                <a:cs typeface="ＭＳ Ｐゴシック" charset="0"/>
              </a:rPr>
              <a:t>• They resisted intermarriage with the pagan peoples.</a:t>
            </a:r>
          </a:p>
          <a:p>
            <a:pPr eaLnBrk="1" hangingPunct="1"/>
            <a:r>
              <a:rPr lang="en-US" dirty="0">
                <a:latin typeface="Times New Roman" charset="0"/>
                <a:ea typeface="ＭＳ Ｐゴシック" charset="0"/>
                <a:cs typeface="ＭＳ Ｐゴシック" charset="0"/>
              </a:rPr>
              <a:t>• They established local places of teaching (but no sacrifices) called synagogues (=“together marketplace”)</a:t>
            </a:r>
          </a:p>
          <a:p>
            <a:pPr eaLnBrk="1" hangingPunct="1"/>
            <a:r>
              <a:rPr lang="en-US" dirty="0">
                <a:latin typeface="Times New Roman" charset="0"/>
                <a:ea typeface="ＭＳ Ｐゴシック" charset="0"/>
                <a:cs typeface="ＭＳ Ｐゴシック" charset="0"/>
              </a:rPr>
              <a:t>• Despite living in the most idolatrous city ever, they were cured of idol worship!</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______________</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OS-12-2 Kings-241</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OS-14-2 Chron-317</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OS-25-Jeremiah-237</a:t>
            </a:r>
          </a:p>
          <a:p>
            <a:pPr algn="l" rtl="0" eaLnBrk="1" fontAlgn="base" hangingPunct="1">
              <a:spcBef>
                <a:spcPct val="30000"/>
              </a:spcBef>
              <a:spcAft>
                <a:spcPct val="0"/>
              </a:spcAft>
            </a:pPr>
            <a:r>
              <a:rPr lang="en-US" dirty="0">
                <a:latin typeface="Times New Roman" charset="0"/>
                <a:ea typeface="ＭＳ Ｐゴシック" charset="0"/>
                <a:cs typeface="ＭＳ Ｐゴシック" charset="0"/>
              </a:rPr>
              <a:t>NB-05 Politics 2 Ptolemies to 63 BC (Pompey)-5</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247</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26282872"/>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249</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48332964"/>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0EBA43-3F6F-DF4D-9D8B-94AC00C318E2}"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251</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0162" name="Rectangle 2"/>
          <p:cNvSpPr>
            <a:spLocks noGrp="1" noRot="1" noChangeAspect="1" noChangeArrowheads="1" noTextEdit="1"/>
          </p:cNvSpPr>
          <p:nvPr>
            <p:ph type="sldImg"/>
          </p:nvPr>
        </p:nvSpPr>
        <p:spPr>
          <a:xfrm>
            <a:off x="1150938" y="692150"/>
            <a:ext cx="4556125" cy="3416300"/>
          </a:xfrm>
          <a:ln/>
        </p:spPr>
      </p:sp>
      <p:sp>
        <p:nvSpPr>
          <p:cNvPr id="22016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God had decreed in Jeremiah's time that Jerusalem would be destroyed, which brought rejoicing by nearby nations such as Ammon and Edom. However, they also would face the wrath of Babylon and thus were not worthy of Jerusalem's trust. </a:t>
            </a:r>
          </a:p>
          <a:p>
            <a:pPr eaLnBrk="1" hangingPunct="1"/>
            <a:endParaRPr lang="en-US" altLang="zh-CN" dirty="0">
              <a:latin typeface="Times New Roman" charset="0"/>
              <a:ea typeface="ＭＳ Ｐゴシック" charset="0"/>
              <a:cs typeface="ＭＳ Ｐゴシック" charset="0"/>
            </a:endParaRPr>
          </a:p>
          <a:p>
            <a:r>
              <a:rPr lang="en-US" sz="1200" b="1" kern="1200" dirty="0">
                <a:solidFill>
                  <a:schemeClr val="tx1"/>
                </a:solidFill>
                <a:effectLst/>
                <a:latin typeface="+mn-lt"/>
                <a:ea typeface="+mn-ea"/>
                <a:cs typeface="+mn-cs"/>
              </a:rPr>
              <a:t>Jer. 27:1</a:t>
            </a:r>
            <a:r>
              <a:rPr lang="en-US" sz="1200" kern="1200" dirty="0">
                <a:solidFill>
                  <a:schemeClr val="tx1"/>
                </a:solidFill>
                <a:effectLst/>
                <a:latin typeface="+mn-lt"/>
                <a:ea typeface="+mn-ea"/>
                <a:cs typeface="+mn-cs"/>
              </a:rPr>
              <a:t>    This message came to Jeremiah from the LORD early in the reign of Zedekiah son of Josiah, king of Judah.</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Jer. 27:2</a:t>
            </a:r>
            <a:r>
              <a:rPr lang="en-US" sz="1200" kern="1200" dirty="0">
                <a:solidFill>
                  <a:schemeClr val="tx1"/>
                </a:solidFill>
                <a:effectLst/>
                <a:latin typeface="+mn-lt"/>
                <a:ea typeface="+mn-ea"/>
                <a:cs typeface="+mn-cs"/>
              </a:rPr>
              <a:t>    This is what the LORD said to me: “Make a yoke, and fasten it on your neck with leather straps. </a:t>
            </a:r>
            <a:r>
              <a:rPr lang="en-US" sz="1200" b="1" kern="1200" baseline="30000" dirty="0">
                <a:solidFill>
                  <a:schemeClr val="tx1"/>
                </a:solidFill>
                <a:effectLst/>
                <a:latin typeface="+mn-lt"/>
                <a:ea typeface="+mn-ea"/>
                <a:cs typeface="+mn-cs"/>
              </a:rPr>
              <a:t>3</a:t>
            </a:r>
            <a:r>
              <a:rPr lang="en-US" sz="1200" kern="1200" dirty="0">
                <a:solidFill>
                  <a:schemeClr val="tx1"/>
                </a:solidFill>
                <a:effectLst/>
                <a:latin typeface="+mn-lt"/>
                <a:ea typeface="+mn-ea"/>
                <a:cs typeface="+mn-cs"/>
              </a:rPr>
              <a:t> Then send messages to the kings of Edom, Moab, Ammon, Tyre, and Sidon through their ambassadors who have come to see King Zedekiah in Jerusalem. </a:t>
            </a:r>
            <a:r>
              <a:rPr lang="en-US" sz="1200" b="1" kern="1200" baseline="30000" dirty="0">
                <a:solidFill>
                  <a:schemeClr val="tx1"/>
                </a:solidFill>
                <a:effectLst/>
                <a:latin typeface="+mn-lt"/>
                <a:ea typeface="+mn-ea"/>
                <a:cs typeface="+mn-cs"/>
              </a:rPr>
              <a:t>4</a:t>
            </a:r>
            <a:r>
              <a:rPr lang="en-US" sz="1200" kern="1200" dirty="0">
                <a:solidFill>
                  <a:schemeClr val="tx1"/>
                </a:solidFill>
                <a:effectLst/>
                <a:latin typeface="+mn-lt"/>
                <a:ea typeface="+mn-ea"/>
                <a:cs typeface="+mn-cs"/>
              </a:rPr>
              <a:t> Give them this message for their masters: ‘This is what the LORD of Heaven’s Armies, the God of Israel, says: </a:t>
            </a:r>
            <a:r>
              <a:rPr lang="en-US" sz="1200" b="1" kern="1200" baseline="30000" dirty="0">
                <a:solidFill>
                  <a:schemeClr val="tx1"/>
                </a:solidFill>
                <a:effectLst/>
                <a:latin typeface="+mn-lt"/>
                <a:ea typeface="+mn-ea"/>
                <a:cs typeface="+mn-cs"/>
              </a:rPr>
              <a:t>5</a:t>
            </a:r>
            <a:r>
              <a:rPr lang="en-US" sz="1200" kern="1200" dirty="0">
                <a:solidFill>
                  <a:schemeClr val="tx1"/>
                </a:solidFill>
                <a:effectLst/>
                <a:latin typeface="+mn-lt"/>
                <a:ea typeface="+mn-ea"/>
                <a:cs typeface="+mn-cs"/>
              </a:rPr>
              <a:t> With my great strength and powerful arm I made the earth and all its people and every animal. I can give these things of mine to anyone I choose. </a:t>
            </a:r>
            <a:r>
              <a:rPr lang="en-US" sz="1200" b="1" kern="1200" baseline="30000" dirty="0">
                <a:solidFill>
                  <a:schemeClr val="tx1"/>
                </a:solidFill>
                <a:effectLst/>
                <a:latin typeface="+mn-lt"/>
                <a:ea typeface="+mn-ea"/>
                <a:cs typeface="+mn-cs"/>
              </a:rPr>
              <a:t>6</a:t>
            </a:r>
            <a:r>
              <a:rPr lang="en-US" sz="1200" kern="1200" dirty="0">
                <a:solidFill>
                  <a:schemeClr val="tx1"/>
                </a:solidFill>
                <a:effectLst/>
                <a:latin typeface="+mn-lt"/>
                <a:ea typeface="+mn-ea"/>
                <a:cs typeface="+mn-cs"/>
              </a:rPr>
              <a:t> Now I will give your countries to King Nebuchadnezzar of Babylon, who is my servant. I have put everything, even the wild animals, under his control. </a:t>
            </a:r>
            <a:r>
              <a:rPr lang="en-US" sz="1200" b="1" kern="1200" baseline="30000" dirty="0">
                <a:solidFill>
                  <a:schemeClr val="tx1"/>
                </a:solidFill>
                <a:effectLst/>
                <a:latin typeface="+mn-lt"/>
                <a:ea typeface="+mn-ea"/>
                <a:cs typeface="+mn-cs"/>
              </a:rPr>
              <a:t>7</a:t>
            </a:r>
            <a:r>
              <a:rPr lang="en-US" sz="1200" kern="1200" dirty="0">
                <a:solidFill>
                  <a:schemeClr val="tx1"/>
                </a:solidFill>
                <a:effectLst/>
                <a:latin typeface="+mn-lt"/>
                <a:ea typeface="+mn-ea"/>
                <a:cs typeface="+mn-cs"/>
              </a:rPr>
              <a:t> All the nations will serve him, his son, and his grandson until his time is up. Then many nations and great kings will conquer and rule over Babylon. </a:t>
            </a:r>
            <a:r>
              <a:rPr lang="en-US" sz="1200" b="1" kern="1200" baseline="30000" dirty="0">
                <a:solidFill>
                  <a:schemeClr val="tx1"/>
                </a:solidFill>
                <a:effectLst/>
                <a:latin typeface="+mn-lt"/>
                <a:ea typeface="+mn-ea"/>
                <a:cs typeface="+mn-cs"/>
              </a:rPr>
              <a:t>8</a:t>
            </a:r>
            <a:r>
              <a:rPr lang="en-US" sz="1200" kern="1200" dirty="0">
                <a:solidFill>
                  <a:schemeClr val="tx1"/>
                </a:solidFill>
                <a:effectLst/>
                <a:latin typeface="+mn-lt"/>
                <a:ea typeface="+mn-ea"/>
                <a:cs typeface="+mn-cs"/>
              </a:rPr>
              <a:t> So you must submit to Babylon’s king and serve him; put your neck under Babylon’s yoke! I will punish any nation that refuses to be his slave, says the LORD. I will send war, famine, and disease upon that nation until Babylon has conquered it.</a:t>
            </a:r>
          </a:p>
          <a:p>
            <a:r>
              <a:rPr lang="en-US" sz="1200" kern="1200" dirty="0">
                <a:solidFill>
                  <a:schemeClr val="tx1"/>
                </a:solidFill>
                <a:effectLst/>
                <a:latin typeface="+mn-lt"/>
                <a:ea typeface="+mn-ea"/>
                <a:cs typeface="+mn-cs"/>
              </a:rPr>
              <a:t>____________</a:t>
            </a:r>
          </a:p>
          <a:p>
            <a:pPr eaLnBrk="1" hangingPunct="1"/>
            <a:r>
              <a:rPr lang="en-US" dirty="0">
                <a:latin typeface="Times New Roman" charset="0"/>
                <a:ea typeface="ＭＳ Ｐゴシック" charset="0"/>
                <a:cs typeface="ＭＳ Ｐゴシック" charset="0"/>
              </a:rPr>
              <a:t>OS-24-Jeremiah-243</a:t>
            </a:r>
          </a:p>
          <a:p>
            <a:pPr eaLnBrk="1" hangingPunct="1"/>
            <a:r>
              <a:rPr lang="en-US" dirty="0">
                <a:latin typeface="Times New Roman" charset="0"/>
                <a:ea typeface="ＭＳ Ｐゴシック" charset="0"/>
                <a:cs typeface="ＭＳ Ｐゴシック" charset="0"/>
              </a:rPr>
              <a:t>OS-25-Lamentations-122</a:t>
            </a:r>
          </a:p>
          <a:p>
            <a:endParaRPr lang="en-US" sz="1200" kern="1200" dirty="0">
              <a:solidFill>
                <a:schemeClr val="tx1"/>
              </a:solidFill>
              <a:effectLst/>
              <a:latin typeface="+mn-lt"/>
              <a:ea typeface="+mn-ea"/>
              <a:cs typeface="+mn-cs"/>
            </a:endParaRPr>
          </a:p>
          <a:p>
            <a:pPr eaLnBrk="1" hangingPunct="1"/>
            <a:endParaRPr lang="en-US" altLang="zh-CN"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83804060"/>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mn-ea"/>
                <a:cs typeface="Arial" panose="020B0604020202020204" pitchFamily="34" charset="0"/>
              </a:rPr>
              <a:t>God balanced Jerusalem’s fall with Jehoiachin’s elevation so the exiles would see that they also would be elevated in a return to the land (Jer 52).</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76134036"/>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He judges but also restores</a:t>
            </a:r>
            <a:r>
              <a:rPr lang="en-SG" sz="1200" kern="1200" dirty="0">
                <a:solidFill>
                  <a:schemeClr val="tx1"/>
                </a:solidFill>
                <a:effectLst/>
                <a:latin typeface="Arial"/>
                <a:ea typeface="+mn-ea"/>
                <a:cs typeface="Arial"/>
              </a:rPr>
              <a:t>.</a:t>
            </a:r>
            <a:endParaRPr lang="en-US" dirty="0">
              <a:latin typeface="Arial"/>
              <a:cs typeface="Arial"/>
            </a:endParaRPr>
          </a:p>
        </p:txBody>
      </p:sp>
    </p:spTree>
    <p:extLst>
      <p:ext uri="{BB962C8B-B14F-4D97-AF65-F5344CB8AC3E}">
        <p14:creationId xmlns:p14="http://schemas.microsoft.com/office/powerpoint/2010/main" val="32921410"/>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Around</a:t>
            </a:r>
            <a:r>
              <a:rPr lang="en-US" baseline="0" dirty="0">
                <a:latin typeface="Arial"/>
                <a:cs typeface="Arial"/>
              </a:rPr>
              <a:t> 1400 BC, God warned</a:t>
            </a:r>
            <a:r>
              <a:rPr lang="en-US" dirty="0">
                <a:latin typeface="Arial"/>
                <a:cs typeface="Arial"/>
              </a:rPr>
              <a:t> in Deut</a:t>
            </a:r>
            <a:r>
              <a:rPr lang="en-US" baseline="0" dirty="0">
                <a:latin typeface="Arial"/>
                <a:cs typeface="Arial"/>
              </a:rPr>
              <a:t> 28 not to have any other gods</a:t>
            </a:r>
            <a:r>
              <a:rPr lang="mr-IN" baseline="0" dirty="0">
                <a:latin typeface="Arial"/>
                <a:cs typeface="Arial"/>
              </a:rPr>
              <a:t>…</a:t>
            </a:r>
            <a:r>
              <a:rPr lang="en-US" baseline="0" dirty="0">
                <a:latin typeface="Arial"/>
                <a:cs typeface="Arial"/>
              </a:rPr>
              <a:t>.</a:t>
            </a:r>
          </a:p>
          <a:p>
            <a:r>
              <a:rPr lang="en-US" dirty="0">
                <a:latin typeface="Arial"/>
                <a:cs typeface="Arial"/>
              </a:rPr>
              <a:t>The parallels</a:t>
            </a:r>
            <a:r>
              <a:rPr lang="en-US" baseline="0" dirty="0">
                <a:latin typeface="Arial"/>
                <a:cs typeface="Arial"/>
              </a:rPr>
              <a:t> between the individual blessings and cursings are just too obvious!</a:t>
            </a:r>
          </a:p>
          <a:p>
            <a:r>
              <a:rPr lang="en-US" baseline="0" dirty="0">
                <a:latin typeface="Arial"/>
                <a:cs typeface="Arial"/>
              </a:rPr>
              <a:t>———————</a:t>
            </a:r>
          </a:p>
          <a:p>
            <a:r>
              <a:rPr lang="en-US" baseline="0" dirty="0">
                <a:latin typeface="Arial"/>
                <a:cs typeface="Arial"/>
              </a:rPr>
              <a:t>OS-05-Deuteronomy-242</a:t>
            </a:r>
          </a:p>
          <a:p>
            <a:r>
              <a:rPr lang="en-US" baseline="0" dirty="0">
                <a:latin typeface="Arial"/>
                <a:cs typeface="Arial"/>
              </a:rPr>
              <a:t>OS-12-2 Kings-97</a:t>
            </a:r>
          </a:p>
          <a:p>
            <a:r>
              <a:rPr lang="en-US" dirty="0">
                <a:latin typeface="Arial"/>
                <a:cs typeface="Arial"/>
              </a:rPr>
              <a:t>OS-14-2 Chron-62</a:t>
            </a:r>
          </a:p>
          <a:p>
            <a:r>
              <a:rPr lang="en-US" dirty="0">
                <a:latin typeface="Arial"/>
                <a:cs typeface="Arial"/>
              </a:rPr>
              <a:t>OS-23-Prophets Intro-25</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0">
                <a:solidFill>
                  <a:srgbClr val="FFFF00"/>
                </a:solidFill>
                <a:latin typeface="Times" charset="0"/>
                <a:ea typeface="宋体" charset="0"/>
                <a:cs typeface="ＭＳ Ｐゴシック" charset="0"/>
              </a:rPr>
              <a:t>OS-24-Jeremiah-243</a:t>
            </a:r>
            <a:endParaRPr lang="en-US" b="0">
              <a:cs typeface="ＭＳ Ｐゴシック"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7C6446-AAD8-6F49-9520-162935CE385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255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677451078"/>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p:cNvSpPr>
            <a:spLocks noGrp="1" noChangeArrowheads="1"/>
          </p:cNvSpPr>
          <p:nvPr>
            <p:ph type="sldNum" sz="quarter" idx="5"/>
          </p:nvPr>
        </p:nvSpPr>
        <p:spPr>
          <a:xfrm>
            <a:off x="6604084" y="9379451"/>
            <a:ext cx="253916" cy="39478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5534179-A4B9-F34B-85BE-FD84ED5C21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4738" name="Rectangle 2"/>
          <p:cNvSpPr>
            <a:spLocks noGrp="1" noRot="1" noChangeAspect="1" noChangeArrowheads="1" noTextEdit="1"/>
          </p:cNvSpPr>
          <p:nvPr>
            <p:ph type="sldImg"/>
          </p:nvPr>
        </p:nvSpPr>
        <p:spPr>
          <a:ln/>
        </p:spPr>
      </p:sp>
      <p:sp>
        <p:nvSpPr>
          <p:cNvPr id="244739" name="Rectangle 3"/>
          <p:cNvSpPr>
            <a:spLocks noGrp="1" noChangeArrowheads="1"/>
          </p:cNvSpPr>
          <p:nvPr>
            <p:ph type="body" idx="1"/>
          </p:nvPr>
        </p:nvSpPr>
        <p:spPr>
          <a:xfrm>
            <a:off x="914400" y="4642764"/>
            <a:ext cx="57471506" cy="75484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altLang="zh-CN" sz="3200" b="0" dirty="0">
                <a:solidFill>
                  <a:schemeClr val="tx1"/>
                </a:solidFill>
                <a:latin typeface="Arial"/>
                <a:ea typeface="宋体" charset="0"/>
                <a:cs typeface="Arial"/>
              </a:rPr>
              <a:t>Later in the OT we see justification for God</a:t>
            </a:r>
            <a:r>
              <a:rPr lang="fr-FR" altLang="zh-CN" sz="3200" b="0" dirty="0">
                <a:solidFill>
                  <a:schemeClr val="tx1"/>
                </a:solidFill>
                <a:latin typeface="Arial"/>
                <a:ea typeface="宋体" charset="0"/>
                <a:cs typeface="Arial"/>
              </a:rPr>
              <a:t>'</a:t>
            </a:r>
            <a:r>
              <a:rPr lang="en-US" altLang="zh-CN" sz="3200" b="0" dirty="0">
                <a:solidFill>
                  <a:schemeClr val="tx1"/>
                </a:solidFill>
                <a:latin typeface="Arial"/>
                <a:ea typeface="宋体" charset="0"/>
                <a:cs typeface="Arial"/>
              </a:rPr>
              <a:t>s judgment on Israel. The leaders and the people sinned through ungodliness and idolatry, and true to the curses of Deut. 28, God gave the people the consequences of their obedience</a:t>
            </a:r>
            <a:r>
              <a:rPr lang="en-US" altLang="zh-CN" sz="3200" b="0" baseline="0" dirty="0">
                <a:solidFill>
                  <a:schemeClr val="tx1"/>
                </a:solidFill>
                <a:latin typeface="Arial"/>
                <a:ea typeface="宋体" charset="0"/>
                <a:cs typeface="Arial"/>
              </a:rPr>
              <a:t> by exiling them to Babylon.</a:t>
            </a:r>
          </a:p>
          <a:p>
            <a:pPr eaLnBrk="1" hangingPunct="1">
              <a:lnSpc>
                <a:spcPct val="90000"/>
              </a:lnSpc>
              <a:spcBef>
                <a:spcPct val="20000"/>
              </a:spcBef>
              <a:buFont typeface="Wingdings" charset="0"/>
              <a:buNone/>
            </a:pPr>
            <a:endParaRPr lang="en-US" altLang="zh-CN" sz="3100" b="0" dirty="0">
              <a:solidFill>
                <a:srgbClr val="FFFF00"/>
              </a:solidFill>
              <a:latin typeface="Times" charset="0"/>
              <a:ea typeface="宋体" charset="0"/>
              <a:cs typeface="宋体" charset="0"/>
            </a:endParaRPr>
          </a:p>
          <a:p>
            <a:pPr eaLnBrk="1" hangingPunct="1">
              <a:lnSpc>
                <a:spcPct val="90000"/>
              </a:lnSpc>
              <a:spcBef>
                <a:spcPct val="20000"/>
              </a:spcBef>
              <a:buFont typeface="Wingdings" charset="0"/>
              <a:buNone/>
            </a:pPr>
            <a:r>
              <a:rPr lang="en-US" altLang="zh-CN" sz="3100" b="0" dirty="0">
                <a:solidFill>
                  <a:srgbClr val="FFFF00"/>
                </a:solidFill>
                <a:latin typeface="Times" charset="0"/>
                <a:ea typeface="宋体" charset="0"/>
                <a:cs typeface="宋体" charset="0"/>
              </a:rPr>
              <a:t>Jeremiah</a:t>
            </a:r>
            <a:r>
              <a:rPr lang="fr-FR" altLang="zh-CN" sz="3100" b="0" dirty="0">
                <a:solidFill>
                  <a:srgbClr val="FFFF00"/>
                </a:solidFill>
                <a:latin typeface="Times" charset="0"/>
                <a:ea typeface="宋体" charset="0"/>
                <a:cs typeface="宋体" charset="0"/>
              </a:rPr>
              <a:t>'</a:t>
            </a:r>
            <a:r>
              <a:rPr lang="en-US" altLang="zh-CN" sz="3100" b="0" dirty="0">
                <a:solidFill>
                  <a:srgbClr val="FFFF00"/>
                </a:solidFill>
                <a:latin typeface="Times" charset="0"/>
                <a:ea typeface="宋体" charset="0"/>
                <a:cs typeface="宋体" charset="0"/>
              </a:rPr>
              <a:t>s prophecy and Lamentations record his eyewitness account of Babylon</a:t>
            </a:r>
            <a:r>
              <a:rPr lang="fr-FR" altLang="zh-CN" sz="3100" b="0" dirty="0">
                <a:solidFill>
                  <a:srgbClr val="FFFF00"/>
                </a:solidFill>
                <a:latin typeface="Times" charset="0"/>
                <a:ea typeface="宋体" charset="0"/>
                <a:cs typeface="宋体" charset="0"/>
              </a:rPr>
              <a:t>'</a:t>
            </a:r>
            <a:r>
              <a:rPr lang="en-US" altLang="zh-CN" sz="3100" b="0" dirty="0">
                <a:solidFill>
                  <a:srgbClr val="FFFF00"/>
                </a:solidFill>
                <a:latin typeface="Times" charset="0"/>
                <a:ea typeface="宋体" charset="0"/>
                <a:cs typeface="宋体" charset="0"/>
              </a:rPr>
              <a:t>s siege and destruction of Jerusalem for the nation</a:t>
            </a:r>
            <a:r>
              <a:rPr lang="fr-FR" altLang="zh-CN" sz="3100" b="0" dirty="0">
                <a:solidFill>
                  <a:srgbClr val="FFFF00"/>
                </a:solidFill>
                <a:latin typeface="Times" charset="0"/>
                <a:ea typeface="宋体" charset="0"/>
                <a:cs typeface="宋体" charset="0"/>
              </a:rPr>
              <a:t>'</a:t>
            </a:r>
            <a:r>
              <a:rPr lang="en-US" altLang="zh-CN" sz="3100" b="0" dirty="0">
                <a:solidFill>
                  <a:srgbClr val="FFFF00"/>
                </a:solidFill>
                <a:latin typeface="Times" charset="0"/>
                <a:ea typeface="宋体" charset="0"/>
                <a:cs typeface="宋体" charset="0"/>
              </a:rPr>
              <a:t>s sin, the Holy Spirit moved him to record an historical compilation which provides the context and justification for God</a:t>
            </a:r>
            <a:r>
              <a:rPr lang="fr-FR" altLang="zh-CN" sz="3100" b="0" dirty="0">
                <a:solidFill>
                  <a:srgbClr val="FFFF00"/>
                </a:solidFill>
                <a:latin typeface="Times" charset="0"/>
                <a:ea typeface="宋体" charset="0"/>
                <a:cs typeface="宋体" charset="0"/>
              </a:rPr>
              <a:t>'</a:t>
            </a:r>
            <a:r>
              <a:rPr lang="en-US" altLang="zh-CN" sz="3100" b="0" dirty="0">
                <a:solidFill>
                  <a:srgbClr val="FFFF00"/>
                </a:solidFill>
                <a:latin typeface="Times" charset="0"/>
                <a:ea typeface="宋体" charset="0"/>
                <a:cs typeface="宋体" charset="0"/>
              </a:rPr>
              <a:t>s judgment upon these two nations. The leaders and the people sinned through ungodliness and idolatry, and true to the curses of Deut. 28, God gave the people the consequences of their obedience.</a:t>
            </a:r>
          </a:p>
          <a:p>
            <a:pPr eaLnBrk="1" hangingPunct="1">
              <a:lnSpc>
                <a:spcPct val="90000"/>
              </a:lnSpc>
              <a:spcBef>
                <a:spcPct val="20000"/>
              </a:spcBef>
              <a:buFont typeface="Wingdings" charset="0"/>
              <a:buNone/>
            </a:pPr>
            <a:r>
              <a:rPr lang="en-US" sz="3100" b="0" dirty="0">
                <a:solidFill>
                  <a:srgbClr val="FFFF00"/>
                </a:solidFill>
                <a:latin typeface="Times" charset="0"/>
                <a:ea typeface="宋体" charset="0"/>
                <a:cs typeface="ＭＳ Ｐゴシック" charset="0"/>
              </a:rPr>
              <a:t>——————————</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3200" baseline="0" dirty="0">
                <a:latin typeface="Arial"/>
                <a:cs typeface="Arial"/>
              </a:rPr>
              <a:t>OS-05-Deuteronomy-252</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3200" baseline="0" dirty="0">
                <a:latin typeface="Arial"/>
                <a:cs typeface="Arial"/>
              </a:rPr>
              <a:t>OS-12-2 Kings-98</a:t>
            </a:r>
          </a:p>
          <a:p>
            <a:pPr eaLnBrk="1" hangingPunct="1">
              <a:lnSpc>
                <a:spcPct val="90000"/>
              </a:lnSpc>
              <a:spcBef>
                <a:spcPct val="20000"/>
              </a:spcBef>
              <a:buFont typeface="Wingdings" charset="0"/>
              <a:buNone/>
            </a:pPr>
            <a:r>
              <a:rPr lang="en-US" sz="3100" b="0" dirty="0">
                <a:solidFill>
                  <a:srgbClr val="FFFF00"/>
                </a:solidFill>
                <a:latin typeface="Times" charset="0"/>
                <a:ea typeface="宋体" charset="0"/>
                <a:cs typeface="ＭＳ Ｐゴシック" charset="0"/>
              </a:rPr>
              <a:t>OS-23-Prophets Intro-26</a:t>
            </a:r>
          </a:p>
          <a:p>
            <a:pPr eaLnBrk="1" hangingPunct="1">
              <a:lnSpc>
                <a:spcPct val="90000"/>
              </a:lnSpc>
              <a:spcBef>
                <a:spcPct val="20000"/>
              </a:spcBef>
              <a:buFont typeface="Wingdings" charset="0"/>
              <a:buNone/>
            </a:pPr>
            <a:r>
              <a:rPr lang="en-US" sz="3100" b="0" dirty="0">
                <a:solidFill>
                  <a:srgbClr val="FFFF00"/>
                </a:solidFill>
                <a:latin typeface="Times" charset="0"/>
                <a:ea typeface="宋体" charset="0"/>
                <a:cs typeface="ＭＳ Ｐゴシック" charset="0"/>
              </a:rPr>
              <a:t>OS-24-Jeremiah-244</a:t>
            </a:r>
            <a:endParaRPr lang="en-US" b="0" dirty="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C45CD21-439F-6E43-B832-A58E594691FA}" type="slidenum">
              <a:rPr lang="en-US" sz="1200">
                <a:solidFill>
                  <a:srgbClr val="000000"/>
                </a:solidFill>
                <a:latin typeface="Calibri" charset="0"/>
              </a:rPr>
              <a:pPr eaLnBrk="1" hangingPunct="1"/>
              <a:t>37</a:t>
            </a:fld>
            <a:endParaRPr lang="en-US" sz="1200">
              <a:solidFill>
                <a:srgbClr val="000000"/>
              </a:solidFill>
              <a:latin typeface="Calibri" charset="0"/>
            </a:endParaRPr>
          </a:p>
        </p:txBody>
      </p:sp>
      <p:sp>
        <p:nvSpPr>
          <p:cNvPr id="727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270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Jeremiah was the only prophet to live through the 586 BC fall of Jerusalem. God called him to show God’s compassion even in Judah’s darkest hours.</a:t>
            </a:r>
            <a:r>
              <a:rPr lang="en-US" baseline="0" dirty="0">
                <a:latin typeface="Arial"/>
                <a:ea typeface="ＭＳ Ｐゴシック" charset="0"/>
                <a:cs typeface="Arial"/>
              </a:rPr>
              <a:t> How? </a:t>
            </a:r>
            <a:r>
              <a:rPr lang="en-US" dirty="0">
                <a:latin typeface="Arial"/>
                <a:ea typeface="ＭＳ Ｐゴシック" charset="0"/>
                <a:cs typeface="Arial"/>
              </a:rPr>
              <a:t>Josiah</a:t>
            </a:r>
            <a:r>
              <a:rPr lang="en-US" baseline="0" dirty="0">
                <a:latin typeface="Arial"/>
                <a:ea typeface="ＭＳ Ｐゴシック" charset="0"/>
                <a:cs typeface="Arial"/>
              </a:rPr>
              <a:t> was the last good king, who died in 609. • After him the reigns of his descendants alternated between 3 months•  to 11 years • to 3 months • to 11 years once again! • But God spoke to these godless kings through three major prophets. Jeremiah was the only one to preach in Jerusalem until the city fell in 586, • while Daniel was taken to Babylon in 605 • and Ezekiel in 597. </a:t>
            </a:r>
            <a:endParaRPr lang="en-US" dirty="0">
              <a:latin typeface="Arial"/>
              <a:ea typeface="ＭＳ Ｐゴシック" charset="0"/>
              <a:cs typeface="Arial"/>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30BB48C-C49E-6747-A139-BDAC751A28B2}"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257</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706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065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r>
              <a:rPr lang="en-US" dirty="0">
                <a:latin typeface="Arial"/>
                <a:ea typeface="ＭＳ Ｐゴシック" charset="0"/>
                <a:cs typeface="Arial"/>
              </a:rPr>
              <a:t>The last five kings of Judah comprised only three generations. That's because it was such a turbulent</a:t>
            </a:r>
            <a:r>
              <a:rPr lang="en-US" baseline="0" dirty="0">
                <a:latin typeface="Arial"/>
                <a:ea typeface="ＭＳ Ｐゴシック" charset="0"/>
                <a:cs typeface="Arial"/>
              </a:rPr>
              <a:t> time that two of them served only 3 months each! Josiah was the final good king with a long rule of 31 years, </a:t>
            </a:r>
          </a:p>
          <a:p>
            <a:r>
              <a:rPr lang="en-US" baseline="0" dirty="0">
                <a:latin typeface="Arial"/>
                <a:ea typeface="ＭＳ Ｐゴシック" charset="0"/>
                <a:cs typeface="Arial"/>
              </a:rPr>
              <a:t>• but his son Jehoahaz ruled only three months before getting exiled to Egypt, the rising superpower </a:t>
            </a:r>
          </a:p>
          <a:p>
            <a:r>
              <a:rPr lang="en-US" baseline="0" dirty="0">
                <a:latin typeface="Arial"/>
                <a:ea typeface="ＭＳ Ｐゴシック" charset="0"/>
                <a:cs typeface="Arial"/>
              </a:rPr>
              <a:t>• who replaced him with his brother Jehoiakim. However, Egypt lost to Babylon, the rising competitor to the north, so the third generation here in the person of </a:t>
            </a:r>
          </a:p>
          <a:p>
            <a:r>
              <a:rPr lang="en-US" baseline="0" dirty="0">
                <a:latin typeface="Arial"/>
                <a:ea typeface="ＭＳ Ｐゴシック" charset="0"/>
                <a:cs typeface="Arial"/>
              </a:rPr>
              <a:t>• Jehoiachin also reigned only 3 months like his uncle Jehoahaz. Jehoiachin was then exiled ahead of the rest of Judah to Babylon, and his other uncle, </a:t>
            </a:r>
          </a:p>
          <a:p>
            <a:r>
              <a:rPr lang="en-US" baseline="0" dirty="0">
                <a:latin typeface="Arial"/>
                <a:ea typeface="ＭＳ Ｐゴシック" charset="0"/>
                <a:cs typeface="Arial"/>
              </a:rPr>
              <a:t>• Zedekiah, became Judah's puppet king under Babylon. But none of these last four kings would submit to the LORD, and Zedekiah was the last Jewish king to this day. Jeremiah tried to get him to submit to God's discipline, but to no avail. In 586 the city was destroyed, temple was raided and made into ruins, and 10,000 people were </a:t>
            </a:r>
            <a:r>
              <a:rPr lang="en-US" baseline="0" dirty="0" err="1">
                <a:latin typeface="Arial"/>
                <a:ea typeface="ＭＳ Ｐゴシック" charset="0"/>
                <a:cs typeface="Arial"/>
              </a:rPr>
              <a:t>forcably</a:t>
            </a:r>
            <a:r>
              <a:rPr lang="en-US" baseline="0" dirty="0">
                <a:latin typeface="Arial"/>
                <a:ea typeface="ＭＳ Ｐゴシック" charset="0"/>
                <a:cs typeface="Arial"/>
              </a:rPr>
              <a:t> exiled to Babylon.</a:t>
            </a:r>
            <a:endParaRPr lang="en-US" dirty="0">
              <a:latin typeface="Arial"/>
              <a:ea typeface="ＭＳ Ｐゴシック" charset="0"/>
              <a:cs typeface="Arial"/>
            </a:endParaRPr>
          </a:p>
        </p:txBody>
      </p:sp>
    </p:spTree>
    <p:extLst>
      <p:ext uri="{BB962C8B-B14F-4D97-AF65-F5344CB8AC3E}">
        <p14:creationId xmlns:p14="http://schemas.microsoft.com/office/powerpoint/2010/main" val="4183618092"/>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9090"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a:latin typeface="Arial"/>
                <a:ea typeface="ＭＳ Ｐゴシック" charset="0"/>
                <a:cs typeface="Arial"/>
              </a:rPr>
              <a:t>The book is divided into 4 main sections. After the first section in chapter</a:t>
            </a:r>
            <a:r>
              <a:rPr lang="en-US" sz="1200" baseline="0" dirty="0">
                <a:latin typeface="Arial"/>
                <a:ea typeface="ＭＳ Ｐゴシック" charset="0"/>
                <a:cs typeface="Arial"/>
              </a:rPr>
              <a:t> 1 on</a:t>
            </a:r>
            <a:r>
              <a:rPr lang="en-US" sz="1200" dirty="0">
                <a:latin typeface="Arial"/>
                <a:ea typeface="ＭＳ Ｐゴシック" charset="0"/>
                <a:cs typeface="Arial"/>
              </a:rPr>
              <a:t> Jeremiah</a:t>
            </a:r>
            <a:r>
              <a:rPr lang="mr-IN" altLang="ja-JP" sz="1200" dirty="0">
                <a:latin typeface="Arial"/>
                <a:ea typeface="ＭＳ Ｐゴシック" charset="0"/>
                <a:cs typeface="Arial"/>
              </a:rPr>
              <a:t>'</a:t>
            </a:r>
            <a:r>
              <a:rPr lang="en-US" sz="1200" dirty="0">
                <a:latin typeface="Arial"/>
                <a:ea typeface="ＭＳ Ｐゴシック" charset="0"/>
                <a:cs typeface="Arial"/>
              </a:rPr>
              <a:t>s call, his person and identity, Jeremiah got down to work very quickly in Chapter 2. Many object lessons run through the 2nd segment where God asks Jeremiah to do unusual things. These give the Judeans an obvious reminder of what they had not done and their failure to return and repent before God. However, buried between this segment in chapters 30-33 is a message of hope in a future restoration</a:t>
            </a:r>
            <a:r>
              <a:rPr lang="en-US" sz="1200" baseline="0" dirty="0">
                <a:latin typeface="Arial"/>
                <a:ea typeface="ＭＳ Ｐゴシック" charset="0"/>
                <a:cs typeface="Arial"/>
              </a:rPr>
              <a:t>, often called Book of Comfort. E</a:t>
            </a:r>
            <a:r>
              <a:rPr lang="en-US" sz="1200" dirty="0">
                <a:latin typeface="Arial"/>
                <a:ea typeface="ＭＳ Ｐゴシック" charset="0"/>
                <a:cs typeface="Arial"/>
              </a:rPr>
              <a:t>mbedded here is also the new covenant. After that from chapter 34 onwards</a:t>
            </a:r>
            <a:r>
              <a:rPr lang="en-US" sz="1200" baseline="0" dirty="0">
                <a:latin typeface="Arial"/>
                <a:ea typeface="ＭＳ Ｐゴシック" charset="0"/>
                <a:cs typeface="Arial"/>
              </a:rPr>
              <a:t> are </a:t>
            </a:r>
            <a:r>
              <a:rPr lang="en-US" sz="1200" dirty="0">
                <a:latin typeface="Arial"/>
                <a:ea typeface="ＭＳ Ｐゴシック" charset="0"/>
                <a:cs typeface="Arial"/>
              </a:rPr>
              <a:t>warning after warning against disobedience. But interestingly,</a:t>
            </a:r>
            <a:r>
              <a:rPr lang="en-US" sz="1200" baseline="0" dirty="0">
                <a:latin typeface="Arial"/>
                <a:ea typeface="ＭＳ Ｐゴシック" charset="0"/>
                <a:cs typeface="Arial"/>
              </a:rPr>
              <a:t> c</a:t>
            </a:r>
            <a:r>
              <a:rPr lang="en-US" sz="1200" dirty="0">
                <a:latin typeface="Arial"/>
                <a:ea typeface="ＭＳ Ｐゴシック" charset="0"/>
                <a:cs typeface="Arial"/>
              </a:rPr>
              <a:t>hapter 45 records an incident where</a:t>
            </a:r>
            <a:r>
              <a:rPr lang="en-US" sz="1200" baseline="0" dirty="0">
                <a:latin typeface="Arial"/>
                <a:ea typeface="ＭＳ Ｐゴシック" charset="0"/>
                <a:cs typeface="Arial"/>
              </a:rPr>
              <a:t> Barush was encouraged </a:t>
            </a:r>
            <a:r>
              <a:rPr lang="en-US" sz="1200" dirty="0">
                <a:latin typeface="Arial"/>
                <a:ea typeface="ＭＳ Ｐゴシック" charset="0"/>
                <a:cs typeface="Arial"/>
              </a:rPr>
              <a:t>20 years earlier</a:t>
            </a:r>
            <a:r>
              <a:rPr lang="en-US" sz="1200" baseline="0" dirty="0">
                <a:latin typeface="Arial"/>
                <a:ea typeface="ＭＳ Ｐゴシック" charset="0"/>
                <a:cs typeface="Arial"/>
              </a:rPr>
              <a:t> but </a:t>
            </a:r>
            <a:r>
              <a:rPr lang="en-US" sz="1200" dirty="0">
                <a:latin typeface="Arial"/>
                <a:ea typeface="ＭＳ Ｐゴシック" charset="0"/>
                <a:cs typeface="Arial"/>
              </a:rPr>
              <a:t>is placed here to encourage and show God</a:t>
            </a:r>
            <a:r>
              <a:rPr lang="mr-IN" altLang="ja-JP" sz="1200" dirty="0">
                <a:latin typeface="Arial"/>
                <a:ea typeface="ＭＳ Ｐゴシック" charset="0"/>
                <a:cs typeface="Arial"/>
              </a:rPr>
              <a:t>'</a:t>
            </a:r>
            <a:r>
              <a:rPr lang="en-US" sz="1200" dirty="0">
                <a:latin typeface="Arial"/>
                <a:ea typeface="ＭＳ Ｐゴシック" charset="0"/>
                <a:cs typeface="Arial"/>
              </a:rPr>
              <a:t>s sovereignty. This is also a reminder of the encouragement that God gave to Jeremiah in 1:19.. The next segment includes prophecies against the nations that persecuted Judah, many of which where fulfilled while some remain</a:t>
            </a:r>
            <a:r>
              <a:rPr lang="en-US" sz="1200" baseline="0" dirty="0">
                <a:latin typeface="Arial"/>
                <a:ea typeface="ＭＳ Ｐゴシック" charset="0"/>
                <a:cs typeface="Arial"/>
              </a:rPr>
              <a:t> still future</a:t>
            </a:r>
            <a:r>
              <a:rPr lang="en-US" sz="1200" dirty="0">
                <a:latin typeface="Arial"/>
                <a:ea typeface="ＭＳ Ｐゴシック" charset="0"/>
                <a:cs typeface="Arial"/>
              </a:rPr>
              <a:t>. The prophecies end with Babylon, empahsizing how God would very certainly destroy them. This brought hope to the Israelites at that time</a:t>
            </a:r>
            <a:r>
              <a:rPr lang="en-US" sz="1200" baseline="0" dirty="0">
                <a:latin typeface="Arial"/>
                <a:ea typeface="ＭＳ Ｐゴシック" charset="0"/>
                <a:cs typeface="Arial"/>
              </a:rPr>
              <a:t> when </a:t>
            </a:r>
            <a:r>
              <a:rPr lang="en-US" sz="1200" dirty="0">
                <a:latin typeface="Arial"/>
                <a:ea typeface="ＭＳ Ｐゴシック" charset="0"/>
                <a:cs typeface="Arial"/>
              </a:rPr>
              <a:t>they </a:t>
            </a:r>
            <a:r>
              <a:rPr lang="en-US" sz="1200" dirty="0" err="1">
                <a:latin typeface="Arial"/>
                <a:ea typeface="ＭＳ Ｐゴシック" charset="0"/>
                <a:cs typeface="Arial"/>
              </a:rPr>
              <a:t>couldn</a:t>
            </a:r>
            <a:r>
              <a:rPr lang="mr-IN" altLang="ja-JP" sz="1200" dirty="0">
                <a:latin typeface="Arial"/>
                <a:ea typeface="ＭＳ Ｐゴシック" charset="0"/>
                <a:cs typeface="Arial"/>
              </a:rPr>
              <a:t>'</a:t>
            </a:r>
            <a:r>
              <a:rPr lang="en-US" sz="1200" dirty="0">
                <a:latin typeface="Arial"/>
                <a:ea typeface="ＭＳ Ｐゴシック" charset="0"/>
                <a:cs typeface="Arial"/>
              </a:rPr>
              <a:t>t see beyond their suffering and subjugation. So the reality that future </a:t>
            </a:r>
            <a:r>
              <a:rPr lang="en-US" sz="1200" dirty="0" err="1">
                <a:latin typeface="Arial"/>
                <a:ea typeface="ＭＳ Ｐゴシック" charset="0"/>
                <a:cs typeface="Arial"/>
              </a:rPr>
              <a:t>judgment</a:t>
            </a:r>
            <a:r>
              <a:rPr lang="en-US" sz="1200" dirty="0">
                <a:latin typeface="Arial"/>
                <a:ea typeface="ＭＳ Ｐゴシック" charset="0"/>
                <a:cs typeface="Arial"/>
              </a:rPr>
              <a:t> lay ahead for Babylon was also an important encouragement for them to know that their God was a just God. </a:t>
            </a:r>
          </a:p>
        </p:txBody>
      </p:sp>
    </p:spTree>
    <p:extLst>
      <p:ext uri="{BB962C8B-B14F-4D97-AF65-F5344CB8AC3E}">
        <p14:creationId xmlns:p14="http://schemas.microsoft.com/office/powerpoint/2010/main" val="3488479639"/>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9AA8B4D-4179-AD49-8B18-E7173E8A631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God raised up at least six prophets in association with the destruction of the first temple in 586 BC (many say 587 BC). Four spoke in Judah itself, which Daniel and Ezekiel ministered to those already brought to Babylon, as they were. </a:t>
            </a:r>
          </a:p>
        </p:txBody>
      </p:sp>
    </p:spTree>
    <p:extLst>
      <p:ext uri="{BB962C8B-B14F-4D97-AF65-F5344CB8AC3E}">
        <p14:creationId xmlns:p14="http://schemas.microsoft.com/office/powerpoint/2010/main" val="426157684"/>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Few, if any, of us has had our country totally destroyed, though this still happens today in places like Iraq, Syria, Lebanon, and even closer to home like Jakarta in 1998 when a fourth of the city was destroyed. Yet even in these situations, God has shown his mercy. Many have trusted Christ by being expulse from their country.</a:t>
            </a:r>
          </a:p>
          <a:p>
            <a:pPr marL="0" marR="0" lvl="2"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ＭＳ 明朝"/>
                <a:cs typeface="Arial"/>
              </a:rPr>
              <a:t>But on a more personal level, do you think more of God’s judgment or his grace in your own life? Do you realize have much he has blessed you? The old song tells us to “count your many blessings, count them one by one.” Do you? </a:t>
            </a:r>
            <a:endParaRPr lang="en-US" dirty="0">
              <a:latin typeface="Arial"/>
              <a:cs typeface="Arial"/>
            </a:endParaRPr>
          </a:p>
        </p:txBody>
      </p:sp>
    </p:spTree>
    <p:extLst>
      <p:ext uri="{BB962C8B-B14F-4D97-AF65-F5344CB8AC3E}">
        <p14:creationId xmlns:p14="http://schemas.microsoft.com/office/powerpoint/2010/main" val="3461515080"/>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In what ways can</a:t>
            </a:r>
            <a:r>
              <a:rPr lang="en-US" baseline="0" dirty="0">
                <a:latin typeface="Arial"/>
                <a:cs typeface="Arial"/>
              </a:rPr>
              <a:t> we see God's compassion even when he has to punish sin?</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2255746606"/>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Be encouraged that the L</a:t>
            </a:r>
            <a:r>
              <a:rPr lang="en-US" sz="1100" dirty="0">
                <a:latin typeface="Arial"/>
                <a:cs typeface="Arial"/>
              </a:rPr>
              <a:t>ORD</a:t>
            </a:r>
            <a:r>
              <a:rPr lang="en-US" dirty="0">
                <a:latin typeface="Arial"/>
                <a:cs typeface="Arial"/>
              </a:rPr>
              <a:t> restrains his own punishing our sin for us to return to him.</a:t>
            </a:r>
          </a:p>
        </p:txBody>
      </p:sp>
    </p:spTree>
    <p:extLst>
      <p:ext uri="{BB962C8B-B14F-4D97-AF65-F5344CB8AC3E}">
        <p14:creationId xmlns:p14="http://schemas.microsoft.com/office/powerpoint/2010/main" val="512328533"/>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The L</a:t>
            </a:r>
            <a:r>
              <a:rPr lang="en-US" sz="1100" dirty="0">
                <a:latin typeface="Arial"/>
                <a:cs typeface="Arial"/>
              </a:rPr>
              <a:t>ORD</a:t>
            </a:r>
            <a:r>
              <a:rPr lang="en-US" dirty="0">
                <a:latin typeface="Arial"/>
                <a:cs typeface="Arial"/>
              </a:rPr>
              <a:t> assures that</a:t>
            </a:r>
            <a:r>
              <a:rPr lang="en-US" baseline="0" dirty="0">
                <a:latin typeface="Arial"/>
                <a:cs typeface="Arial"/>
              </a:rPr>
              <a:t> he has a representative who tells us both his discipline and restoration. </a:t>
            </a:r>
            <a:endParaRPr lang="en-US" dirty="0">
              <a:latin typeface="Arial"/>
              <a:cs typeface="Arial"/>
            </a:endParaRPr>
          </a:p>
        </p:txBody>
      </p:sp>
    </p:spTree>
    <p:extLst>
      <p:ext uri="{BB962C8B-B14F-4D97-AF65-F5344CB8AC3E}">
        <p14:creationId xmlns:p14="http://schemas.microsoft.com/office/powerpoint/2010/main" val="1539387360"/>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The L</a:t>
            </a:r>
            <a:r>
              <a:rPr lang="en-US" sz="1100" dirty="0">
                <a:latin typeface="Arial"/>
                <a:cs typeface="Arial"/>
              </a:rPr>
              <a:t>ORD</a:t>
            </a:r>
            <a:r>
              <a:rPr lang="en-US" dirty="0">
                <a:latin typeface="Arial"/>
                <a:cs typeface="Arial"/>
              </a:rPr>
              <a:t>'s</a:t>
            </a:r>
            <a:r>
              <a:rPr lang="en-US" baseline="0" dirty="0">
                <a:latin typeface="Arial"/>
                <a:cs typeface="Arial"/>
              </a:rPr>
              <a:t> punishment is always less than his rewards.</a:t>
            </a:r>
            <a:endParaRPr lang="en-US" dirty="0">
              <a:latin typeface="Arial"/>
              <a:cs typeface="Arial"/>
            </a:endParaRPr>
          </a:p>
        </p:txBody>
      </p:sp>
    </p:spTree>
    <p:extLst>
      <p:ext uri="{BB962C8B-B14F-4D97-AF65-F5344CB8AC3E}">
        <p14:creationId xmlns:p14="http://schemas.microsoft.com/office/powerpoint/2010/main" val="61127759"/>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He will judge unbelievers as</a:t>
            </a:r>
            <a:r>
              <a:rPr lang="en-US" baseline="0" dirty="0">
                <a:latin typeface="Arial"/>
                <a:cs typeface="Arial"/>
              </a:rPr>
              <a:t> well as his own people.</a:t>
            </a:r>
            <a:endParaRPr lang="en-US" dirty="0">
              <a:latin typeface="Arial"/>
              <a:cs typeface="Arial"/>
            </a:endParaRPr>
          </a:p>
        </p:txBody>
      </p:sp>
    </p:spTree>
    <p:extLst>
      <p:ext uri="{BB962C8B-B14F-4D97-AF65-F5344CB8AC3E}">
        <p14:creationId xmlns:p14="http://schemas.microsoft.com/office/powerpoint/2010/main" val="818236056"/>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He judges but also restores</a:t>
            </a:r>
            <a:r>
              <a:rPr lang="en-SG" sz="1200" kern="1200" dirty="0">
                <a:solidFill>
                  <a:schemeClr val="tx1"/>
                </a:solidFill>
                <a:effectLst/>
                <a:latin typeface="Arial"/>
                <a:ea typeface="+mn-ea"/>
                <a:cs typeface="Arial"/>
              </a:rPr>
              <a:t>.</a:t>
            </a:r>
            <a:endParaRPr lang="en-US" dirty="0">
              <a:latin typeface="Arial"/>
              <a:cs typeface="Arial"/>
            </a:endParaRPr>
          </a:p>
        </p:txBody>
      </p:sp>
    </p:spTree>
    <p:extLst>
      <p:ext uri="{BB962C8B-B14F-4D97-AF65-F5344CB8AC3E}">
        <p14:creationId xmlns:p14="http://schemas.microsoft.com/office/powerpoint/2010/main" val="5981972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4754"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The people in Israel were not too concerned about Babylon, in fact they thought they were secure in their successes</a:t>
            </a: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Where does Jeremiah show up in our lives today?</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02770555"/>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678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0" dirty="0">
                <a:latin typeface="Arial"/>
                <a:ea typeface="ＭＳ Ｐゴシック" charset="0"/>
                <a:cs typeface="Arial"/>
              </a:rPr>
              <a:t>• He remained faithful over the long haul—are you?</a:t>
            </a:r>
          </a:p>
          <a:p>
            <a:r>
              <a:rPr lang="en-US" b="0" dirty="0">
                <a:latin typeface="Arial"/>
                <a:ea typeface="ＭＳ Ｐゴシック" charset="0"/>
                <a:cs typeface="Arial"/>
              </a:rPr>
              <a:t>• He did not shy away or reinterpret God’s difficult words to those who needed to see he was fair (just) to them for their sins</a:t>
            </a:r>
          </a:p>
          <a:p>
            <a:r>
              <a:rPr lang="en-US" b="0" dirty="0">
                <a:latin typeface="Arial"/>
                <a:ea typeface="ＭＳ Ｐゴシック" charset="0"/>
                <a:cs typeface="Arial"/>
              </a:rPr>
              <a:t>• His message was so out-of-the-ordinary that he even told his people to give up during war</a:t>
            </a:r>
          </a:p>
          <a:p>
            <a:r>
              <a:rPr lang="en-US" b="0" dirty="0">
                <a:latin typeface="Arial"/>
                <a:ea typeface="ＭＳ Ｐゴシック" charset="0"/>
                <a:cs typeface="Arial"/>
              </a:rPr>
              <a:t>• Singleness may not have been his preference, but he submitted to God’s will here</a:t>
            </a:r>
          </a:p>
          <a:p>
            <a:r>
              <a:rPr lang="en-US" b="0" dirty="0">
                <a:latin typeface="Arial"/>
                <a:ea typeface="ＭＳ Ｐゴシック" charset="0"/>
                <a:cs typeface="Arial"/>
              </a:rPr>
              <a:t>• His family rejected him, as did his hometown people. - Therefore thus says the LORD concerning the men of Anathoth, who seek your life, and say, </a:t>
            </a:r>
            <a:r>
              <a:rPr lang="mr-IN" b="0" dirty="0">
                <a:latin typeface="Arial"/>
                <a:ea typeface="ＭＳ Ｐゴシック" charset="0"/>
                <a:cs typeface="Arial"/>
              </a:rPr>
              <a:t>"</a:t>
            </a:r>
            <a:r>
              <a:rPr lang="en-US" b="0" dirty="0">
                <a:latin typeface="Arial"/>
                <a:ea typeface="ＭＳ Ｐゴシック" charset="0"/>
                <a:cs typeface="Arial"/>
              </a:rPr>
              <a:t>Do not prophesy in the name of the LORD, or you will die by our hand</a:t>
            </a:r>
            <a:r>
              <a:rPr lang="mr-IN" altLang="ja-JP" b="0" dirty="0">
                <a:latin typeface="Arial"/>
                <a:ea typeface="ＭＳ Ｐゴシック" charset="0"/>
                <a:cs typeface="Arial"/>
              </a:rPr>
              <a:t>"</a:t>
            </a:r>
            <a:endParaRPr lang="en-US" altLang="ja-JP" b="0" dirty="0">
              <a:latin typeface="Arial"/>
              <a:ea typeface="ＭＳ Ｐゴシック" charset="0"/>
              <a:cs typeface="Arial"/>
            </a:endParaRPr>
          </a:p>
          <a:p>
            <a:r>
              <a:rPr lang="en-US" b="0" dirty="0">
                <a:latin typeface="Arial"/>
                <a:ea typeface="ＭＳ Ｐゴシック" charset="0"/>
                <a:cs typeface="Arial"/>
              </a:rPr>
              <a:t>• He was thrown into prison after being accused of being in league with the enemy</a:t>
            </a:r>
            <a:r>
              <a:rPr lang="en-US" b="0" baseline="0" dirty="0">
                <a:latin typeface="Arial"/>
                <a:ea typeface="ＭＳ Ｐゴシック" charset="0"/>
                <a:cs typeface="Arial"/>
              </a:rPr>
              <a:t> by </a:t>
            </a:r>
            <a:r>
              <a:rPr lang="en-US" b="0" dirty="0">
                <a:latin typeface="Arial"/>
                <a:ea typeface="ＭＳ Ｐゴシック" charset="0"/>
                <a:cs typeface="Arial"/>
              </a:rPr>
              <a:t>Zedekiah </a:t>
            </a:r>
          </a:p>
          <a:p>
            <a:r>
              <a:rPr lang="en-US" b="0" dirty="0">
                <a:latin typeface="Arial"/>
                <a:ea typeface="ＭＳ Ｐゴシック" charset="0"/>
                <a:cs typeface="Arial"/>
              </a:rPr>
              <a:t>• He was forced to go to Egypt. How would you feel if you were forced to do something against your own will?</a:t>
            </a:r>
          </a:p>
          <a:p>
            <a:r>
              <a:rPr lang="en-US" b="0" dirty="0">
                <a:latin typeface="Arial"/>
                <a:ea typeface="ＭＳ Ｐゴシック" charset="0"/>
                <a:cs typeface="Arial"/>
              </a:rPr>
              <a:t>After the fall, facing the prospect of real trouble from Babylon, the people sought Jeremiah</a:t>
            </a:r>
            <a:r>
              <a:rPr lang="mr-IN" altLang="ja-JP" b="0" dirty="0">
                <a:latin typeface="Arial"/>
                <a:ea typeface="ＭＳ Ｐゴシック" charset="0"/>
                <a:cs typeface="Arial"/>
              </a:rPr>
              <a:t>'</a:t>
            </a:r>
            <a:r>
              <a:rPr lang="en-US" b="0" dirty="0">
                <a:latin typeface="Arial"/>
                <a:ea typeface="ＭＳ Ｐゴシック" charset="0"/>
                <a:cs typeface="Arial"/>
              </a:rPr>
              <a:t>s advice. </a:t>
            </a:r>
          </a:p>
          <a:p>
            <a:r>
              <a:rPr lang="en-US" b="0" dirty="0">
                <a:latin typeface="Arial"/>
                <a:cs typeface="Arial"/>
              </a:rPr>
              <a:t>Jeremiah told God wanted them to stay in the land but they rejected his counsel. </a:t>
            </a:r>
          </a:p>
          <a:p>
            <a:r>
              <a:rPr lang="en-US" b="0" dirty="0">
                <a:latin typeface="Arial"/>
                <a:cs typeface="Arial"/>
              </a:rPr>
              <a:t>A large group still fled to Egypt, taking Jeremiah and Baruch.</a:t>
            </a:r>
          </a:p>
          <a:p>
            <a:r>
              <a:rPr lang="en-US" b="0" dirty="0">
                <a:latin typeface="Arial"/>
                <a:cs typeface="Arial"/>
              </a:rPr>
              <a:t>Even in Egypt, Jeremiah continued to prophesy that God would use Babylon to judge Egypt.</a:t>
            </a:r>
          </a:p>
          <a:p>
            <a:endParaRPr lang="en-US" b="0" dirty="0">
              <a:latin typeface="Arial"/>
              <a:ea typeface="ＭＳ Ｐゴシック" charset="0"/>
              <a:cs typeface="Arial"/>
            </a:endParaRPr>
          </a:p>
        </p:txBody>
      </p:sp>
      <p:sp>
        <p:nvSpPr>
          <p:cNvPr id="24678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7F331AA-DF1B-104F-87DE-3B8AEC5E67AD}"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3077004969"/>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48834"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God assures Jeremiah – He knew, set apart, appointed him. And said he would put His words into His mouth. The Lord reached out His hand and touched his mouth. He is to stand up against nations and kingdoms, uproot and tear them down. He is to build up and plant others. </a:t>
            </a:r>
          </a:p>
        </p:txBody>
      </p:sp>
    </p:spTree>
    <p:extLst>
      <p:ext uri="{BB962C8B-B14F-4D97-AF65-F5344CB8AC3E}">
        <p14:creationId xmlns:p14="http://schemas.microsoft.com/office/powerpoint/2010/main" val="3435870799"/>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5293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ea typeface="ＭＳ Ｐゴシック" charset="0"/>
                <a:cs typeface="ＭＳ Ｐゴシック" charset="0"/>
              </a:rPr>
              <a:t>Judah’s sin focused on “I” priorities: ingratitude, idolatry, immorality, irrationality</a:t>
            </a:r>
          </a:p>
          <a:p>
            <a:endParaRPr lang="en-US" dirty="0">
              <a:latin typeface="Calibri" charset="0"/>
              <a:ea typeface="ＭＳ Ｐゴシック" charset="0"/>
              <a:cs typeface="ＭＳ Ｐゴシック" charset="0"/>
            </a:endParaRPr>
          </a:p>
        </p:txBody>
      </p:sp>
      <p:sp>
        <p:nvSpPr>
          <p:cNvPr id="25293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B8CB2A8-A355-E549-9577-5406C9DB01D3}"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438512745"/>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54978"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Jehoahaz will be judged through his death in exile (22:10-12).</a:t>
            </a:r>
          </a:p>
          <a:p>
            <a:r>
              <a:rPr lang="en-US" dirty="0">
                <a:latin typeface="Arial"/>
                <a:ea typeface="ＭＳ Ｐゴシック" charset="0"/>
                <a:cs typeface="Arial"/>
              </a:rPr>
              <a:t>Jehoiakim will be judged through a terrible death without burial (22:13-23).</a:t>
            </a:r>
          </a:p>
          <a:p>
            <a:r>
              <a:rPr lang="en-US" dirty="0">
                <a:latin typeface="Arial"/>
                <a:ea typeface="ＭＳ Ｐゴシック" charset="0"/>
                <a:cs typeface="Arial"/>
              </a:rPr>
              <a:t>Jehoiachin will be judged by not having any of his immediate </a:t>
            </a:r>
            <a:r>
              <a:rPr lang="en-US" dirty="0" err="1">
                <a:latin typeface="Arial"/>
                <a:ea typeface="ＭＳ Ｐゴシック" charset="0"/>
                <a:cs typeface="Arial"/>
              </a:rPr>
              <a:t>descendents</a:t>
            </a:r>
            <a:r>
              <a:rPr lang="en-US" dirty="0">
                <a:latin typeface="Arial"/>
                <a:ea typeface="ＭＳ Ｐゴシック" charset="0"/>
                <a:cs typeface="Arial"/>
              </a:rPr>
              <a:t> sit upon the throne</a:t>
            </a:r>
            <a:r>
              <a:rPr lang="en-US" baseline="0" dirty="0">
                <a:latin typeface="Arial"/>
                <a:ea typeface="ＭＳ Ｐゴシック" charset="0"/>
                <a:cs typeface="Arial"/>
              </a:rPr>
              <a:t> (</a:t>
            </a:r>
            <a:r>
              <a:rPr lang="en-US" dirty="0">
                <a:latin typeface="Arial"/>
                <a:ea typeface="ＭＳ Ｐゴシック" charset="0"/>
                <a:cs typeface="Arial"/>
              </a:rPr>
              <a:t>22:24-30)</a:t>
            </a:r>
          </a:p>
          <a:p>
            <a:endParaRPr lang="en-US" dirty="0">
              <a:latin typeface="Arial"/>
              <a:ea typeface="ＭＳ Ｐゴシック" charset="0"/>
              <a:cs typeface="Arial"/>
            </a:endParaRPr>
          </a:p>
        </p:txBody>
      </p:sp>
      <p:sp>
        <p:nvSpPr>
          <p:cNvPr id="25497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A5C991-0D15-8648-B6F0-5404C670CB39}"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4021652848"/>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OS-24-Jeremiah-269</a:t>
            </a:r>
          </a:p>
        </p:txBody>
      </p:sp>
      <p:sp>
        <p:nvSpPr>
          <p:cNvPr id="4" name="Slide Number Placeholder 3"/>
          <p:cNvSpPr>
            <a:spLocks noGrp="1"/>
          </p:cNvSpPr>
          <p:nvPr>
            <p:ph type="sldNum" sz="quarter" idx="5"/>
          </p:nvPr>
        </p:nvSpPr>
        <p:spPr/>
        <p:txBody>
          <a:bodyPr/>
          <a:lstStyle/>
          <a:p>
            <a:fld id="{C1AE93D2-6052-9D41-95B2-9D51089F47DA}" type="slidenum">
              <a:rPr lang="en-US" smtClean="0"/>
              <a:t>279</a:t>
            </a:fld>
            <a:endParaRPr lang="en-US"/>
          </a:p>
        </p:txBody>
      </p:sp>
    </p:spTree>
    <p:extLst>
      <p:ext uri="{BB962C8B-B14F-4D97-AF65-F5344CB8AC3E}">
        <p14:creationId xmlns:p14="http://schemas.microsoft.com/office/powerpoint/2010/main" val="3563182332"/>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281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62146"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latin typeface="Calibri" charset="0"/>
                <a:ea typeface="ＭＳ Ｐゴシック" charset="0"/>
                <a:cs typeface="ＭＳ Ｐゴシック" charset="0"/>
              </a:rPr>
              <a:t>See https://www.youtube.com/</a:t>
            </a:r>
            <a:r>
              <a:rPr lang="en-US" b="1" dirty="0" err="1">
                <a:latin typeface="Calibri" charset="0"/>
                <a:ea typeface="ＭＳ Ｐゴシック" charset="0"/>
                <a:cs typeface="ＭＳ Ｐゴシック" charset="0"/>
              </a:rPr>
              <a:t>watch?v</a:t>
            </a:r>
            <a:r>
              <a:rPr lang="en-US" b="1" dirty="0">
                <a:latin typeface="Calibri" charset="0"/>
                <a:ea typeface="ＭＳ Ｐゴシック" charset="0"/>
                <a:cs typeface="ＭＳ Ｐゴシック" charset="0"/>
              </a:rPr>
              <a:t>=lV2LadwSbMA</a:t>
            </a:r>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Jeremiah - 1998 - Full Movie - Patrick Dempsey - Jeremiah Bible Movie - Jeremiah the Prophet movie</a:t>
            </a:r>
          </a:p>
          <a:p>
            <a:r>
              <a:rPr lang="en-US" b="1" dirty="0">
                <a:latin typeface="Calibri" charset="0"/>
                <a:ea typeface="ＭＳ Ｐゴシック" charset="0"/>
                <a:cs typeface="ＭＳ Ｐゴシック" charset="0"/>
              </a:rPr>
              <a:t>Uploaded by Bible Truth</a:t>
            </a:r>
          </a:p>
          <a:p>
            <a:endParaRPr lang="en-US" b="1" dirty="0">
              <a:latin typeface="Calibri" charset="0"/>
              <a:ea typeface="ＭＳ Ｐゴシック" charset="0"/>
              <a:cs typeface="ＭＳ Ｐゴシック" charset="0"/>
            </a:endParaRPr>
          </a:p>
          <a:p>
            <a:r>
              <a:rPr lang="en-US" b="1" dirty="0">
                <a:latin typeface="Calibri" charset="0"/>
                <a:ea typeface="ＭＳ Ｐゴシック" charset="0"/>
                <a:cs typeface="ＭＳ Ｐゴシック" charset="0"/>
              </a:rPr>
              <a:t>Review at http://</a:t>
            </a:r>
            <a:r>
              <a:rPr lang="en-US" b="1" dirty="0" err="1">
                <a:latin typeface="Calibri" charset="0"/>
                <a:ea typeface="ＭＳ Ｐゴシック" charset="0"/>
                <a:cs typeface="ＭＳ Ｐゴシック" charset="0"/>
              </a:rPr>
              <a:t>www.tower.com</a:t>
            </a:r>
            <a:r>
              <a:rPr lang="en-US" b="1" dirty="0">
                <a:latin typeface="Calibri" charset="0"/>
                <a:ea typeface="ＭＳ Ｐゴシック" charset="0"/>
                <a:cs typeface="ＭＳ Ｐゴシック" charset="0"/>
              </a:rPr>
              <a:t>/bible-</a:t>
            </a:r>
            <a:r>
              <a:rPr lang="en-US" b="1" dirty="0" err="1">
                <a:latin typeface="Calibri" charset="0"/>
                <a:ea typeface="ＭＳ Ｐゴシック" charset="0"/>
                <a:cs typeface="ＭＳ Ｐゴシック" charset="0"/>
              </a:rPr>
              <a:t>jeremiah</a:t>
            </a:r>
            <a:r>
              <a:rPr lang="en-US" b="1" dirty="0">
                <a:latin typeface="Calibri" charset="0"/>
                <a:ea typeface="ＭＳ Ｐゴシック" charset="0"/>
                <a:cs typeface="ＭＳ Ｐゴシック" charset="0"/>
              </a:rPr>
              <a:t>-</a:t>
            </a:r>
            <a:r>
              <a:rPr lang="en-US" b="1" dirty="0" err="1">
                <a:latin typeface="Calibri" charset="0"/>
                <a:ea typeface="ＭＳ Ｐゴシック" charset="0"/>
                <a:cs typeface="ＭＳ Ｐゴシック" charset="0"/>
              </a:rPr>
              <a:t>patrick-dempsey-dvd</a:t>
            </a:r>
            <a:r>
              <a:rPr lang="en-US" b="1" dirty="0">
                <a:latin typeface="Calibri" charset="0"/>
                <a:ea typeface="ＭＳ Ｐゴシック" charset="0"/>
                <a:cs typeface="ＭＳ Ｐゴシック" charset="0"/>
              </a:rPr>
              <a:t>/</a:t>
            </a:r>
            <a:r>
              <a:rPr lang="en-US" b="1" dirty="0" err="1">
                <a:latin typeface="Calibri" charset="0"/>
                <a:ea typeface="ＭＳ Ｐゴシック" charset="0"/>
                <a:cs typeface="ＭＳ Ｐゴシック" charset="0"/>
              </a:rPr>
              <a:t>wapi</a:t>
            </a:r>
            <a:r>
              <a:rPr lang="en-US" b="1" dirty="0">
                <a:latin typeface="Calibri" charset="0"/>
                <a:ea typeface="ＭＳ Ｐゴシック" charset="0"/>
                <a:cs typeface="ＭＳ Ｐゴシック" charset="0"/>
              </a:rPr>
              <a:t>/107038227</a:t>
            </a:r>
          </a:p>
          <a:p>
            <a:r>
              <a:rPr lang="en-US" dirty="0">
                <a:latin typeface="Calibri" charset="0"/>
                <a:ea typeface="ＭＳ Ｐゴシック" charset="0"/>
                <a:cs typeface="ＭＳ Ｐゴシック" charset="0"/>
              </a:rPr>
              <a:t>The overwhelming conclusion of this 94-minute movie is that being a prophet is tough. Jeremiah (Patrick Dempsey) is repeatedly imprisoned and beaten, dropped into a muddy well face first, and forced to witness the stabbing death of his fiancée. And all for repeating messages from God, most of them urging the Judeans to submit to Babylon</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King Nebuchadnezzar (Klaus Maria </a:t>
            </a:r>
            <a:r>
              <a:rPr lang="en-US" dirty="0" err="1">
                <a:latin typeface="Calibri" charset="0"/>
                <a:ea typeface="ＭＳ Ｐゴシック" charset="0"/>
                <a:cs typeface="ＭＳ Ｐゴシック" charset="0"/>
              </a:rPr>
              <a:t>Brandauer</a:t>
            </a:r>
            <a:r>
              <a:rPr lang="en-US" dirty="0">
                <a:latin typeface="Calibri" charset="0"/>
                <a:ea typeface="ＭＳ Ｐゴシック" charset="0"/>
                <a:cs typeface="ＭＳ Ｐゴシック" charset="0"/>
              </a:rPr>
              <a:t>). Dempsey gives an earnest performance, ably assisted by a strong supporting cast. Writer-director Harry </a:t>
            </a:r>
            <a:r>
              <a:rPr lang="en-US" dirty="0" err="1">
                <a:latin typeface="Calibri" charset="0"/>
                <a:ea typeface="ＭＳ Ｐゴシック" charset="0"/>
                <a:cs typeface="ＭＳ Ｐゴシック" charset="0"/>
              </a:rPr>
              <a:t>Winer</a:t>
            </a:r>
            <a:r>
              <a:rPr lang="en-US" dirty="0">
                <a:latin typeface="Calibri" charset="0"/>
                <a:ea typeface="ＭＳ Ｐゴシック" charset="0"/>
                <a:cs typeface="ＭＳ Ｐゴシック" charset="0"/>
              </a:rPr>
              <a:t> spends the first part of the film on Jeremiah</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formative years of visions, moving on to his contentious relationship with King Zedekiah, who ultimately--and tragically--listened to his general (Oliver Reed) rather than the prophet. This bleak film ends with the fall of Jerusalem to the Babylonians and Jeremiah</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self-comforting thought that the city will rise again. Parents should be aware of some disturbing violence: in addition to Jeremiah</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fiancée</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murder, Zedekiah sees his sons fatally stabbed before he</a:t>
            </a:r>
            <a:r>
              <a:rPr lang="en-US" baseline="0" dirty="0">
                <a:latin typeface="Calibri" charset="0"/>
                <a:ea typeface="ＭＳ Ｐゴシック" charset="0"/>
                <a:cs typeface="ＭＳ Ｐゴシック" charset="0"/>
              </a:rPr>
              <a:t> has his eyes blinded</a:t>
            </a:r>
            <a:r>
              <a:rPr lang="en-US" dirty="0">
                <a:latin typeface="Calibri" charset="0"/>
                <a:ea typeface="ＭＳ Ｐゴシック" charset="0"/>
                <a:cs typeface="ＭＳ Ｐゴシック" charset="0"/>
              </a:rPr>
              <a:t>. </a:t>
            </a:r>
            <a:r>
              <a:rPr lang="en-US" i="1" dirty="0">
                <a:latin typeface="Calibri" charset="0"/>
                <a:ea typeface="ＭＳ Ｐゴシック" charset="0"/>
                <a:cs typeface="ＭＳ Ｐゴシック" charset="0"/>
              </a:rPr>
              <a:t>–adapted from Kimberly </a:t>
            </a:r>
            <a:r>
              <a:rPr lang="en-US" i="1" dirty="0" err="1">
                <a:latin typeface="Calibri" charset="0"/>
                <a:ea typeface="ＭＳ Ｐゴシック" charset="0"/>
                <a:cs typeface="ＭＳ Ｐゴシック" charset="0"/>
              </a:rPr>
              <a:t>Heinrichs</a:t>
            </a:r>
            <a:endParaRPr lang="en-US" dirty="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p:txBody>
      </p:sp>
      <p:sp>
        <p:nvSpPr>
          <p:cNvPr id="262147"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A603FC8-6024-3544-B516-EEA7DBBDB976}" type="slidenum">
              <a:rPr lang="en-US" sz="1200">
                <a:solidFill>
                  <a:prstClr val="black"/>
                </a:solidFill>
                <a:latin typeface="Calibri" charset="0"/>
              </a:rPr>
              <a:pPr eaLnBrk="1" hangingPunct="1"/>
              <a:t>282</a:t>
            </a:fld>
            <a:endParaRPr lang="en-US" sz="1200">
              <a:solidFill>
                <a:prstClr val="black"/>
              </a:solidFill>
              <a:latin typeface="Calibri" charset="0"/>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284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Arial"/>
              </a:rPr>
              <a:t>Jeremiah’s theme is that captivity is deserved but also the restoration is undeserved and will also happen.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76072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6802"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8850"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0898"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Brown arrows from bottom represent the Egyptian campaign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2946"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ＭＳ Ｐゴシック" charset="0"/>
                <a:cs typeface="ＭＳ Ｐゴシック" charset="0"/>
              </a:rPr>
              <a:t>A recap of which books were written to whom, as we see from this chart, Jeremiah is written to Judah. Let</a:t>
            </a:r>
            <a:r>
              <a:rPr lang="mr-IN" altLang="ja-JP"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take a closer look.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4994"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ea typeface="ＭＳ Ｐゴシック" charset="0"/>
                <a:cs typeface="ＭＳ Ｐゴシック" charset="0"/>
              </a:rPr>
              <a:t>Jeremiah addressed the people of Judah: (1) as a warning before the Fall, (2) as an encouragement to Exiles before the Fall, and (3) to Exiles after the Fall. The different widths of the circles represent the relative numbers of people.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7042"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God held accountable more than just the people of Judah alone. Jeremiah also addresses prophecies to the other non-Israelite cities during his time around 600 BC. </a:t>
            </a:r>
          </a:p>
          <a:p>
            <a:r>
              <a:rPr lang="en-US" dirty="0">
                <a:latin typeface="Arial"/>
                <a:ea typeface="ＭＳ Ｐゴシック" charset="0"/>
                <a:cs typeface="Arial"/>
              </a:rPr>
              <a:t>_________</a:t>
            </a:r>
          </a:p>
          <a:p>
            <a:r>
              <a:rPr lang="en-US" dirty="0">
                <a:latin typeface="Arial"/>
                <a:ea typeface="ＭＳ Ｐゴシック" charset="0"/>
                <a:cs typeface="Arial"/>
              </a:rPr>
              <a:t>BE-24-Jeremiah-71</a:t>
            </a:r>
          </a:p>
          <a:p>
            <a:r>
              <a:rPr lang="en-US" dirty="0">
                <a:latin typeface="Arial"/>
                <a:ea typeface="ＭＳ Ｐゴシック" charset="0"/>
                <a:cs typeface="Arial"/>
              </a:rPr>
              <a:t>OS-23-Isa13-23-slide 2</a:t>
            </a:r>
          </a:p>
          <a:p>
            <a:r>
              <a:rPr lang="en-US" dirty="0">
                <a:latin typeface="Arial"/>
                <a:ea typeface="ＭＳ Ｐゴシック" charset="0"/>
                <a:cs typeface="Arial"/>
              </a:rPr>
              <a:t>OS-24-Jeremiah-44, 229</a:t>
            </a:r>
          </a:p>
          <a:p>
            <a:endParaRPr lang="en-US" dirty="0">
              <a:latin typeface="Arial"/>
              <a:ea typeface="ＭＳ Ｐゴシック" charset="0"/>
              <a:cs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7282"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ＭＳ Ｐゴシック" charset="0"/>
                <a:cs typeface="ＭＳ Ｐゴシック" charset="0"/>
              </a:rPr>
              <a:t>A pastor once announced to his congregation, •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Next week I will speak on the topic of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How to Get Rid of the Jews.</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  The news spread throughout the small town to the extent that on the next Sunday, after the doors had closed and just before a packed service began, the doors opened again and into the church walked the city</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chief rabbi, followed by two of his lawyers!  They walked down the center aisle all the way to the front, then took seats in the very front row.</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The service continued with songs, prayers, offering and finally the pastor stood at the pulpit.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I am thrilled to see so many at church today, including our distinguished rabbi and his friends.  My topic today is </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How to Get Rid of the Jews.</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  The text is from Jeremiah, chapter 31.  Please turn in your Bibles to Jeremiah 31, verse 35.</a:t>
            </a:r>
            <a:r>
              <a:rPr lang="mr-IN"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  [Animate slide and read vv. 35-37]</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At this point, the rabbi smiled, the pastor winked, the congregation sighed in relief, and the lawyers realized that their job was over.</a:t>
            </a:r>
          </a:p>
          <a:p>
            <a:endParaRPr lang="en-US" dirty="0">
              <a:latin typeface="Calibri" charset="0"/>
              <a:ea typeface="ＭＳ Ｐゴシック" charset="0"/>
              <a:cs typeface="ＭＳ Ｐゴシック" charset="0"/>
            </a:endParaRPr>
          </a:p>
          <a:p>
            <a:r>
              <a:rPr lang="en-US" dirty="0">
                <a:latin typeface="Calibri" charset="0"/>
                <a:ea typeface="ＭＳ Ｐゴシック" charset="0"/>
                <a:cs typeface="ＭＳ Ｐゴシック" charset="0"/>
              </a:rPr>
              <a:t>God was clear to Jeremiah that his covenant with the Jews is an eternal covenant, not dependent on them.  He promised a New Covenant that assures that at some future point the nation will again trust in him by believing in Messiah, after which God will forgive their sins.</a:t>
            </a:r>
          </a:p>
          <a:p>
            <a:r>
              <a:rPr lang="en-US" dirty="0">
                <a:latin typeface="Arial" panose="020B0604020202020204" pitchFamily="34" charset="0"/>
                <a:ea typeface="ＭＳ Ｐゴシック" charset="0"/>
                <a:cs typeface="Arial" panose="020B0604020202020204" pitchFamily="34" charset="0"/>
              </a:rPr>
              <a:t>A pastor once announced to his congregation, •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Next week I will speak on the topic of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How to Get Rid of the Jews.</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The news spread throughout the small town to the extent that on the next Sunday, after the doors had closed and just before a packed service began, the doors opened again and into the church walked the city</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chief rabbi, followed by two of his lawyers!  They walked down the center aisle all the way to the front, then took seats in the very front row.</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The service continued with songs, prayers, offering and finally the pastor stood at the pulpit.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I am thrilled to see so many at church today, including our distinguished rabbi and his friends.  My topic today is </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How to Get Rid of the Jews.</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The text is from Jeremiah, chapter 31.  Please turn in your Bibles to Jeremiah 31, verse 35.</a:t>
            </a:r>
            <a:r>
              <a:rPr lang="mr-IN"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[Animate slide and read vv. 35-37]</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At this point, the rabbi smiled, the pastor winked, the congregation sighed in relief, and the lawyers realized that their job was over.</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God was clear to Jeremiah that his covenant with the Jews is an eternal covenant, not dependent on them.  He promised a New Covenant that assures that at some future point the nation will again trust in him by believing in Messiah, after which God will forgive their sins.</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That God will never abandon Israel is also taught elsewhere:</a:t>
            </a:r>
          </a:p>
          <a:p>
            <a:endParaRPr lang="en-US" dirty="0">
              <a:latin typeface="Arial" panose="020B0604020202020204" pitchFamily="34" charset="0"/>
              <a:ea typeface="ＭＳ Ｐゴシック"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Jer. 33:23</a:t>
            </a:r>
            <a:r>
              <a:rPr lang="en-US" sz="1200" kern="1200" dirty="0">
                <a:solidFill>
                  <a:schemeClr val="tx1"/>
                </a:solidFill>
                <a:effectLst/>
                <a:latin typeface="+mn-lt"/>
                <a:ea typeface="+mn-ea"/>
                <a:cs typeface="+mn-cs"/>
              </a:rPr>
              <a:t>    The LORD gave another message to Jeremiah. He said, </a:t>
            </a:r>
            <a:r>
              <a:rPr lang="en-US" sz="1200" b="1" kern="1200" baseline="30000" dirty="0">
                <a:solidFill>
                  <a:schemeClr val="tx1"/>
                </a:solidFill>
                <a:effectLst/>
                <a:latin typeface="+mn-lt"/>
                <a:ea typeface="+mn-ea"/>
                <a:cs typeface="+mn-cs"/>
              </a:rPr>
              <a:t>24</a:t>
            </a:r>
            <a:r>
              <a:rPr lang="en-US" sz="1200" kern="1200" dirty="0">
                <a:solidFill>
                  <a:schemeClr val="tx1"/>
                </a:solidFill>
                <a:effectLst/>
                <a:latin typeface="+mn-lt"/>
                <a:ea typeface="+mn-ea"/>
                <a:cs typeface="+mn-cs"/>
              </a:rPr>
              <a:t> “Have you noticed what people are saying?—‘The LORD chose Judah and Israel and then abandoned them!’ They are sneering and saying that Israel is not worthy to be counted as a nation. </a:t>
            </a:r>
            <a:r>
              <a:rPr lang="en-US" sz="1200" b="1" kern="1200" baseline="30000" dirty="0">
                <a:solidFill>
                  <a:schemeClr val="tx1"/>
                </a:solidFill>
                <a:effectLst/>
                <a:latin typeface="+mn-lt"/>
                <a:ea typeface="+mn-ea"/>
                <a:cs typeface="+mn-cs"/>
              </a:rPr>
              <a:t>25</a:t>
            </a:r>
            <a:r>
              <a:rPr lang="en-US" sz="1200" kern="1200" dirty="0">
                <a:solidFill>
                  <a:schemeClr val="tx1"/>
                </a:solidFill>
                <a:effectLst/>
                <a:latin typeface="+mn-lt"/>
                <a:ea typeface="+mn-ea"/>
                <a:cs typeface="+mn-cs"/>
              </a:rPr>
              <a:t> But this is what the LORD says: I would no more reject my people than I would change my laws that govern night and day, earth and sky. </a:t>
            </a:r>
            <a:r>
              <a:rPr lang="en-US" sz="1200" b="1" kern="1200" baseline="30000" dirty="0">
                <a:solidFill>
                  <a:schemeClr val="tx1"/>
                </a:solidFill>
                <a:effectLst/>
                <a:latin typeface="+mn-lt"/>
                <a:ea typeface="+mn-ea"/>
                <a:cs typeface="+mn-cs"/>
              </a:rPr>
              <a:t>26</a:t>
            </a:r>
            <a:r>
              <a:rPr lang="en-US" sz="1200" kern="1200" dirty="0">
                <a:solidFill>
                  <a:schemeClr val="tx1"/>
                </a:solidFill>
                <a:effectLst/>
                <a:latin typeface="+mn-lt"/>
                <a:ea typeface="+mn-ea"/>
                <a:cs typeface="+mn-cs"/>
              </a:rPr>
              <a:t> I will never abandon the descendants of Jacob or David, my servant, or change the plan that David’s descendants will rule the descendants of Abraham, Isaac, and Jacob. Instead, I will restore them to their land and have mercy on them.”</a:t>
            </a:r>
            <a:endParaRPr lang="en-US" dirty="0">
              <a:latin typeface="Arial" panose="020B0604020202020204" pitchFamily="34" charset="0"/>
              <a:ea typeface="ＭＳ Ｐゴシック" charset="0"/>
              <a:cs typeface="Arial" panose="020B0604020202020204" pitchFamily="34" charset="0"/>
            </a:endParaRPr>
          </a:p>
          <a:p>
            <a:endParaRPr lang="en-US" dirty="0">
              <a:latin typeface="Arial" panose="020B0604020202020204" pitchFamily="34" charset="0"/>
              <a:ea typeface="ＭＳ Ｐゴシック" charset="0"/>
              <a:cs typeface="Arial" panose="020B0604020202020204" pitchFamily="34" charset="0"/>
            </a:endParaRPr>
          </a:p>
          <a:p>
            <a:r>
              <a:rPr lang="en-US" sz="1200" b="1" kern="1200" dirty="0">
                <a:solidFill>
                  <a:schemeClr val="tx1"/>
                </a:solidFill>
                <a:effectLst/>
                <a:latin typeface="+mn-lt"/>
                <a:ea typeface="+mn-ea"/>
                <a:cs typeface="+mn-cs"/>
              </a:rPr>
              <a:t>Lev. 26:40</a:t>
            </a:r>
            <a:r>
              <a:rPr lang="en-US" sz="1200" kern="1200" dirty="0">
                <a:solidFill>
                  <a:schemeClr val="tx1"/>
                </a:solidFill>
                <a:effectLst/>
                <a:latin typeface="+mn-lt"/>
                <a:ea typeface="+mn-ea"/>
                <a:cs typeface="+mn-cs"/>
              </a:rPr>
              <a:t>    “But at last my people will confess their sins and the sins of their ancestors for betraying me and being hostile toward me. </a:t>
            </a:r>
            <a:r>
              <a:rPr lang="en-US" sz="1200" b="1" kern="1200" baseline="30000" dirty="0">
                <a:solidFill>
                  <a:schemeClr val="tx1"/>
                </a:solidFill>
                <a:effectLst/>
                <a:latin typeface="+mn-lt"/>
                <a:ea typeface="+mn-ea"/>
                <a:cs typeface="+mn-cs"/>
              </a:rPr>
              <a:t>41</a:t>
            </a:r>
            <a:r>
              <a:rPr lang="en-US" sz="1200" kern="1200" dirty="0">
                <a:solidFill>
                  <a:schemeClr val="tx1"/>
                </a:solidFill>
                <a:effectLst/>
                <a:latin typeface="+mn-lt"/>
                <a:ea typeface="+mn-ea"/>
                <a:cs typeface="+mn-cs"/>
              </a:rPr>
              <a:t> When I have turned their hostility back on them and brought them to the land of their enemies, then at last their stubborn hearts will be humbled, and they will pay for their sins. </a:t>
            </a:r>
            <a:r>
              <a:rPr lang="en-US" sz="1200" b="1" kern="1200" baseline="30000" dirty="0">
                <a:solidFill>
                  <a:schemeClr val="tx1"/>
                </a:solidFill>
                <a:effectLst/>
                <a:latin typeface="+mn-lt"/>
                <a:ea typeface="+mn-ea"/>
                <a:cs typeface="+mn-cs"/>
              </a:rPr>
              <a:t>42</a:t>
            </a:r>
            <a:r>
              <a:rPr lang="en-US" sz="1200" kern="1200" dirty="0">
                <a:solidFill>
                  <a:schemeClr val="tx1"/>
                </a:solidFill>
                <a:effectLst/>
                <a:latin typeface="+mn-lt"/>
                <a:ea typeface="+mn-ea"/>
                <a:cs typeface="+mn-cs"/>
              </a:rPr>
              <a:t> Then I will remember my covenant with Jacob and my covenant with Isaac and my covenant with Abraham, and I will remember the land. </a:t>
            </a:r>
            <a:r>
              <a:rPr lang="en-US" sz="1200" b="1" kern="1200" baseline="30000" dirty="0">
                <a:solidFill>
                  <a:schemeClr val="tx1"/>
                </a:solidFill>
                <a:effectLst/>
                <a:latin typeface="+mn-lt"/>
                <a:ea typeface="+mn-ea"/>
                <a:cs typeface="+mn-cs"/>
              </a:rPr>
              <a:t>43</a:t>
            </a:r>
            <a:r>
              <a:rPr lang="en-US" sz="1200" kern="1200" dirty="0">
                <a:solidFill>
                  <a:schemeClr val="tx1"/>
                </a:solidFill>
                <a:effectLst/>
                <a:latin typeface="+mn-lt"/>
                <a:ea typeface="+mn-ea"/>
                <a:cs typeface="+mn-cs"/>
              </a:rPr>
              <a:t> For the land must be abandoned to enjoy its years of Sabbath rest as it lies deserted. At last the people will pay for their sins, for they have continually rejected my regulations and despised my decrees.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Lev. 26:44</a:t>
            </a:r>
            <a:r>
              <a:rPr lang="en-US" sz="1200" kern="1200" dirty="0">
                <a:solidFill>
                  <a:schemeClr val="tx1"/>
                </a:solidFill>
                <a:effectLst/>
                <a:latin typeface="+mn-lt"/>
                <a:ea typeface="+mn-ea"/>
                <a:cs typeface="+mn-cs"/>
              </a:rPr>
              <a:t>    “But despite all this, I will not utterly reject or despise them while they are in exile in the land of their enemies. I will not cancel my covenant with them by wiping them out, for I am the LORD their God. </a:t>
            </a:r>
            <a:r>
              <a:rPr lang="en-US" sz="1200" b="1" kern="1200" baseline="30000" dirty="0">
                <a:solidFill>
                  <a:schemeClr val="tx1"/>
                </a:solidFill>
                <a:effectLst/>
                <a:latin typeface="+mn-lt"/>
                <a:ea typeface="+mn-ea"/>
                <a:cs typeface="+mn-cs"/>
              </a:rPr>
              <a:t>45</a:t>
            </a:r>
            <a:r>
              <a:rPr lang="en-US" sz="1200" kern="1200" dirty="0">
                <a:solidFill>
                  <a:schemeClr val="tx1"/>
                </a:solidFill>
                <a:effectLst/>
                <a:latin typeface="+mn-lt"/>
                <a:ea typeface="+mn-ea"/>
                <a:cs typeface="+mn-cs"/>
              </a:rPr>
              <a:t> For their sakes I will remember my ancient covenant with their ancestors, whom I brought out of the land of Egypt in the sight of all the nations, that I might be their God. I am the LORD.”</a:t>
            </a:r>
          </a:p>
          <a:p>
            <a:endParaRPr lang="en-US" dirty="0">
              <a:latin typeface="Arial" panose="020B0604020202020204" pitchFamily="34" charset="0"/>
              <a:ea typeface="ＭＳ Ｐゴシック" charset="0"/>
              <a:cs typeface="Arial" panose="020B0604020202020204" pitchFamily="34" charset="0"/>
            </a:endParaRPr>
          </a:p>
          <a:p>
            <a:r>
              <a:rPr lang="en-US" dirty="0">
                <a:latin typeface="Calibri" charset="0"/>
                <a:ea typeface="ＭＳ Ｐゴシック" charset="0"/>
                <a:cs typeface="ＭＳ Ｐゴシック" charset="0"/>
              </a:rPr>
              <a:t>See also The Restoration of Israel PPT file at https://biblestudydownloads.org/resource/future/</a:t>
            </a:r>
          </a:p>
          <a:p>
            <a:r>
              <a:rPr lang="en-US" dirty="0">
                <a:latin typeface="Calibri" charset="0"/>
                <a:ea typeface="ＭＳ Ｐゴシック" charset="0"/>
                <a:cs typeface="ＭＳ Ｐゴシック" charset="0"/>
              </a:rPr>
              <a:t>____________</a:t>
            </a:r>
          </a:p>
          <a:p>
            <a:r>
              <a:rPr lang="en-US" dirty="0">
                <a:latin typeface="Calibri" charset="0"/>
                <a:ea typeface="ＭＳ Ｐゴシック" charset="0"/>
                <a:cs typeface="ＭＳ Ｐゴシック" charset="0"/>
              </a:rPr>
              <a:t>Common-381</a:t>
            </a:r>
          </a:p>
          <a:p>
            <a:r>
              <a:rPr lang="en-US" dirty="0">
                <a:latin typeface="Calibri" charset="0"/>
                <a:ea typeface="ＭＳ Ｐゴシック" charset="0"/>
                <a:cs typeface="ＭＳ Ｐゴシック" charset="0"/>
              </a:rPr>
              <a:t>OS-24-Jeremiah-49, 162</a:t>
            </a:r>
          </a:p>
        </p:txBody>
      </p:sp>
      <p:sp>
        <p:nvSpPr>
          <p:cNvPr id="97283"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4AAB87-998C-5145-BCA5-E789BCC71F81}" type="slidenum">
              <a:rPr lang="en-US" sz="1200">
                <a:solidFill>
                  <a:prstClr val="black"/>
                </a:solidFill>
                <a:latin typeface="Calibri" charset="0"/>
              </a:rPr>
              <a:pPr eaLnBrk="1" hangingPunct="1"/>
              <a:t>49</a:t>
            </a:fld>
            <a:endParaRPr lang="en-US" sz="1200">
              <a:solidFill>
                <a:prstClr val="black"/>
              </a:solidFill>
              <a:latin typeface="Calibri"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0354"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Calibri" charset="0"/>
                <a:ea typeface="ＭＳ Ｐゴシック" charset="0"/>
                <a:cs typeface="ＭＳ Ｐゴシック" charset="0"/>
              </a:rPr>
              <a:t>Jeremiah</a:t>
            </a:r>
            <a:r>
              <a:rPr lang="mr-IN" altLang="ja-JP"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prophecies were written down not in chronological order, but rather in a seemingly haphazard way, as shown in this chart.  However, as we read the book of Jeremiah we can see that there is a logical flow in what and who it was trying to address.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CA150-5D20-8C4B-86DA-E1E63926E62E}"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cs typeface="ＭＳ Ｐゴシック" charset="0"/>
              </a:rPr>
              <a:t>The 70-year exile of Judah can be figured in two ways—either the exile of the people beginning with Daniel’s deportation (605) to the people fully returning in 536, or the exile of the temple from its destruction in 586 to its rebuilding in 516.</a:t>
            </a:r>
          </a:p>
          <a:p>
            <a:r>
              <a:rPr lang="en-US"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OS-12-Kings &amp; Prophets Charts-25</a:t>
            </a:r>
          </a:p>
          <a:p>
            <a:r>
              <a:rPr lang="en-US" dirty="0">
                <a:cs typeface="ＭＳ Ｐゴシック" charset="0"/>
              </a:rPr>
              <a:t>OS-12-2Kings-287</a:t>
            </a:r>
          </a:p>
          <a:p>
            <a:r>
              <a:rPr lang="en-US" dirty="0">
                <a:cs typeface="ＭＳ Ｐゴシック" charset="0"/>
              </a:rPr>
              <a:t>OS-14-2Chron-287</a:t>
            </a:r>
          </a:p>
          <a:p>
            <a:r>
              <a:rPr lang="en-US" dirty="0">
                <a:latin typeface="Times New Roman" charset="0"/>
                <a:ea typeface="ＭＳ Ｐゴシック" charset="0"/>
                <a:cs typeface="ＭＳ Ｐゴシック" charset="0"/>
              </a:rPr>
              <a:t>OS-27-Daniel-340</a:t>
            </a:r>
          </a:p>
          <a:p>
            <a:r>
              <a:rPr lang="en-US">
                <a:latin typeface="Times New Roman" charset="0"/>
                <a:ea typeface="ＭＳ Ｐゴシック" charset="0"/>
                <a:cs typeface="ＭＳ Ｐゴシック" charset="0"/>
              </a:rPr>
              <a:t>OS-24-Jeremiah-53, 139</a:t>
            </a:r>
            <a:endParaRPr lang="en-US" dirty="0">
              <a:cs typeface="ＭＳ Ｐゴシック" charset="0"/>
            </a:endParaRPr>
          </a:p>
          <a:p>
            <a:endParaRPr lang="en-US" dirty="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Shape 10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1044" name="Shape 104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a:spcBef>
                <a:spcPts val="0"/>
              </a:spcBef>
              <a:buNone/>
            </a:pPr>
            <a:endParaRPr/>
          </a:p>
        </p:txBody>
      </p:sp>
    </p:spTree>
    <p:extLst>
      <p:ext uri="{BB962C8B-B14F-4D97-AF65-F5344CB8AC3E}">
        <p14:creationId xmlns:p14="http://schemas.microsoft.com/office/powerpoint/2010/main" val="1014682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Judgment was because of Judah’s sin, as the key verse indicates in 8:14.</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41919831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9090"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z="1200" dirty="0">
              <a:latin typeface="Arial"/>
              <a:ea typeface="ＭＳ Ｐゴシック" charset="0"/>
              <a:cs typeface="Arial"/>
            </a:endParaRPr>
          </a:p>
          <a:p>
            <a:r>
              <a:rPr lang="en-US" sz="1200" dirty="0">
                <a:latin typeface="Arial"/>
                <a:ea typeface="ＭＳ Ｐゴシック" charset="0"/>
                <a:cs typeface="Arial"/>
              </a:rPr>
              <a:t>The book is divided into 4 main sections. After the first section in chapter</a:t>
            </a:r>
            <a:r>
              <a:rPr lang="en-US" sz="1200" baseline="0" dirty="0">
                <a:latin typeface="Arial"/>
                <a:ea typeface="ＭＳ Ｐゴシック" charset="0"/>
                <a:cs typeface="Arial"/>
              </a:rPr>
              <a:t> 1 on</a:t>
            </a:r>
            <a:r>
              <a:rPr lang="en-US" sz="1200" dirty="0">
                <a:latin typeface="Arial"/>
                <a:ea typeface="ＭＳ Ｐゴシック" charset="0"/>
                <a:cs typeface="Arial"/>
              </a:rPr>
              <a:t> Jeremiah</a:t>
            </a:r>
            <a:r>
              <a:rPr lang="mr-IN" altLang="ja-JP" sz="1200" dirty="0">
                <a:latin typeface="Arial"/>
                <a:ea typeface="ＭＳ Ｐゴシック" charset="0"/>
                <a:cs typeface="Arial"/>
              </a:rPr>
              <a:t>'</a:t>
            </a:r>
            <a:r>
              <a:rPr lang="en-US" sz="1200" dirty="0">
                <a:latin typeface="Arial"/>
                <a:ea typeface="ＭＳ Ｐゴシック" charset="0"/>
                <a:cs typeface="Arial"/>
              </a:rPr>
              <a:t>s call, his person and identity, Jeremiah got down to work very quickly in Chapter 2. Many object lessons run through the 2nd segment where God asks Jeremiah to do unusual things. These give the Judeans an obvious reminder of what they had not done and their failure to return and repent before God. However, buried between this segment in chapters 30-33 is a message of hope in a future restoration</a:t>
            </a:r>
            <a:r>
              <a:rPr lang="en-US" sz="1200" baseline="0" dirty="0">
                <a:latin typeface="Arial"/>
                <a:ea typeface="ＭＳ Ｐゴシック" charset="0"/>
                <a:cs typeface="Arial"/>
              </a:rPr>
              <a:t>, often called Book of Comfort. E</a:t>
            </a:r>
            <a:r>
              <a:rPr lang="en-US" sz="1200" dirty="0">
                <a:latin typeface="Arial"/>
                <a:ea typeface="ＭＳ Ｐゴシック" charset="0"/>
                <a:cs typeface="Arial"/>
              </a:rPr>
              <a:t>mbedded here is also the new covenant. After that from chapter 34 onwards</a:t>
            </a:r>
            <a:r>
              <a:rPr lang="en-US" sz="1200" baseline="0" dirty="0">
                <a:latin typeface="Arial"/>
                <a:ea typeface="ＭＳ Ｐゴシック" charset="0"/>
                <a:cs typeface="Arial"/>
              </a:rPr>
              <a:t> are </a:t>
            </a:r>
            <a:r>
              <a:rPr lang="en-US" sz="1200" dirty="0">
                <a:latin typeface="Arial"/>
                <a:ea typeface="ＭＳ Ｐゴシック" charset="0"/>
                <a:cs typeface="Arial"/>
              </a:rPr>
              <a:t>warning after warning against disobedience. But interestingly,</a:t>
            </a:r>
            <a:r>
              <a:rPr lang="en-US" sz="1200" baseline="0" dirty="0">
                <a:latin typeface="Arial"/>
                <a:ea typeface="ＭＳ Ｐゴシック" charset="0"/>
                <a:cs typeface="Arial"/>
              </a:rPr>
              <a:t> c</a:t>
            </a:r>
            <a:r>
              <a:rPr lang="en-US" sz="1200" dirty="0">
                <a:latin typeface="Arial"/>
                <a:ea typeface="ＭＳ Ｐゴシック" charset="0"/>
                <a:cs typeface="Arial"/>
              </a:rPr>
              <a:t>hapter 45 records an incident where</a:t>
            </a:r>
            <a:r>
              <a:rPr lang="en-US" sz="1200" baseline="0" dirty="0">
                <a:latin typeface="Arial"/>
                <a:ea typeface="ＭＳ Ｐゴシック" charset="0"/>
                <a:cs typeface="Arial"/>
              </a:rPr>
              <a:t> Barush was encouraged </a:t>
            </a:r>
            <a:r>
              <a:rPr lang="en-US" sz="1200" dirty="0">
                <a:latin typeface="Arial"/>
                <a:ea typeface="ＭＳ Ｐゴシック" charset="0"/>
                <a:cs typeface="Arial"/>
              </a:rPr>
              <a:t>20 years earlier</a:t>
            </a:r>
            <a:r>
              <a:rPr lang="en-US" sz="1200" baseline="0" dirty="0">
                <a:latin typeface="Arial"/>
                <a:ea typeface="ＭＳ Ｐゴシック" charset="0"/>
                <a:cs typeface="Arial"/>
              </a:rPr>
              <a:t> but </a:t>
            </a:r>
            <a:r>
              <a:rPr lang="en-US" sz="1200" dirty="0">
                <a:latin typeface="Arial"/>
                <a:ea typeface="ＭＳ Ｐゴシック" charset="0"/>
                <a:cs typeface="Arial"/>
              </a:rPr>
              <a:t>is placed here to encourage and show God</a:t>
            </a:r>
            <a:r>
              <a:rPr lang="mr-IN" altLang="ja-JP" sz="1200" dirty="0">
                <a:latin typeface="Arial"/>
                <a:ea typeface="ＭＳ Ｐゴシック" charset="0"/>
                <a:cs typeface="Arial"/>
              </a:rPr>
              <a:t>'</a:t>
            </a:r>
            <a:r>
              <a:rPr lang="en-US" sz="1200" dirty="0">
                <a:latin typeface="Arial"/>
                <a:ea typeface="ＭＳ Ｐゴシック" charset="0"/>
                <a:cs typeface="Arial"/>
              </a:rPr>
              <a:t>s sovereignty. This is also a reminder of the encouragement that God gave to Jeremiah in 1:19.. The next segment includes prophecies against the nations that persecuted Judah, many of which where fulfilled while some remain</a:t>
            </a:r>
            <a:r>
              <a:rPr lang="en-US" sz="1200" baseline="0" dirty="0">
                <a:latin typeface="Arial"/>
                <a:ea typeface="ＭＳ Ｐゴシック" charset="0"/>
                <a:cs typeface="Arial"/>
              </a:rPr>
              <a:t> still future</a:t>
            </a:r>
            <a:r>
              <a:rPr lang="en-US" sz="1200" dirty="0">
                <a:latin typeface="Arial"/>
                <a:ea typeface="ＭＳ Ｐゴシック" charset="0"/>
                <a:cs typeface="Arial"/>
              </a:rPr>
              <a:t>. The prophecies end with Babylon, empahsizing how God would very certainly destroy them. This brought hope to the Israelites at that time</a:t>
            </a:r>
            <a:r>
              <a:rPr lang="en-US" sz="1200" baseline="0" dirty="0">
                <a:latin typeface="Arial"/>
                <a:ea typeface="ＭＳ Ｐゴシック" charset="0"/>
                <a:cs typeface="Arial"/>
              </a:rPr>
              <a:t> when </a:t>
            </a:r>
            <a:r>
              <a:rPr lang="en-US" sz="1200" dirty="0">
                <a:latin typeface="Arial"/>
                <a:ea typeface="ＭＳ Ｐゴシック" charset="0"/>
                <a:cs typeface="Arial"/>
              </a:rPr>
              <a:t>they </a:t>
            </a:r>
            <a:r>
              <a:rPr lang="en-US" sz="1200" dirty="0" err="1">
                <a:latin typeface="Arial"/>
                <a:ea typeface="ＭＳ Ｐゴシック" charset="0"/>
                <a:cs typeface="Arial"/>
              </a:rPr>
              <a:t>couldn</a:t>
            </a:r>
            <a:r>
              <a:rPr lang="mr-IN" altLang="ja-JP" sz="1200" dirty="0">
                <a:latin typeface="Arial"/>
                <a:ea typeface="ＭＳ Ｐゴシック" charset="0"/>
                <a:cs typeface="Arial"/>
              </a:rPr>
              <a:t>'</a:t>
            </a:r>
            <a:r>
              <a:rPr lang="en-US" sz="1200" dirty="0">
                <a:latin typeface="Arial"/>
                <a:ea typeface="ＭＳ Ｐゴシック" charset="0"/>
                <a:cs typeface="Arial"/>
              </a:rPr>
              <a:t>t see beyond their suffering and subjugation. So the reality that future </a:t>
            </a:r>
            <a:r>
              <a:rPr lang="en-US" sz="1200" dirty="0" err="1">
                <a:latin typeface="Arial"/>
                <a:ea typeface="ＭＳ Ｐゴシック" charset="0"/>
                <a:cs typeface="Arial"/>
              </a:rPr>
              <a:t>judgment</a:t>
            </a:r>
            <a:r>
              <a:rPr lang="en-US" sz="1200" dirty="0">
                <a:latin typeface="Arial"/>
                <a:ea typeface="ＭＳ Ｐゴシック" charset="0"/>
                <a:cs typeface="Arial"/>
              </a:rPr>
              <a:t> lay ahead for Babylon was also an important encouragement for them to know that their God was a just God. </a:t>
            </a:r>
          </a:p>
        </p:txBody>
      </p:sp>
    </p:spTree>
    <p:extLst>
      <p:ext uri="{BB962C8B-B14F-4D97-AF65-F5344CB8AC3E}">
        <p14:creationId xmlns:p14="http://schemas.microsoft.com/office/powerpoint/2010/main" val="32192715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9AA8B4D-4179-AD49-8B18-E7173E8A631C}" type="slidenum">
              <a:rPr lang="en-US" sz="1200">
                <a:solidFill>
                  <a:srgbClr val="000000"/>
                </a:solidFill>
              </a:rPr>
              <a:pPr eaLnBrk="1" hangingPunct="1"/>
              <a:t>58</a:t>
            </a:fld>
            <a:endParaRPr lang="en-US" sz="1200">
              <a:solidFill>
                <a:srgbClr val="000000"/>
              </a:solidFill>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r>
              <a:rPr lang="en-US" dirty="0">
                <a:latin typeface="Arial" panose="020B0604020202020204" pitchFamily="34" charset="0"/>
                <a:ea typeface="ＭＳ Ｐゴシック" charset="0"/>
                <a:cs typeface="Arial" panose="020B0604020202020204" pitchFamily="34" charset="0"/>
              </a:rPr>
              <a:t>God raised up at least six prophets in association with the destruction of the first temple in 586 BC (many say 587 BC). Four spoke in Judah itself, which Daniel and Ezekiel ministered to those already brought to Babylon, as they were.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1618"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91138"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2966514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It is wonderful to be with you all again after taking a week off to be with my family in the USA. This is a first for us—three days of flying to have four and half days with my family—but when a $4000 trip costs only $100 now since our son is a pilot, we had little excuse not to go!</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15242311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We had special times with our</a:t>
            </a:r>
            <a:r>
              <a:rPr lang="en-US" sz="1200" kern="1200" baseline="0" dirty="0">
                <a:solidFill>
                  <a:schemeClr val="tx1"/>
                </a:solidFill>
                <a:effectLst/>
                <a:latin typeface="Arial"/>
                <a:ea typeface="+mn-ea"/>
                <a:cs typeface="Arial"/>
              </a:rPr>
              <a:t> youngest son John and Susan's mother.</a:t>
            </a:r>
            <a:endParaRPr lang="en-US" dirty="0">
              <a:latin typeface="Arial"/>
              <a:cs typeface="Arial"/>
            </a:endParaRPr>
          </a:p>
        </p:txBody>
      </p:sp>
    </p:spTree>
    <p:extLst>
      <p:ext uri="{BB962C8B-B14F-4D97-AF65-F5344CB8AC3E}">
        <p14:creationId xmlns:p14="http://schemas.microsoft.com/office/powerpoint/2010/main" val="33477373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John even showed off his climbing skills.</a:t>
            </a:r>
            <a:endParaRPr lang="en-US" dirty="0">
              <a:latin typeface="Arial"/>
              <a:cs typeface="Arial"/>
            </a:endParaRPr>
          </a:p>
        </p:txBody>
      </p:sp>
    </p:spTree>
    <p:extLst>
      <p:ext uri="{BB962C8B-B14F-4D97-AF65-F5344CB8AC3E}">
        <p14:creationId xmlns:p14="http://schemas.microsoft.com/office/powerpoint/2010/main" val="16537679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We got in some hiking</a:t>
            </a:r>
            <a:r>
              <a:rPr lang="mr-IN" sz="1200" kern="1200" dirty="0">
                <a:solidFill>
                  <a:schemeClr val="tx1"/>
                </a:solidFill>
                <a:effectLst/>
                <a:latin typeface="Arial"/>
                <a:ea typeface="+mn-ea"/>
                <a:cs typeface="Arial"/>
              </a:rPr>
              <a:t>…</a:t>
            </a:r>
            <a:endParaRPr lang="en-US" dirty="0">
              <a:latin typeface="Arial"/>
              <a:cs typeface="Arial"/>
            </a:endParaRPr>
          </a:p>
        </p:txBody>
      </p:sp>
    </p:spTree>
    <p:extLst>
      <p:ext uri="{BB962C8B-B14F-4D97-AF65-F5344CB8AC3E}">
        <p14:creationId xmlns:p14="http://schemas.microsoft.com/office/powerpoint/2010/main" val="2654217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This</a:t>
            </a:r>
            <a:r>
              <a:rPr lang="en-US" sz="1200" kern="1200" baseline="0" dirty="0">
                <a:solidFill>
                  <a:schemeClr val="tx1"/>
                </a:solidFill>
                <a:effectLst/>
                <a:latin typeface="Arial"/>
                <a:ea typeface="+mn-ea"/>
                <a:cs typeface="Arial"/>
              </a:rPr>
              <a:t> was due to our United pilot son, Stephen.</a:t>
            </a:r>
            <a:endParaRPr lang="en-US" dirty="0">
              <a:latin typeface="Arial"/>
              <a:cs typeface="Arial"/>
            </a:endParaRPr>
          </a:p>
        </p:txBody>
      </p:sp>
    </p:spTree>
    <p:extLst>
      <p:ext uri="{BB962C8B-B14F-4D97-AF65-F5344CB8AC3E}">
        <p14:creationId xmlns:p14="http://schemas.microsoft.com/office/powerpoint/2010/main" val="2402604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9090"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dirty="0">
                <a:latin typeface="Arial"/>
                <a:ea typeface="ＭＳ Ｐゴシック" charset="0"/>
                <a:cs typeface="Arial"/>
              </a:rPr>
              <a:t>The book is divided into 4 main sections. After the first section in chapter</a:t>
            </a:r>
            <a:r>
              <a:rPr lang="en-US" sz="1200" baseline="0" dirty="0">
                <a:latin typeface="Arial"/>
                <a:ea typeface="ＭＳ Ｐゴシック" charset="0"/>
                <a:cs typeface="Arial"/>
              </a:rPr>
              <a:t> 1 on</a:t>
            </a:r>
            <a:r>
              <a:rPr lang="en-US" sz="1200" dirty="0">
                <a:latin typeface="Arial"/>
                <a:ea typeface="ＭＳ Ｐゴシック" charset="0"/>
                <a:cs typeface="Arial"/>
              </a:rPr>
              <a:t> Jeremiah</a:t>
            </a:r>
            <a:r>
              <a:rPr lang="mr-IN" altLang="ja-JP" sz="1200" dirty="0">
                <a:latin typeface="Arial"/>
                <a:ea typeface="ＭＳ Ｐゴシック" charset="0"/>
                <a:cs typeface="Arial"/>
              </a:rPr>
              <a:t>'</a:t>
            </a:r>
            <a:r>
              <a:rPr lang="en-US" sz="1200" dirty="0">
                <a:latin typeface="Arial"/>
                <a:ea typeface="ＭＳ Ｐゴシック" charset="0"/>
                <a:cs typeface="Arial"/>
              </a:rPr>
              <a:t>s call, his person and identity, Jeremiah got down to work very quickly in Chapter 2. Many object lessons run through the 2nd segment where God asks Jeremiah to do unusual things. These give the Judeans an obvious reminder of what they had not done and their failure to return and repent before God. However, buried between this segment in chapters 30-33 is a message of hope in a future restoration</a:t>
            </a:r>
            <a:r>
              <a:rPr lang="en-US" sz="1200" baseline="0" dirty="0">
                <a:latin typeface="Arial"/>
                <a:ea typeface="ＭＳ Ｐゴシック" charset="0"/>
                <a:cs typeface="Arial"/>
              </a:rPr>
              <a:t>, often called Book of Comfort. E</a:t>
            </a:r>
            <a:r>
              <a:rPr lang="en-US" sz="1200" dirty="0">
                <a:latin typeface="Arial"/>
                <a:ea typeface="ＭＳ Ｐゴシック" charset="0"/>
                <a:cs typeface="Arial"/>
              </a:rPr>
              <a:t>mbedded here is also the new covenant. After that from chapter 34 onwards</a:t>
            </a:r>
            <a:r>
              <a:rPr lang="en-US" sz="1200" baseline="0" dirty="0">
                <a:latin typeface="Arial"/>
                <a:ea typeface="ＭＳ Ｐゴシック" charset="0"/>
                <a:cs typeface="Arial"/>
              </a:rPr>
              <a:t> are </a:t>
            </a:r>
            <a:r>
              <a:rPr lang="en-US" sz="1200" dirty="0">
                <a:latin typeface="Arial"/>
                <a:ea typeface="ＭＳ Ｐゴシック" charset="0"/>
                <a:cs typeface="Arial"/>
              </a:rPr>
              <a:t>warning after warning against disobedience. But interestingly,</a:t>
            </a:r>
            <a:r>
              <a:rPr lang="en-US" sz="1200" baseline="0" dirty="0">
                <a:latin typeface="Arial"/>
                <a:ea typeface="ＭＳ Ｐゴシック" charset="0"/>
                <a:cs typeface="Arial"/>
              </a:rPr>
              <a:t> c</a:t>
            </a:r>
            <a:r>
              <a:rPr lang="en-US" sz="1200" dirty="0">
                <a:latin typeface="Arial"/>
                <a:ea typeface="ＭＳ Ｐゴシック" charset="0"/>
                <a:cs typeface="Arial"/>
              </a:rPr>
              <a:t>hapter 45 records an incident where</a:t>
            </a:r>
            <a:r>
              <a:rPr lang="en-US" sz="1200" baseline="0" dirty="0">
                <a:latin typeface="Arial"/>
                <a:ea typeface="ＭＳ Ｐゴシック" charset="0"/>
                <a:cs typeface="Arial"/>
              </a:rPr>
              <a:t> Barush was encouraged </a:t>
            </a:r>
            <a:r>
              <a:rPr lang="en-US" sz="1200" dirty="0">
                <a:latin typeface="Arial"/>
                <a:ea typeface="ＭＳ Ｐゴシック" charset="0"/>
                <a:cs typeface="Arial"/>
              </a:rPr>
              <a:t>20 years earlier</a:t>
            </a:r>
            <a:r>
              <a:rPr lang="en-US" sz="1200" baseline="0" dirty="0">
                <a:latin typeface="Arial"/>
                <a:ea typeface="ＭＳ Ｐゴシック" charset="0"/>
                <a:cs typeface="Arial"/>
              </a:rPr>
              <a:t> but </a:t>
            </a:r>
            <a:r>
              <a:rPr lang="en-US" sz="1200" dirty="0">
                <a:latin typeface="Arial"/>
                <a:ea typeface="ＭＳ Ｐゴシック" charset="0"/>
                <a:cs typeface="Arial"/>
              </a:rPr>
              <a:t>is placed here to encourage and show God</a:t>
            </a:r>
            <a:r>
              <a:rPr lang="mr-IN" altLang="ja-JP" sz="1200" dirty="0">
                <a:latin typeface="Arial"/>
                <a:ea typeface="ＭＳ Ｐゴシック" charset="0"/>
                <a:cs typeface="Arial"/>
              </a:rPr>
              <a:t>'</a:t>
            </a:r>
            <a:r>
              <a:rPr lang="en-US" sz="1200" dirty="0">
                <a:latin typeface="Arial"/>
                <a:ea typeface="ＭＳ Ｐゴシック" charset="0"/>
                <a:cs typeface="Arial"/>
              </a:rPr>
              <a:t>s sovereignty. This is also a reminder of the encouragement that God gave to Jeremiah in 1:19.. The next segment includes prophecies against the nations that persecuted Judah, many of which where fulfilled while some remain</a:t>
            </a:r>
            <a:r>
              <a:rPr lang="en-US" sz="1200" baseline="0" dirty="0">
                <a:latin typeface="Arial"/>
                <a:ea typeface="ＭＳ Ｐゴシック" charset="0"/>
                <a:cs typeface="Arial"/>
              </a:rPr>
              <a:t> still future</a:t>
            </a:r>
            <a:r>
              <a:rPr lang="en-US" sz="1200" dirty="0">
                <a:latin typeface="Arial"/>
                <a:ea typeface="ＭＳ Ｐゴシック" charset="0"/>
                <a:cs typeface="Arial"/>
              </a:rPr>
              <a:t>. The prophecies end with Babylon, empahsizing how God would very certainly destroy them. This brought hope to the Israelites at that time</a:t>
            </a:r>
            <a:r>
              <a:rPr lang="en-US" sz="1200" baseline="0" dirty="0">
                <a:latin typeface="Arial"/>
                <a:ea typeface="ＭＳ Ｐゴシック" charset="0"/>
                <a:cs typeface="Arial"/>
              </a:rPr>
              <a:t> when </a:t>
            </a:r>
            <a:r>
              <a:rPr lang="en-US" sz="1200" dirty="0">
                <a:latin typeface="Arial"/>
                <a:ea typeface="ＭＳ Ｐゴシック" charset="0"/>
                <a:cs typeface="Arial"/>
              </a:rPr>
              <a:t>they </a:t>
            </a:r>
            <a:r>
              <a:rPr lang="en-US" sz="1200" dirty="0" err="1">
                <a:latin typeface="Arial"/>
                <a:ea typeface="ＭＳ Ｐゴシック" charset="0"/>
                <a:cs typeface="Arial"/>
              </a:rPr>
              <a:t>couldn</a:t>
            </a:r>
            <a:r>
              <a:rPr lang="mr-IN" altLang="ja-JP" sz="1200" dirty="0">
                <a:latin typeface="Arial"/>
                <a:ea typeface="ＭＳ Ｐゴシック" charset="0"/>
                <a:cs typeface="Arial"/>
              </a:rPr>
              <a:t>'</a:t>
            </a:r>
            <a:r>
              <a:rPr lang="en-US" sz="1200" dirty="0">
                <a:latin typeface="Arial"/>
                <a:ea typeface="ＭＳ Ｐゴシック" charset="0"/>
                <a:cs typeface="Arial"/>
              </a:rPr>
              <a:t>t see beyond their suffering and subjugation. So the reality that future judgment lay ahead for Babylon was also an important encouragement for them to know that their God was a just God. </a:t>
            </a:r>
          </a:p>
        </p:txBody>
      </p:sp>
    </p:spTree>
    <p:extLst>
      <p:ext uri="{BB962C8B-B14F-4D97-AF65-F5344CB8AC3E}">
        <p14:creationId xmlns:p14="http://schemas.microsoft.com/office/powerpoint/2010/main" val="4263482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As we study the Scripture book-by-book, today we come to the book of Jeremiah. </a:t>
            </a:r>
            <a:endParaRPr lang="en-US" dirty="0">
              <a:latin typeface="Arial"/>
              <a:cs typeface="Arial"/>
            </a:endParaRPr>
          </a:p>
        </p:txBody>
      </p:sp>
    </p:spTree>
    <p:extLst>
      <p:ext uri="{BB962C8B-B14F-4D97-AF65-F5344CB8AC3E}">
        <p14:creationId xmlns:p14="http://schemas.microsoft.com/office/powerpoint/2010/main" val="35275265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Jeremiah was the only prophet to live through the 586 BC fall of Jerusalem. God called him to show God’s compassion even in Judah’s darkest hours.</a:t>
            </a:r>
            <a:r>
              <a:rPr lang="en-SG" dirty="0">
                <a:effectLst/>
                <a:latin typeface="Arial"/>
                <a:cs typeface="Arial"/>
              </a:rPr>
              <a:t> </a:t>
            </a:r>
            <a:r>
              <a:rPr lang="en-US" dirty="0">
                <a:latin typeface="Arial"/>
                <a:cs typeface="Arial"/>
              </a:rPr>
              <a:t>Jeremiah is</a:t>
            </a:r>
            <a:r>
              <a:rPr lang="en-US" baseline="0" dirty="0">
                <a:latin typeface="Arial"/>
                <a:cs typeface="Arial"/>
              </a:rPr>
              <a:t> known as "The Weeping Prophet." I suspect you would weep also if you saw your country ravaged and destroyed before your very eyes and you were powerless to stop it. It actually makes sense that God would call one like him who experienced such loss to be one who teaches us the need to be comforted.</a:t>
            </a:r>
            <a:endParaRPr lang="en-US" dirty="0">
              <a:latin typeface="Arial"/>
              <a:cs typeface="Arial"/>
            </a:endParaRPr>
          </a:p>
          <a:p>
            <a:endParaRPr lang="en-US" dirty="0">
              <a:latin typeface="Arial"/>
              <a:cs typeface="Arial"/>
            </a:endParaRPr>
          </a:p>
        </p:txBody>
      </p:sp>
    </p:spTree>
    <p:extLst>
      <p:ext uri="{BB962C8B-B14F-4D97-AF65-F5344CB8AC3E}">
        <p14:creationId xmlns:p14="http://schemas.microsoft.com/office/powerpoint/2010/main" val="14404473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That’s because we all need to be comforted at various times of our lives. This is true for women, of course, but not only for women. </a:t>
            </a:r>
            <a:endParaRPr lang="en-US" dirty="0">
              <a:latin typeface="Arial"/>
              <a:cs typeface="Arial"/>
            </a:endParaRPr>
          </a:p>
        </p:txBody>
      </p:sp>
    </p:spTree>
    <p:extLst>
      <p:ext uri="{BB962C8B-B14F-4D97-AF65-F5344CB8AC3E}">
        <p14:creationId xmlns:p14="http://schemas.microsoft.com/office/powerpoint/2010/main" val="24821831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Arial"/>
                <a:ea typeface="+mn-ea"/>
                <a:cs typeface="Arial"/>
              </a:rPr>
              <a:t>Men also need comfort many times. </a:t>
            </a:r>
            <a:endParaRPr lang="en-US" dirty="0">
              <a:latin typeface="Arial"/>
              <a:cs typeface="Arial"/>
            </a:endParaRPr>
          </a:p>
        </p:txBody>
      </p:sp>
    </p:spTree>
    <p:extLst>
      <p:ext uri="{BB962C8B-B14F-4D97-AF65-F5344CB8AC3E}">
        <p14:creationId xmlns:p14="http://schemas.microsoft.com/office/powerpoint/2010/main" val="12524622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As one who often gives comfort, I found myself as one needing to be on the receiving end in January. It was challenging to be both the son and the officiating minister at my father’s memorial service, </a:t>
            </a:r>
          </a:p>
          <a:p>
            <a:r>
              <a:rPr lang="en-US" sz="1200" kern="1200" dirty="0">
                <a:solidFill>
                  <a:schemeClr val="tx1"/>
                </a:solidFill>
                <a:effectLst/>
                <a:latin typeface="Arial"/>
                <a:ea typeface="+mn-ea"/>
                <a:cs typeface="Arial"/>
              </a:rPr>
              <a:t>• but God granted comfort from this same son, Stephen, who made the effort to fly to be there as a support.</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13613578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Of course, we all know that life is not only about comfort. </a:t>
            </a:r>
            <a:r>
              <a:rPr lang="en-US" dirty="0">
                <a:latin typeface="Arial"/>
                <a:cs typeface="Arial"/>
              </a:rPr>
              <a:t>One of the signs of growing up is to realize that we must balance discipline with comfort. </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Discipline shows us when we are off track and need to realign. </a:t>
            </a:r>
          </a:p>
        </p:txBody>
      </p:sp>
    </p:spTree>
    <p:extLst>
      <p:ext uri="{BB962C8B-B14F-4D97-AF65-F5344CB8AC3E}">
        <p14:creationId xmlns:p14="http://schemas.microsoft.com/office/powerpoint/2010/main" val="34244231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But comfort helps us feel appreciated and loved. </a:t>
            </a:r>
          </a:p>
        </p:txBody>
      </p:sp>
    </p:spTree>
    <p:extLst>
      <p:ext uri="{BB962C8B-B14F-4D97-AF65-F5344CB8AC3E}">
        <p14:creationId xmlns:p14="http://schemas.microsoft.com/office/powerpoint/2010/main" val="40970463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What images</a:t>
            </a:r>
            <a:r>
              <a:rPr lang="en-US" baseline="0" dirty="0">
                <a:latin typeface="Arial"/>
                <a:cs typeface="Arial"/>
              </a:rPr>
              <a:t> or memories come to your mind when you hear the word "discipline"?</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When you were growing up, were you disciplined in a balanced way? </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Did you receive mostly harsh discipline? </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Or did your parents give you no discipline at all?</a:t>
            </a:r>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a:latin typeface="Arial"/>
                <a:cs typeface="Arial"/>
              </a:rPr>
              <a:t>Or did you experience a good balance where standards (the principle of the thing) were matched with support? Did you receive comfort along with the discipline? </a:t>
            </a:r>
          </a:p>
        </p:txBody>
      </p:sp>
    </p:spTree>
    <p:extLst>
      <p:ext uri="{BB962C8B-B14F-4D97-AF65-F5344CB8AC3E}">
        <p14:creationId xmlns:p14="http://schemas.microsoft.com/office/powerpoint/2010/main" val="14329925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In what ways can</a:t>
            </a:r>
            <a:r>
              <a:rPr lang="en-US" baseline="0" dirty="0">
                <a:latin typeface="Arial"/>
                <a:cs typeface="Arial"/>
              </a:rPr>
              <a:t> we see God's compassion even when he has to punish sin?</a:t>
            </a:r>
            <a:endParaRPr lang="en-US" dirty="0">
              <a:latin typeface="Arial"/>
              <a:cs typeface="Arial"/>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A good father does not discipline in harshness and then reject and neglect his child.</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cs typeface="ＭＳ Ｐゴシック" charset="0"/>
              </a:rPr>
              <a:t>Like the best earthly father, God wants us to realize that, despite his discipline, he also offers his comfort. </a:t>
            </a:r>
          </a:p>
        </p:txBody>
      </p:sp>
    </p:spTree>
    <p:extLst>
      <p:ext uri="{BB962C8B-B14F-4D97-AF65-F5344CB8AC3E}">
        <p14:creationId xmlns:p14="http://schemas.microsoft.com/office/powerpoint/2010/main" val="33603294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69D458-348D-E749-82C3-BE729BBBD5A0}"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53634" name="Rectangle 2"/>
          <p:cNvSpPr>
            <a:spLocks noGrp="1" noRot="1" noChangeAspect="1" noChangeArrowheads="1" noTextEdit="1"/>
          </p:cNvSpPr>
          <p:nvPr>
            <p:ph type="sldImg"/>
          </p:nvPr>
        </p:nvSpPr>
        <p:spPr>
          <a:ln/>
        </p:spPr>
      </p:sp>
      <p:sp>
        <p:nvSpPr>
          <p:cNvPr id="4536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Jeremiah was the only prophet to live through the 586 BC fall of Jerusalem. God called him to show God’s compassion even in Judah’s darkest hours.</a:t>
            </a:r>
            <a:r>
              <a:rPr lang="en-US" baseline="0" dirty="0">
                <a:latin typeface="Arial"/>
                <a:ea typeface="ＭＳ Ｐゴシック" charset="0"/>
                <a:cs typeface="Arial"/>
              </a:rPr>
              <a:t> How? </a:t>
            </a:r>
            <a:r>
              <a:rPr lang="en-US" dirty="0">
                <a:latin typeface="Arial"/>
                <a:ea typeface="ＭＳ Ｐゴシック" charset="0"/>
                <a:cs typeface="Arial"/>
              </a:rPr>
              <a:t>Josiah</a:t>
            </a:r>
            <a:r>
              <a:rPr lang="en-US" baseline="0" dirty="0">
                <a:latin typeface="Arial"/>
                <a:ea typeface="ＭＳ Ｐゴシック" charset="0"/>
                <a:cs typeface="Arial"/>
              </a:rPr>
              <a:t> was the last good king, who died in 609. • After him the reigns of his descendants alternated between 3 months•  to 11 years • to 3 months • to 11 years once again! • But God spoke to these godless kings through three major prophets. Jeremiah was the only one to preach in Jerusalem until the city fell in 586, • while Daniel was taken to Babylon in 605 • and Ezekiel in 597. </a:t>
            </a:r>
            <a:endParaRPr lang="en-US" dirty="0">
              <a:latin typeface="Arial"/>
              <a:ea typeface="ＭＳ Ｐゴシック" charset="0"/>
              <a:cs typeface="Arial"/>
            </a:endParaRPr>
          </a:p>
          <a:p>
            <a:endParaRPr lang="en-US" dirty="0">
              <a:cs typeface="ＭＳ Ｐゴシック" charset="0"/>
            </a:endParaRPr>
          </a:p>
          <a:p>
            <a:r>
              <a:rPr lang="en-US" dirty="0">
                <a:cs typeface="ＭＳ Ｐゴシック" charset="0"/>
              </a:rPr>
              <a:t>———————</a:t>
            </a:r>
          </a:p>
          <a:p>
            <a:r>
              <a:rPr lang="en-US" dirty="0">
                <a:cs typeface="ＭＳ Ｐゴシック" charset="0"/>
              </a:rPr>
              <a:t>OS-12-2Kings-220</a:t>
            </a:r>
          </a:p>
          <a:p>
            <a:r>
              <a:rPr lang="en-US" dirty="0">
                <a:cs typeface="ＭＳ Ｐゴシック" charset="0"/>
              </a:rPr>
              <a:t>OS-14-2Chron-283</a:t>
            </a:r>
          </a:p>
          <a:p>
            <a:r>
              <a:rPr lang="en-US">
                <a:cs typeface="ＭＳ Ｐゴシック" charset="0"/>
              </a:rPr>
              <a:t>OS-23-Jeremiah-82</a:t>
            </a:r>
            <a:endParaRPr lang="en-US" dirty="0">
              <a:cs typeface="ＭＳ Ｐゴシック" charset="0"/>
            </a:endParaRPr>
          </a:p>
          <a:p>
            <a:endParaRPr lang="en-US" dirty="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Translate the chapter content on the side panels. Then move the white box underneath above to the top above the text, then shift translated text from the sides onto the slide on top of the white </a:t>
            </a:r>
            <a:r>
              <a:rPr lang="en-US"/>
              <a:t>text boxes.</a:t>
            </a:r>
            <a:endParaRPr lang="en-US" dirty="0"/>
          </a:p>
        </p:txBody>
      </p:sp>
      <p:sp>
        <p:nvSpPr>
          <p:cNvPr id="4" name="Slide Number Placeholder 3"/>
          <p:cNvSpPr>
            <a:spLocks noGrp="1"/>
          </p:cNvSpPr>
          <p:nvPr>
            <p:ph type="sldNum" sz="quarter" idx="5"/>
          </p:nvPr>
        </p:nvSpPr>
        <p:spPr/>
        <p:txBody>
          <a:bodyPr/>
          <a:lstStyle/>
          <a:p>
            <a:fld id="{C1AE93D2-6052-9D41-95B2-9D51089F47DA}" type="slidenum">
              <a:rPr lang="en-US" smtClean="0"/>
              <a:t>11</a:t>
            </a:fld>
            <a:endParaRPr lang="en-US"/>
          </a:p>
        </p:txBody>
      </p:sp>
    </p:spTree>
    <p:extLst>
      <p:ext uri="{BB962C8B-B14F-4D97-AF65-F5344CB8AC3E}">
        <p14:creationId xmlns:p14="http://schemas.microsoft.com/office/powerpoint/2010/main" val="42216121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By the time we get to Jeremiah, God proclaims that the exile will definitely come. It is inevitable.</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88602194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a:ea typeface="+mn-ea"/>
                <a:cs typeface="Arial"/>
              </a:rPr>
              <a:t>Jeremiah’s theme is that captivity is deserved but also the restoration is undeserved and will also happen.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80604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Judgment was because of Judah’s sin, as the key verse indicates in 8:14.</a:t>
            </a:r>
            <a:r>
              <a:rPr lang="en-SG" dirty="0">
                <a:effectLst/>
                <a:latin typeface="Arial"/>
                <a:cs typeface="Arial"/>
              </a:rPr>
              <a:t> </a:t>
            </a:r>
            <a:endParaRPr lang="en-US" dirty="0">
              <a:latin typeface="Arial"/>
              <a:cs typeface="Arial"/>
            </a:endParaRPr>
          </a:p>
        </p:txBody>
      </p:sp>
    </p:spTree>
    <p:extLst>
      <p:ext uri="{BB962C8B-B14F-4D97-AF65-F5344CB8AC3E}">
        <p14:creationId xmlns:p14="http://schemas.microsoft.com/office/powerpoint/2010/main" val="40274102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797291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In what ways can</a:t>
            </a:r>
            <a:r>
              <a:rPr lang="en-US" baseline="0" dirty="0">
                <a:latin typeface="Arial"/>
                <a:cs typeface="Arial"/>
              </a:rPr>
              <a:t> we see God's compassion even when he has to punish sin?</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19424948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He appoints candid people to show us both his discipline and restoration</a:t>
            </a:r>
            <a:r>
              <a:rPr lang="en-US" baseline="0" dirty="0">
                <a:latin typeface="Arial"/>
                <a:cs typeface="Arial"/>
              </a:rPr>
              <a:t>. </a:t>
            </a:r>
            <a:endParaRPr lang="en-US" dirty="0">
              <a:latin typeface="Arial"/>
              <a:cs typeface="Arial"/>
            </a:endParaRPr>
          </a:p>
        </p:txBody>
      </p:sp>
    </p:spTree>
    <p:extLst>
      <p:ext uri="{BB962C8B-B14F-4D97-AF65-F5344CB8AC3E}">
        <p14:creationId xmlns:p14="http://schemas.microsoft.com/office/powerpoint/2010/main" val="30000226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effectLst/>
                <a:latin typeface="Arial"/>
                <a:ea typeface="Times New Roman"/>
                <a:cs typeface="Arial"/>
              </a:rPr>
              <a:t>Jeremiah reveals himself as author and reveals that his ministry lasted over four decades from Josiah's thirteenth year (627 BC) to the exile (1:1-3; 586 BC).</a:t>
            </a:r>
            <a:r>
              <a:rPr lang="en-SG" dirty="0">
                <a:effectLst/>
                <a:latin typeface="Arial"/>
                <a:cs typeface="Arial"/>
              </a:rPr>
              <a:t> </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432823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0297FB0-F6D1-9B40-9DCC-AB859AB0127B}"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cs typeface="Arial" charset="0"/>
            </a:endParaRPr>
          </a:p>
        </p:txBody>
      </p:sp>
      <p:sp>
        <p:nvSpPr>
          <p:cNvPr id="1157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571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a:ea typeface="ＭＳ Ｐゴシック" charset="0"/>
                <a:cs typeface="Arial"/>
              </a:rPr>
              <a:t>When God called and commissioned him to be a prophet Jeremiah was a young man, maybe a teenager, in the thirteenth year of King Josiah</a:t>
            </a:r>
            <a:r>
              <a:rPr lang="mr-IN" dirty="0">
                <a:latin typeface="Arial"/>
                <a:ea typeface="ＭＳ Ｐゴシック" charset="0"/>
                <a:cs typeface="Arial"/>
              </a:rPr>
              <a:t>'</a:t>
            </a:r>
            <a:r>
              <a:rPr lang="en-GB" dirty="0">
                <a:latin typeface="Arial"/>
                <a:ea typeface="ＭＳ Ｐゴシック" charset="0"/>
                <a:cs typeface="Arial"/>
              </a:rPr>
              <a:t>s reign. But he protests that he is too young for such a big job.</a:t>
            </a:r>
          </a:p>
        </p:txBody>
      </p:sp>
    </p:spTree>
    <p:extLst>
      <p:ext uri="{BB962C8B-B14F-4D97-AF65-F5344CB8AC3E}">
        <p14:creationId xmlns:p14="http://schemas.microsoft.com/office/powerpoint/2010/main" val="20899947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7762"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God assured Jeremiah – He knew, set apart, appointed him. And said he would put His words into His mouth. The Lord reached out His hand and touched his mouth. He is to stand up against nations and kingdoms, uproot and tear them down. He is to build up and plant others. </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Jeremiah’s success was not determined by the size of his “church”! </a:t>
            </a:r>
          </a:p>
          <a:p>
            <a:pPr marL="0" marR="0" lvl="3" indent="0" algn="l" defTabSz="4572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In fact, like Isaiah, Ezekiel, and, frankly, all the prophets, his success was in saying and doing what God commanded to a stubborn and rebellious people who were bent on their own way all their days until the Babylonians stormed the gates of their capital—and remained stubborn and rebellious even afterwards. </a:t>
            </a:r>
          </a:p>
        </p:txBody>
      </p:sp>
    </p:spTree>
    <p:extLst>
      <p:ext uri="{BB962C8B-B14F-4D97-AF65-F5344CB8AC3E}">
        <p14:creationId xmlns:p14="http://schemas.microsoft.com/office/powerpoint/2010/main" val="399267988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B84BFBC-3540-4F45-954C-EB30CFEF0D32}" type="slidenum">
              <a:rPr lang="en-US" sz="1200">
                <a:solidFill>
                  <a:prstClr val="black"/>
                </a:solidFill>
                <a:latin typeface="Calibri" charset="0"/>
                <a:cs typeface="Arial" charset="0"/>
              </a:rPr>
              <a:pPr eaLnBrk="1" hangingPunct="1"/>
              <a:t>93</a:t>
            </a:fld>
            <a:endParaRPr lang="en-US" sz="1200">
              <a:solidFill>
                <a:prstClr val="black"/>
              </a:solidFill>
              <a:latin typeface="Calibri" charset="0"/>
              <a:cs typeface="Arial" charset="0"/>
            </a:endParaRPr>
          </a:p>
        </p:txBody>
      </p:sp>
      <p:sp>
        <p:nvSpPr>
          <p:cNvPr id="11981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1981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atin typeface="Calibri" charset="0"/>
                <a:ea typeface="ＭＳ Ｐゴシック" charset="0"/>
                <a:cs typeface="ＭＳ Ｐゴシック" charset="0"/>
              </a:rPr>
              <a:t>God uses many object lessons to teach Jeremiah and the people. God shows him the branch of an almond tree. The sign was a play on words. The word for almond tree sounds like God is watching over the fulfilment of His Word, thus assuring Jeremiah that God will accomplish His word.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12</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404EBBB-E75B-A349-8A5C-33584CC939BE}" type="slidenum">
              <a:rPr lang="en-US" sz="1200">
                <a:solidFill>
                  <a:prstClr val="black"/>
                </a:solidFill>
                <a:latin typeface="Calibri" charset="0"/>
                <a:cs typeface="Arial" charset="0"/>
              </a:rPr>
              <a:pPr eaLnBrk="1" hangingPunct="1"/>
              <a:t>94</a:t>
            </a:fld>
            <a:endParaRPr lang="en-US" sz="1200">
              <a:solidFill>
                <a:prstClr val="black"/>
              </a:solidFill>
              <a:latin typeface="Calibri" charset="0"/>
              <a:cs typeface="Arial" charset="0"/>
            </a:endParaRPr>
          </a:p>
        </p:txBody>
      </p:sp>
      <p:sp>
        <p:nvSpPr>
          <p:cNvPr id="1218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185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Calibri" charset="0"/>
                <a:ea typeface="ＭＳ Ｐゴシック" charset="0"/>
                <a:cs typeface="ＭＳ Ｐゴシック" charset="0"/>
              </a:rPr>
              <a:t>Next, God shows a boiling pot, overflowing, </a:t>
            </a:r>
            <a:r>
              <a:rPr lang="en-GB" dirty="0" err="1">
                <a:latin typeface="Calibri" charset="0"/>
                <a:ea typeface="ＭＳ Ｐゴシック" charset="0"/>
                <a:cs typeface="ＭＳ Ｐゴシック" charset="0"/>
              </a:rPr>
              <a:t>tiliting</a:t>
            </a:r>
            <a:r>
              <a:rPr lang="en-GB" dirty="0">
                <a:latin typeface="Calibri" charset="0"/>
                <a:ea typeface="ＭＳ Ｐゴシック" charset="0"/>
                <a:cs typeface="ＭＳ Ｐゴシック" charset="0"/>
              </a:rPr>
              <a:t> from the north, symbolizing the disaster God would pour onto the land using invaders from the north to destroy Jerusalem and Judah. But God assures Jeremiah of His presence and encourages him to speak without fear of God</a:t>
            </a:r>
            <a:r>
              <a:rPr lang="mr-IN" dirty="0">
                <a:latin typeface="Calibri" charset="0"/>
                <a:ea typeface="ＭＳ Ｐゴシック" charset="0"/>
                <a:cs typeface="ＭＳ Ｐゴシック" charset="0"/>
              </a:rPr>
              <a:t>'</a:t>
            </a:r>
            <a:r>
              <a:rPr lang="en-GB" dirty="0">
                <a:latin typeface="Calibri" charset="0"/>
                <a:ea typeface="ＭＳ Ｐゴシック" charset="0"/>
                <a:cs typeface="ＭＳ Ｐゴシック" charset="0"/>
              </a:rPr>
              <a:t>s message.</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Aft>
                <a:spcPts val="0"/>
              </a:spcAft>
            </a:pPr>
            <a:r>
              <a:rPr lang="en-US" sz="1200" dirty="0">
                <a:effectLst/>
                <a:latin typeface="Arial" panose="020B0604020202020204" pitchFamily="34" charset="0"/>
                <a:ea typeface="ＭＳ 明朝"/>
                <a:cs typeface="Arial" panose="020B0604020202020204" pitchFamily="34" charset="0"/>
              </a:rPr>
              <a:t>I will be honest with you—my main goal is to be honest with you!</a:t>
            </a:r>
            <a:endParaRPr lang="en-SG" sz="1200" dirty="0">
              <a:effectLst/>
              <a:latin typeface="Arial" panose="020B0604020202020204" pitchFamily="34" charset="0"/>
              <a:ea typeface="ＭＳ 明朝"/>
              <a:cs typeface="Arial" panose="020B0604020202020204" pitchFamily="34" charset="0"/>
            </a:endParaRPr>
          </a:p>
          <a:p>
            <a:pPr>
              <a:spcAft>
                <a:spcPts val="0"/>
              </a:spcAft>
            </a:pPr>
            <a:r>
              <a:rPr lang="en-US" sz="1200" dirty="0">
                <a:effectLst/>
                <a:latin typeface="Arial" panose="020B0604020202020204" pitchFamily="34" charset="0"/>
                <a:ea typeface="ＭＳ 明朝"/>
                <a:cs typeface="Arial" panose="020B0604020202020204" pitchFamily="34" charset="0"/>
              </a:rPr>
              <a:t>That honest truth includes both the things we like to hear and those things that we do not like.</a:t>
            </a:r>
            <a:endParaRPr lang="en-SG" sz="1200" dirty="0">
              <a:effectLst/>
              <a:latin typeface="Arial" panose="020B0604020202020204" pitchFamily="34" charset="0"/>
              <a:ea typeface="ＭＳ 明朝"/>
              <a:cs typeface="Arial" panose="020B0604020202020204" pitchFamily="34" charset="0"/>
            </a:endParaRPr>
          </a:p>
          <a:p>
            <a:pPr>
              <a:spcAft>
                <a:spcPts val="0"/>
              </a:spcAft>
            </a:pPr>
            <a:r>
              <a:rPr lang="en-US" sz="1200" dirty="0">
                <a:effectLst/>
                <a:latin typeface="Arial" panose="020B0604020202020204" pitchFamily="34" charset="0"/>
                <a:ea typeface="ＭＳ 明朝"/>
                <a:cs typeface="Arial" panose="020B0604020202020204" pitchFamily="34" charset="0"/>
              </a:rPr>
              <a:t>• St. Augustine said, “The truth is like a lion. You don’t have to defend it. Let it loose. It will defend itself.”</a:t>
            </a:r>
            <a:endParaRPr lang="en-SG" sz="1200" dirty="0">
              <a:effectLst/>
              <a:latin typeface="Arial" panose="020B0604020202020204" pitchFamily="34" charset="0"/>
              <a:ea typeface="ＭＳ 明朝"/>
              <a:cs typeface="Arial" panose="020B0604020202020204" pitchFamily="34" charset="0"/>
            </a:endParaRPr>
          </a:p>
          <a:p>
            <a:pPr>
              <a:spcAft>
                <a:spcPts val="0"/>
              </a:spcAft>
            </a:pPr>
            <a:r>
              <a:rPr lang="en-US" sz="1200" dirty="0">
                <a:effectLst/>
                <a:latin typeface="Arial" panose="020B0604020202020204" pitchFamily="34" charset="0"/>
                <a:ea typeface="ＭＳ 明朝"/>
                <a:cs typeface="Arial" panose="020B0604020202020204" pitchFamily="34" charset="0"/>
              </a:rPr>
              <a:t>My prayer is that those of us who need comfort will find it here today. God is, after, the “God of all comfort” (2 Cor). That is the “building up” aspect of pastoral ministry. I have come to build you up.</a:t>
            </a:r>
            <a:endParaRPr lang="en-SG" sz="1200" dirty="0">
              <a:effectLst/>
              <a:latin typeface="Arial" panose="020B0604020202020204" pitchFamily="34" charset="0"/>
              <a:ea typeface="ＭＳ 明朝"/>
              <a:cs typeface="Arial" panose="020B0604020202020204" pitchFamily="34" charset="0"/>
            </a:endParaRPr>
          </a:p>
          <a:p>
            <a:pPr>
              <a:spcAft>
                <a:spcPts val="0"/>
              </a:spcAft>
            </a:pPr>
            <a:r>
              <a:rPr lang="en-US" sz="1200" dirty="0">
                <a:effectLst/>
                <a:latin typeface="Arial" panose="020B0604020202020204" pitchFamily="34" charset="0"/>
                <a:ea typeface="ＭＳ 明朝"/>
                <a:cs typeface="Arial" panose="020B0604020202020204" pitchFamily="34" charset="0"/>
              </a:rPr>
              <a:t>But God has also called me to “tear down.” That means that God’s primary goal in your life is not to make you comfortable. It is to make you like his son Jesus. That will take some tearing down of patterns that hinder Christlikeness in us.</a:t>
            </a:r>
            <a:endParaRPr lang="en-SG" sz="1200" dirty="0">
              <a:effectLst/>
              <a:latin typeface="Arial" panose="020B0604020202020204" pitchFamily="34" charset="0"/>
              <a:ea typeface="ＭＳ 明朝"/>
              <a:cs typeface="Arial" panose="020B0604020202020204" pitchFamily="34" charset="0"/>
            </a:endParaRPr>
          </a:p>
        </p:txBody>
      </p:sp>
    </p:spTree>
    <p:extLst>
      <p:ext uri="{BB962C8B-B14F-4D97-AF65-F5344CB8AC3E}">
        <p14:creationId xmlns:p14="http://schemas.microsoft.com/office/powerpoint/2010/main" val="28583278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In what ways can</a:t>
            </a:r>
            <a:r>
              <a:rPr lang="en-US" baseline="0" dirty="0">
                <a:latin typeface="Arial"/>
                <a:cs typeface="Arial"/>
              </a:rPr>
              <a:t> we see God's compassion even when he has to punish sin?</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36570876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Arial"/>
                <a:ea typeface="+mn-ea"/>
                <a:cs typeface="Arial"/>
              </a:rPr>
              <a:t>He appoints candid people to show us both his discipline and restoration</a:t>
            </a:r>
            <a:r>
              <a:rPr lang="en-US" baseline="0" dirty="0">
                <a:latin typeface="Arial"/>
                <a:cs typeface="Arial"/>
              </a:rPr>
              <a:t>. </a:t>
            </a:r>
            <a:endParaRPr lang="en-US" dirty="0">
              <a:latin typeface="Arial"/>
              <a:cs typeface="Arial"/>
            </a:endParaRPr>
          </a:p>
        </p:txBody>
      </p:sp>
    </p:spTree>
    <p:extLst>
      <p:ext uri="{BB962C8B-B14F-4D97-AF65-F5344CB8AC3E}">
        <p14:creationId xmlns:p14="http://schemas.microsoft.com/office/powerpoint/2010/main" val="1435583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The LORD's</a:t>
            </a:r>
            <a:r>
              <a:rPr lang="en-US" baseline="0" dirty="0">
                <a:latin typeface="Arial"/>
                <a:cs typeface="Arial"/>
              </a:rPr>
              <a:t> punishment is always less than his rewards.</a:t>
            </a:r>
            <a:endParaRPr lang="en-US" dirty="0">
              <a:latin typeface="Arial"/>
              <a:cs typeface="Arial"/>
            </a:endParaRPr>
          </a:p>
        </p:txBody>
      </p:sp>
    </p:spTree>
    <p:extLst>
      <p:ext uri="{BB962C8B-B14F-4D97-AF65-F5344CB8AC3E}">
        <p14:creationId xmlns:p14="http://schemas.microsoft.com/office/powerpoint/2010/main" val="362777804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comforted Judah throughout Jerusalem's fall that the 70-year exile would result in a new covenant (Jer 2–45).</a:t>
            </a:r>
            <a:r>
              <a:rPr lang="en-SG">
                <a:effectLst/>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SG"/>
              <a:t>God indicts the nation for its sinful treatment of God seen in its ingratitude, idolatry, immorality, and irrationality (Jer 2; see esp. 2:10-11).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99</a:t>
            </a:fld>
            <a:endParaRPr lang="en-US">
              <a:solidFill>
                <a:prstClr val="black"/>
              </a:solidFill>
              <a:latin typeface="Calibri"/>
            </a:endParaRPr>
          </a:p>
        </p:txBody>
      </p:sp>
    </p:spTree>
    <p:extLst>
      <p:ext uri="{BB962C8B-B14F-4D97-AF65-F5344CB8AC3E}">
        <p14:creationId xmlns:p14="http://schemas.microsoft.com/office/powerpoint/2010/main" val="19696115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97C0CF5-299A-B042-9B82-35ED7920B534}" type="slidenum">
              <a:rPr lang="en-US" sz="1200">
                <a:solidFill>
                  <a:prstClr val="black"/>
                </a:solidFill>
                <a:latin typeface="Calibri" charset="0"/>
                <a:cs typeface="Arial" charset="0"/>
              </a:rPr>
              <a:pPr eaLnBrk="1" hangingPunct="1"/>
              <a:t>100</a:t>
            </a:fld>
            <a:endParaRPr lang="en-US" sz="1200">
              <a:solidFill>
                <a:prstClr val="black"/>
              </a:solidFill>
              <a:latin typeface="Calibri" charset="0"/>
              <a:cs typeface="Arial" charset="0"/>
            </a:endParaRPr>
          </a:p>
        </p:txBody>
      </p:sp>
      <p:sp>
        <p:nvSpPr>
          <p:cNvPr id="1239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390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a:ea typeface="ＭＳ Ｐゴシック" charset="0"/>
                <a:cs typeface="Arial"/>
              </a:rPr>
              <a:t>So, Jeremiah prophesies before the fall of Jerusalem. He proclaims God has just reasons for judging the nation – its punishment is deserved! God reminds them of the days He blessed them. But they have been idolatrous and spiritually rebellious. </a:t>
            </a:r>
          </a:p>
          <a:p>
            <a:pPr eaLnBrk="1" hangingPunct="1">
              <a:spcBef>
                <a:spcPct val="0"/>
              </a:spcBef>
            </a:pPr>
            <a:r>
              <a:rPr lang="en-GB" dirty="0">
                <a:latin typeface="Arial"/>
                <a:ea typeface="ＭＳ Ｐゴシック" charset="0"/>
                <a:cs typeface="Arial"/>
              </a:rPr>
              <a:t>• Judah is like an unfaithful wife who defiled herself with her lovers, to follow Baal and many other gods. He likens Israel and Judah to two sisters. Judah did not learn anything from Israel</a:t>
            </a:r>
            <a:r>
              <a:rPr lang="mr-IN" dirty="0">
                <a:latin typeface="Arial"/>
                <a:ea typeface="ＭＳ Ｐゴシック" charset="0"/>
                <a:cs typeface="Arial"/>
              </a:rPr>
              <a:t>'</a:t>
            </a:r>
            <a:r>
              <a:rPr lang="en-GB" dirty="0">
                <a:latin typeface="Arial"/>
                <a:ea typeface="ＭＳ Ｐゴシック" charset="0"/>
                <a:cs typeface="Arial"/>
              </a:rPr>
              <a:t>s judgment!  Judgment will come from Babylon, so repent!</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calls the nation to repent from </a:t>
            </a:r>
            <a:r>
              <a:rPr lang="en-US" sz="1200" b="1" i="1" kern="1200">
                <a:solidFill>
                  <a:schemeClr val="tx1"/>
                </a:solidFill>
                <a:effectLst/>
                <a:latin typeface="+mn-lt"/>
                <a:ea typeface="+mn-ea"/>
                <a:cs typeface="+mn-cs"/>
              </a:rPr>
              <a:t>spiritual adultery</a:t>
            </a:r>
            <a:r>
              <a:rPr lang="en-US" sz="1200" kern="1200">
                <a:solidFill>
                  <a:schemeClr val="tx1"/>
                </a:solidFill>
                <a:effectLst/>
                <a:latin typeface="+mn-lt"/>
                <a:ea typeface="+mn-ea"/>
                <a:cs typeface="+mn-cs"/>
              </a:rPr>
              <a:t> to motivate the people to escape the impending judgment of the Babylonians (Jer 3–6).</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104</a:t>
            </a:fld>
            <a:endParaRPr lang="en-US">
              <a:solidFill>
                <a:prstClr val="black"/>
              </a:solidFill>
              <a:latin typeface="Calibri"/>
            </a:endParaRPr>
          </a:p>
        </p:txBody>
      </p:sp>
    </p:spTree>
    <p:extLst>
      <p:ext uri="{BB962C8B-B14F-4D97-AF65-F5344CB8AC3E}">
        <p14:creationId xmlns:p14="http://schemas.microsoft.com/office/powerpoint/2010/main" val="161378480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This verse reminds us of some of our key priorities</a:t>
            </a:r>
            <a:r>
              <a:rPr lang="en-US" baseline="0" dirty="0">
                <a:latin typeface="Arial"/>
                <a:cs typeface="Arial"/>
              </a:rPr>
              <a:t> based on this theme verse for Crossroads International Church:</a:t>
            </a:r>
            <a:endParaRPr lang="en-US" dirty="0">
              <a:latin typeface="Arial"/>
              <a:cs typeface="Arial"/>
            </a:endParaRPr>
          </a:p>
          <a:p>
            <a:r>
              <a:rPr lang="en-US" dirty="0">
                <a:latin typeface="Arial"/>
                <a:cs typeface="Arial"/>
              </a:rPr>
              <a:t>1.</a:t>
            </a:r>
            <a:r>
              <a:rPr lang="en-US" baseline="0" dirty="0">
                <a:latin typeface="Arial"/>
                <a:cs typeface="Arial"/>
              </a:rPr>
              <a:t> </a:t>
            </a:r>
            <a:r>
              <a:rPr lang="en-US" dirty="0">
                <a:latin typeface="Arial"/>
                <a:cs typeface="Arial"/>
              </a:rPr>
              <a:t>We must look out for people in need going through various crossroads in their lives.</a:t>
            </a:r>
          </a:p>
          <a:p>
            <a:r>
              <a:rPr lang="en-US" dirty="0">
                <a:latin typeface="Arial"/>
                <a:cs typeface="Arial"/>
              </a:rPr>
              <a:t>2. We must prioritize that which is proven and not be pursuing every new fad that comes down the road.</a:t>
            </a:r>
          </a:p>
          <a:p>
            <a:r>
              <a:rPr lang="en-US" dirty="0">
                <a:latin typeface="Arial"/>
                <a:cs typeface="Arial"/>
              </a:rPr>
              <a:t>3. We must instead pursue the Word of God, making the Bible central to all we do—and obey it.</a:t>
            </a:r>
          </a:p>
          <a:p>
            <a:r>
              <a:rPr lang="en-US" dirty="0">
                <a:latin typeface="Arial"/>
                <a:cs typeface="Arial"/>
              </a:rPr>
              <a:t>4. We must be a place of rest for people in the very stressed out country of Singapore.</a:t>
            </a:r>
          </a:p>
          <a:p>
            <a:endParaRPr lang="en-US" dirty="0">
              <a:latin typeface="Arial"/>
              <a:cs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Jeremiah's temple address aims to convince the people to turn from their </a:t>
            </a:r>
            <a:r>
              <a:rPr lang="en-US" sz="1200" b="1" i="1" kern="1200">
                <a:solidFill>
                  <a:schemeClr val="tx1"/>
                </a:solidFill>
                <a:effectLst/>
                <a:latin typeface="+mn-lt"/>
                <a:ea typeface="+mn-ea"/>
                <a:cs typeface="+mn-cs"/>
              </a:rPr>
              <a:t>false reliance on the temple</a:t>
            </a:r>
            <a:r>
              <a:rPr lang="en-US" sz="1200" kern="1200">
                <a:solidFill>
                  <a:schemeClr val="tx1"/>
                </a:solidFill>
                <a:effectLst/>
                <a:latin typeface="+mn-lt"/>
                <a:ea typeface="+mn-ea"/>
                <a:cs typeface="+mn-cs"/>
              </a:rPr>
              <a:t> and idolatry to avoid impending judgment (Jer 7–10).</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106</a:t>
            </a:fld>
            <a:endParaRPr lang="en-US">
              <a:solidFill>
                <a:prstClr val="black"/>
              </a:solidFill>
              <a:latin typeface="Calibri"/>
            </a:endParaRPr>
          </a:p>
        </p:txBody>
      </p:sp>
    </p:spTree>
    <p:extLst>
      <p:ext uri="{BB962C8B-B14F-4D97-AF65-F5344CB8AC3E}">
        <p14:creationId xmlns:p14="http://schemas.microsoft.com/office/powerpoint/2010/main" val="36067096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In what ways can</a:t>
            </a:r>
            <a:r>
              <a:rPr lang="en-US" baseline="0" dirty="0">
                <a:latin typeface="Arial"/>
                <a:cs typeface="Arial"/>
              </a:rPr>
              <a:t> we see God's compassion even when he has to punish sin?</a:t>
            </a:r>
            <a:endParaRPr lang="en-US" dirty="0">
              <a:latin typeface="Arial"/>
              <a:cs typeface="Arial"/>
            </a:endParaRPr>
          </a:p>
          <a:p>
            <a:endParaRPr lang="en-US" dirty="0">
              <a:cs typeface="ＭＳ Ｐゴシック" charset="0"/>
            </a:endParaRPr>
          </a:p>
        </p:txBody>
      </p:sp>
    </p:spTree>
    <p:extLst>
      <p:ext uri="{BB962C8B-B14F-4D97-AF65-F5344CB8AC3E}">
        <p14:creationId xmlns:p14="http://schemas.microsoft.com/office/powerpoint/2010/main" val="413112311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EDD3A02-2120-0346-BC01-4DC2763C6656}" type="slidenum">
              <a:rPr lang="en-US" sz="1200">
                <a:solidFill>
                  <a:prstClr val="black"/>
                </a:solidFill>
                <a:latin typeface="Calibri" charset="0"/>
                <a:cs typeface="Arial" charset="0"/>
              </a:rPr>
              <a:pPr eaLnBrk="1" hangingPunct="1"/>
              <a:t>107</a:t>
            </a:fld>
            <a:endParaRPr lang="en-US" sz="1200">
              <a:solidFill>
                <a:prstClr val="black"/>
              </a:solidFill>
              <a:latin typeface="Calibri" charset="0"/>
              <a:cs typeface="Arial" charset="0"/>
            </a:endParaRPr>
          </a:p>
        </p:txBody>
      </p:sp>
      <p:sp>
        <p:nvSpPr>
          <p:cNvPr id="1259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595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panose="020B0604020202020204" pitchFamily="34" charset="0"/>
                <a:ea typeface="ＭＳ Ｐゴシック" charset="0"/>
                <a:cs typeface="Arial" panose="020B0604020202020204" pitchFamily="34" charset="0"/>
              </a:rPr>
              <a:t>Jeremiah preaches at the temple as people came by to worship. He warns them they are trusting in the empty words to save them, thinking God will not allow the temple to be destroyed. They think God will bless Judah no matter how they lived just because of the Davidic covenant. God instructs Jeremiah to stop praying for the people. Their evil had become unthinkable and were even sacrificing their children to pagan gods.</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28002"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anose="020B0604020202020204" pitchFamily="34" charset="0"/>
                <a:ea typeface="ＭＳ Ｐゴシック" charset="0"/>
                <a:cs typeface="Arial" panose="020B0604020202020204" pitchFamily="34" charset="0"/>
              </a:rPr>
              <a:t>God is shocked at Judah. Animals observed God</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laws, but not God</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people. God details the coming judgment for the nation</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idolatry. It will be imminent and terrible. The enemy will devastate the land. Jeremiah mourns Judah</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sad spiritual state and his lament models the kind of repentance God wants of the entire nation.</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8A6EF37-33EE-CA41-B777-8B9C9B652D5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5890" name="Rectangle 2"/>
          <p:cNvSpPr>
            <a:spLocks noGrp="1" noRot="1" noChangeAspect="1" noChangeArrowheads="1"/>
          </p:cNvSpPr>
          <p:nvPr>
            <p:ph type="sldImg"/>
          </p:nvPr>
        </p:nvSpPr>
        <p:spPr>
          <a:solidFill>
            <a:srgbClr val="FFFFFF"/>
          </a:solidFill>
          <a:ln/>
        </p:spPr>
      </p:sp>
      <p:sp>
        <p:nvSpPr>
          <p:cNvPr id="165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God is unique and thus due proper worship.</a:t>
            </a:r>
          </a:p>
          <a:p>
            <a:pPr eaLnBrk="1" hangingPunct="1"/>
            <a:r>
              <a:rPr lang="en-US" dirty="0">
                <a:latin typeface="Arial" charset="0"/>
                <a:ea typeface="ＭＳ Ｐゴシック" charset="0"/>
                <a:cs typeface="ＭＳ Ｐゴシック" charset="0"/>
              </a:rPr>
              <a:t>_____________________</a:t>
            </a:r>
          </a:p>
          <a:p>
            <a:pPr eaLnBrk="1" hangingPunct="1"/>
            <a:r>
              <a:rPr lang="en-US" dirty="0">
                <a:latin typeface="Arial" charset="0"/>
                <a:ea typeface="ＭＳ Ｐゴシック" charset="0"/>
                <a:cs typeface="ＭＳ Ｐゴシック" charset="0"/>
              </a:rPr>
              <a:t>HS-03-The_Spirit_Ministries_to_the_Unbeliever-47</a:t>
            </a:r>
          </a:p>
          <a:p>
            <a:pPr eaLnBrk="1" hangingPunct="1"/>
            <a:r>
              <a:rPr lang="en-US" dirty="0">
                <a:latin typeface="Arial" charset="0"/>
                <a:ea typeface="ＭＳ Ｐゴシック" charset="0"/>
                <a:cs typeface="ＭＳ Ｐゴシック" charset="0"/>
              </a:rPr>
              <a:t>OS-24-Jeremiah-112</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0050"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Jeremiah preaches the covenant sermon to proclaim that Judah has violated God</a:t>
            </a:r>
            <a:r>
              <a:rPr lang="mr-IN" altLang="ja-JP" dirty="0">
                <a:latin typeface="Arial"/>
                <a:ea typeface="ＭＳ Ｐゴシック" charset="0"/>
                <a:cs typeface="Arial"/>
              </a:rPr>
              <a:t>'</a:t>
            </a:r>
            <a:r>
              <a:rPr lang="en-US" dirty="0">
                <a:latin typeface="Arial"/>
                <a:ea typeface="ＭＳ Ｐゴシック" charset="0"/>
                <a:cs typeface="Arial"/>
              </a:rPr>
              <a:t>s covenant through its idolatry. What is their response? The men of </a:t>
            </a:r>
            <a:r>
              <a:rPr lang="en-US" dirty="0" err="1">
                <a:latin typeface="Arial"/>
                <a:ea typeface="ＭＳ Ｐゴシック" charset="0"/>
                <a:cs typeface="Arial"/>
              </a:rPr>
              <a:t>Anathoth</a:t>
            </a:r>
            <a:r>
              <a:rPr lang="en-US" dirty="0">
                <a:latin typeface="Arial"/>
                <a:ea typeface="ＭＳ Ｐゴシック" charset="0"/>
                <a:cs typeface="Arial"/>
              </a:rPr>
              <a:t>, Jeremiah</a:t>
            </a:r>
            <a:r>
              <a:rPr lang="mr-IN" altLang="ja-JP" dirty="0">
                <a:latin typeface="Arial"/>
                <a:ea typeface="ＭＳ Ｐゴシック" charset="0"/>
                <a:cs typeface="Arial"/>
              </a:rPr>
              <a:t>'</a:t>
            </a:r>
            <a:r>
              <a:rPr lang="en-US" dirty="0">
                <a:latin typeface="Arial"/>
                <a:ea typeface="ＭＳ Ｐゴシック" charset="0"/>
                <a:cs typeface="Arial"/>
              </a:rPr>
              <a:t>s own home town, plot against his life because they do not like what they hear. Jeremiah struggles from their mocking and persecution. He complains to God about the prosperity of the wicked but God encourages him and warns him to continue. God says, Worse events are coming, but the destruction will bring Judah to repent.</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2098"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anose="020B0604020202020204" pitchFamily="34" charset="0"/>
                <a:ea typeface="ＭＳ Ｐゴシック" charset="0"/>
                <a:cs typeface="Arial" panose="020B0604020202020204" pitchFamily="34" charset="0"/>
              </a:rPr>
              <a:t>More object lessons !  God shows signs of judgment. He instructs Jeremiah to purchase a linen waistband and hide in some rocks by the river. After some time, Jeremiah went to retrieve the waistband which had rotted. God said the people were like the waistband. He had bound them to Himself, but they had strayed away after other gods. Through their exposure to such pagan influences, they are now spiritually worthless to Him. Jeremiah also commands the people to </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drink it up!</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 The Lord will bring spiritual drunkenness to Judah – He will not have compassion on them when they suffer sin</a:t>
            </a:r>
            <a:r>
              <a:rPr lang="mr-IN" altLang="ja-JP" dirty="0">
                <a:latin typeface="Arial" panose="020B0604020202020204" pitchFamily="34" charset="0"/>
                <a:ea typeface="ＭＳ Ｐゴシック" charset="0"/>
                <a:cs typeface="ＭＳ Ｐゴシック" charset="0"/>
              </a:rPr>
              <a:t>'</a:t>
            </a:r>
            <a:r>
              <a:rPr lang="en-US" dirty="0">
                <a:latin typeface="Arial" panose="020B0604020202020204" pitchFamily="34" charset="0"/>
                <a:ea typeface="ＭＳ Ｐゴシック" charset="0"/>
                <a:cs typeface="Arial" panose="020B0604020202020204" pitchFamily="34" charset="0"/>
              </a:rPr>
              <a:t>s consequences.</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4146"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panose="020B0604020202020204" pitchFamily="34" charset="0"/>
                <a:ea typeface="ＭＳ Ｐゴシック" charset="0"/>
                <a:cs typeface="Arial" panose="020B0604020202020204" pitchFamily="34" charset="0"/>
              </a:rPr>
              <a:t>God sends a drought to turn the people back to him. The ground cracked, and water became so scarce that animals deserted their young. Jeremiah prays for the people, but God tells him not to. He has to deal severely with them so they would know the seriousness of their sin. Did God reject Judah forever, Jeremiah wonders. Also, God restricts marriage, attendance to funerals or parties upon Jeremiah because of the impending disasters.</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8DDE88C-F906-2B4B-BAD6-141ADB5EDE28}" type="slidenum">
              <a:rPr kumimoji="0" lang="en-US" sz="1200" b="0" i="0" u="none" strike="noStrike" kern="1200" cap="none" spc="0" normalizeH="0" baseline="0" noProof="0">
                <a:ln>
                  <a:noFill/>
                </a:ln>
                <a:solidFill>
                  <a:prstClr val="black"/>
                </a:solidFill>
                <a:effectLst/>
                <a:uLnTx/>
                <a:uFillTx/>
                <a:latin typeface="Arial" charset="0"/>
                <a:ea typeface="宋体" charset="0"/>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Arial" charset="0"/>
              <a:ea typeface="宋体" charset="0"/>
            </a:endParaRPr>
          </a:p>
        </p:txBody>
      </p:sp>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50000"/>
              </a:spcBef>
            </a:pPr>
            <a:r>
              <a:rPr lang="ru-RU" altLang="zh-CN" b="0" i="0" dirty="0">
                <a:solidFill>
                  <a:srgbClr val="6699FF"/>
                </a:solidFill>
                <a:latin typeface="Arial" panose="020B0604020202020204" pitchFamily="34" charset="0"/>
                <a:ea typeface="宋体" charset="0"/>
                <a:cs typeface="Arial" panose="020B0604020202020204" pitchFamily="34" charset="0"/>
              </a:rPr>
              <a:t>"</a:t>
            </a:r>
            <a:r>
              <a:rPr lang="en-US" altLang="zh-CN" b="0" i="0" dirty="0">
                <a:solidFill>
                  <a:srgbClr val="6699FF"/>
                </a:solidFill>
                <a:latin typeface="Arial" panose="020B0604020202020204" pitchFamily="34" charset="0"/>
                <a:ea typeface="宋体" charset="0"/>
                <a:cs typeface="Arial" panose="020B0604020202020204" pitchFamily="34" charset="0"/>
              </a:rPr>
              <a:t>Even if Moses and Samuel were to stand before Me, My heart would not go out to this people. Send them away from My presence! Let them go!</a:t>
            </a:r>
            <a:r>
              <a:rPr lang="ru-RU" altLang="zh-CN" b="0" i="0" dirty="0">
                <a:solidFill>
                  <a:srgbClr val="6699FF"/>
                </a:solidFill>
                <a:latin typeface="Arial" panose="020B0604020202020204" pitchFamily="34" charset="0"/>
                <a:ea typeface="宋体" charset="0"/>
                <a:cs typeface="Arial" panose="020B0604020202020204" pitchFamily="34" charset="0"/>
              </a:rPr>
              <a:t>"</a:t>
            </a:r>
            <a:r>
              <a:rPr lang="en-US" altLang="zh-CN" b="0" i="0" dirty="0">
                <a:solidFill>
                  <a:srgbClr val="6699FF"/>
                </a:solidFill>
                <a:latin typeface="Arial" panose="020B0604020202020204" pitchFamily="34" charset="0"/>
                <a:ea typeface="宋体" charset="0"/>
                <a:cs typeface="Arial" panose="020B0604020202020204" pitchFamily="34" charset="0"/>
              </a:rPr>
              <a:t> </a:t>
            </a:r>
            <a:endParaRPr lang="en-US" altLang="ja-JP" b="0" i="0" dirty="0">
              <a:solidFill>
                <a:srgbClr val="6699FF"/>
              </a:solidFill>
              <a:latin typeface="Arial" panose="020B0604020202020204" pitchFamily="34" charset="0"/>
              <a:ea typeface="宋体" charset="0"/>
              <a:cs typeface="Arial" panose="020B0604020202020204" pitchFamily="34" charset="0"/>
            </a:endParaRPr>
          </a:p>
          <a:p>
            <a:pPr eaLnBrk="1" hangingPunct="1"/>
            <a:endParaRPr lang="en-US" b="0" i="0" dirty="0">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301710255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D60C66C-C3EF-3944-B02B-CE91A69A28EE}" type="slidenum">
              <a:rPr kumimoji="0" lang="en-US" sz="1200" b="0" i="0" u="none" strike="noStrike" kern="1200" cap="none" spc="0" normalizeH="0" baseline="0" noProof="0">
                <a:ln>
                  <a:noFill/>
                </a:ln>
                <a:solidFill>
                  <a:prstClr val="black"/>
                </a:solidFill>
                <a:effectLst/>
                <a:uLnTx/>
                <a:uFillTx/>
                <a:latin typeface="Arial" charset="0"/>
                <a:ea typeface="宋体" charset="0"/>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Arial" charset="0"/>
              <a:ea typeface="宋体" charset="0"/>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50000"/>
              </a:spcBef>
            </a:pPr>
            <a:r>
              <a:rPr lang="ru-RU" altLang="zh-CN" b="0" i="0" dirty="0">
                <a:latin typeface="Arial" panose="020B0604020202020204" pitchFamily="34" charset="0"/>
                <a:ea typeface="宋体" charset="0"/>
                <a:cs typeface="Arial" panose="020B0604020202020204" pitchFamily="34" charset="0"/>
              </a:rPr>
              <a:t>"</a:t>
            </a:r>
            <a:r>
              <a:rPr lang="en-US" altLang="zh-CN" b="0" i="0" dirty="0">
                <a:latin typeface="Arial" panose="020B0604020202020204" pitchFamily="34" charset="0"/>
                <a:ea typeface="宋体" charset="0"/>
                <a:cs typeface="Arial" panose="020B0604020202020204" pitchFamily="34" charset="0"/>
              </a:rPr>
              <a:t>I will make them abhorrent to all the kingdoms of the earth</a:t>
            </a:r>
            <a:r>
              <a:rPr lang="en-US" altLang="zh-CN" b="0" i="0" dirty="0">
                <a:solidFill>
                  <a:srgbClr val="FFFF00"/>
                </a:solidFill>
                <a:latin typeface="Arial" panose="020B0604020202020204" pitchFamily="34" charset="0"/>
                <a:ea typeface="宋体" charset="0"/>
                <a:cs typeface="Arial" panose="020B0604020202020204" pitchFamily="34" charset="0"/>
              </a:rPr>
              <a:t> </a:t>
            </a:r>
            <a:r>
              <a:rPr lang="en-US" altLang="zh-CN" b="0" i="0" dirty="0">
                <a:solidFill>
                  <a:srgbClr val="0000FF"/>
                </a:solidFill>
                <a:latin typeface="Arial" panose="020B0604020202020204" pitchFamily="34" charset="0"/>
                <a:ea typeface="宋体" charset="0"/>
                <a:cs typeface="Arial" panose="020B0604020202020204" pitchFamily="34" charset="0"/>
              </a:rPr>
              <a:t>because of what Manasseh</a:t>
            </a:r>
            <a:r>
              <a:rPr lang="en-US" altLang="zh-CN" b="0" i="0" dirty="0">
                <a:solidFill>
                  <a:srgbClr val="FFFF00"/>
                </a:solidFill>
                <a:latin typeface="Arial" panose="020B0604020202020204" pitchFamily="34" charset="0"/>
                <a:ea typeface="宋体" charset="0"/>
                <a:cs typeface="Arial" panose="020B0604020202020204" pitchFamily="34" charset="0"/>
              </a:rPr>
              <a:t> </a:t>
            </a:r>
            <a:r>
              <a:rPr lang="en-US" altLang="zh-CN" b="0" i="0" dirty="0">
                <a:latin typeface="Arial" panose="020B0604020202020204" pitchFamily="34" charset="0"/>
                <a:ea typeface="宋体" charset="0"/>
                <a:cs typeface="Arial" panose="020B0604020202020204" pitchFamily="34" charset="0"/>
              </a:rPr>
              <a:t>son of Hezekiah king of Judah</a:t>
            </a:r>
            <a:r>
              <a:rPr lang="en-US" altLang="zh-CN" b="0" i="0" dirty="0">
                <a:solidFill>
                  <a:srgbClr val="FFFF00"/>
                </a:solidFill>
                <a:latin typeface="Arial" panose="020B0604020202020204" pitchFamily="34" charset="0"/>
                <a:ea typeface="宋体" charset="0"/>
                <a:cs typeface="Arial" panose="020B0604020202020204" pitchFamily="34" charset="0"/>
              </a:rPr>
              <a:t> </a:t>
            </a:r>
            <a:r>
              <a:rPr lang="en-US" altLang="zh-CN" b="0" i="0" dirty="0">
                <a:solidFill>
                  <a:srgbClr val="0000FF"/>
                </a:solidFill>
                <a:latin typeface="Arial" panose="020B0604020202020204" pitchFamily="34" charset="0"/>
                <a:ea typeface="宋体" charset="0"/>
                <a:cs typeface="Arial" panose="020B0604020202020204" pitchFamily="34" charset="0"/>
              </a:rPr>
              <a:t>did in Jerusalem.</a:t>
            </a:r>
            <a:r>
              <a:rPr lang="ru-RU" altLang="zh-CN" b="0" i="0" dirty="0">
                <a:solidFill>
                  <a:srgbClr val="0000FF"/>
                </a:solidFill>
                <a:latin typeface="Arial" panose="020B0604020202020204" pitchFamily="34" charset="0"/>
                <a:ea typeface="宋体" charset="0"/>
                <a:cs typeface="Arial" panose="020B0604020202020204" pitchFamily="34" charset="0"/>
              </a:rPr>
              <a:t>"</a:t>
            </a:r>
            <a:endParaRPr lang="en-US" altLang="ja-JP" b="0" i="0" dirty="0">
              <a:solidFill>
                <a:srgbClr val="0000FF"/>
              </a:solidFill>
              <a:latin typeface="Arial" panose="020B0604020202020204" pitchFamily="34" charset="0"/>
              <a:ea typeface="宋体" charset="0"/>
              <a:cs typeface="Arial" panose="020B0604020202020204" pitchFamily="34" charset="0"/>
            </a:endParaRPr>
          </a:p>
          <a:p>
            <a:pPr eaLnBrk="1" hangingPunct="1"/>
            <a:endParaRPr lang="en-US" b="0" i="0" dirty="0">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36040573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BDC8383-DFA8-AE44-B806-939A9F5F35C4}" type="slidenum">
              <a:rPr kumimoji="0" lang="en-US" sz="1200" b="0" i="0" u="none" strike="noStrike" kern="1200" cap="none" spc="0" normalizeH="0" baseline="0" noProof="0">
                <a:ln>
                  <a:noFill/>
                </a:ln>
                <a:solidFill>
                  <a:prstClr val="black"/>
                </a:solidFill>
                <a:effectLst/>
                <a:uLnTx/>
                <a:uFillTx/>
                <a:latin typeface="Arial" charset="0"/>
                <a:ea typeface="宋体" charset="0"/>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Arial" charset="0"/>
              <a:ea typeface="宋体" charset="0"/>
            </a:endParaRPr>
          </a:p>
        </p:txBody>
      </p:sp>
      <p:sp>
        <p:nvSpPr>
          <p:cNvPr id="125954" name="Rectangle 2"/>
          <p:cNvSpPr>
            <a:spLocks noGrp="1" noRot="1" noChangeAspect="1" noChangeArrowheads="1" noTextEdit="1"/>
          </p:cNvSpPr>
          <p:nvPr>
            <p:ph type="sldImg"/>
          </p:nvPr>
        </p:nvSpPr>
        <p:spPr>
          <a:ln/>
        </p:spPr>
      </p:sp>
      <p:sp>
        <p:nvSpPr>
          <p:cNvPr id="1259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50000"/>
              </a:spcBef>
            </a:pPr>
            <a:r>
              <a:rPr lang="ru-RU" altLang="zh-CN" b="0" i="0" dirty="0">
                <a:solidFill>
                  <a:schemeClr val="hlink"/>
                </a:solidFill>
                <a:latin typeface="Arial" panose="020B0604020202020204" pitchFamily="34" charset="0"/>
                <a:ea typeface="宋体" charset="0"/>
                <a:cs typeface="Arial" panose="020B0604020202020204" pitchFamily="34" charset="0"/>
              </a:rPr>
              <a:t>"</a:t>
            </a:r>
            <a:r>
              <a:rPr lang="en-US" altLang="zh-CN" b="0" i="0" dirty="0">
                <a:solidFill>
                  <a:schemeClr val="hlink"/>
                </a:solidFill>
                <a:latin typeface="Arial" panose="020B0604020202020204" pitchFamily="34" charset="0"/>
                <a:ea typeface="宋体" charset="0"/>
                <a:cs typeface="Arial" panose="020B0604020202020204" pitchFamily="34" charset="0"/>
              </a:rPr>
              <a:t>...Your fathers forsook me… and did not keep my law. But</a:t>
            </a:r>
            <a:r>
              <a:rPr lang="en-US" altLang="zh-CN" b="0" i="0" dirty="0">
                <a:solidFill>
                  <a:srgbClr val="FFFF00"/>
                </a:solidFill>
                <a:latin typeface="Arial" panose="020B0604020202020204" pitchFamily="34" charset="0"/>
                <a:ea typeface="宋体" charset="0"/>
                <a:cs typeface="Arial" panose="020B0604020202020204" pitchFamily="34" charset="0"/>
              </a:rPr>
              <a:t> </a:t>
            </a:r>
            <a:r>
              <a:rPr lang="en-US" altLang="zh-CN" b="0" i="0" dirty="0">
                <a:solidFill>
                  <a:srgbClr val="0000FF"/>
                </a:solidFill>
                <a:latin typeface="Arial" panose="020B0604020202020204" pitchFamily="34" charset="0"/>
                <a:ea typeface="宋体" charset="0"/>
                <a:cs typeface="Arial" panose="020B0604020202020204" pitchFamily="34" charset="0"/>
              </a:rPr>
              <a:t>you have behaved more wickedly than your fathers… instead of obeying Me. So I will throw you out of this land into a land</a:t>
            </a:r>
            <a:r>
              <a:rPr lang="en-US" altLang="zh-CN" b="0" i="0" dirty="0">
                <a:solidFill>
                  <a:srgbClr val="FFFF00"/>
                </a:solidFill>
                <a:latin typeface="Arial" panose="020B0604020202020204" pitchFamily="34" charset="0"/>
                <a:ea typeface="宋体" charset="0"/>
                <a:cs typeface="Arial" panose="020B0604020202020204" pitchFamily="34" charset="0"/>
              </a:rPr>
              <a:t> </a:t>
            </a:r>
            <a:r>
              <a:rPr lang="en-US" altLang="zh-CN" b="0" i="0" dirty="0">
                <a:solidFill>
                  <a:schemeClr val="hlink"/>
                </a:solidFill>
                <a:latin typeface="Arial" panose="020B0604020202020204" pitchFamily="34" charset="0"/>
                <a:ea typeface="宋体" charset="0"/>
                <a:cs typeface="Arial" panose="020B0604020202020204" pitchFamily="34" charset="0"/>
              </a:rPr>
              <a:t>neither you nor your fathers have known, and</a:t>
            </a:r>
            <a:r>
              <a:rPr lang="en-US" altLang="zh-CN" b="0" i="0" dirty="0">
                <a:solidFill>
                  <a:srgbClr val="FFFF00"/>
                </a:solidFill>
                <a:latin typeface="Arial" panose="020B0604020202020204" pitchFamily="34" charset="0"/>
                <a:ea typeface="宋体" charset="0"/>
                <a:cs typeface="Arial" panose="020B0604020202020204" pitchFamily="34" charset="0"/>
              </a:rPr>
              <a:t> </a:t>
            </a:r>
            <a:r>
              <a:rPr lang="en-US" altLang="zh-CN" b="0" i="0" dirty="0">
                <a:solidFill>
                  <a:srgbClr val="0000FF"/>
                </a:solidFill>
                <a:latin typeface="Arial" panose="020B0604020202020204" pitchFamily="34" charset="0"/>
                <a:ea typeface="宋体" charset="0"/>
                <a:cs typeface="Arial" panose="020B0604020202020204" pitchFamily="34" charset="0"/>
              </a:rPr>
              <a:t>there you will serve other gods</a:t>
            </a:r>
            <a:r>
              <a:rPr lang="en-US" altLang="zh-CN" b="0" i="0" dirty="0">
                <a:solidFill>
                  <a:srgbClr val="FFFF00"/>
                </a:solidFill>
                <a:latin typeface="Arial" panose="020B0604020202020204" pitchFamily="34" charset="0"/>
                <a:ea typeface="宋体" charset="0"/>
                <a:cs typeface="Arial" panose="020B0604020202020204" pitchFamily="34" charset="0"/>
              </a:rPr>
              <a:t> </a:t>
            </a:r>
            <a:r>
              <a:rPr lang="en-US" altLang="zh-CN" b="0" i="0" dirty="0">
                <a:solidFill>
                  <a:schemeClr val="hlink"/>
                </a:solidFill>
                <a:latin typeface="Arial" panose="020B0604020202020204" pitchFamily="34" charset="0"/>
                <a:ea typeface="宋体" charset="0"/>
                <a:cs typeface="Arial" panose="020B0604020202020204" pitchFamily="34" charset="0"/>
              </a:rPr>
              <a:t>day and night, for I will show you no </a:t>
            </a:r>
            <a:r>
              <a:rPr lang="en-US" altLang="zh-CN" b="0" i="0" dirty="0" err="1">
                <a:solidFill>
                  <a:schemeClr val="hlink"/>
                </a:solidFill>
                <a:latin typeface="Arial" panose="020B0604020202020204" pitchFamily="34" charset="0"/>
                <a:ea typeface="宋体" charset="0"/>
                <a:cs typeface="Arial" panose="020B0604020202020204" pitchFamily="34" charset="0"/>
              </a:rPr>
              <a:t>favour</a:t>
            </a:r>
            <a:r>
              <a:rPr lang="en-US" altLang="zh-CN" b="0" i="0" dirty="0">
                <a:solidFill>
                  <a:schemeClr val="hlink"/>
                </a:solidFill>
                <a:latin typeface="Arial" panose="020B0604020202020204" pitchFamily="34" charset="0"/>
                <a:ea typeface="宋体" charset="0"/>
                <a:cs typeface="Arial" panose="020B0604020202020204" pitchFamily="34" charset="0"/>
              </a:rPr>
              <a:t>.</a:t>
            </a:r>
            <a:r>
              <a:rPr lang="ru-RU" altLang="zh-CN" b="0" i="0" dirty="0">
                <a:solidFill>
                  <a:schemeClr val="hlink"/>
                </a:solidFill>
                <a:latin typeface="Arial" panose="020B0604020202020204" pitchFamily="34" charset="0"/>
                <a:ea typeface="宋体" charset="0"/>
                <a:cs typeface="Arial" panose="020B0604020202020204" pitchFamily="34" charset="0"/>
              </a:rPr>
              <a:t>"</a:t>
            </a:r>
            <a:endParaRPr lang="en-US" altLang="ja-JP" b="0" i="0" dirty="0">
              <a:solidFill>
                <a:schemeClr val="hlink"/>
              </a:solidFill>
              <a:latin typeface="Arial" panose="020B0604020202020204" pitchFamily="34" charset="0"/>
              <a:ea typeface="宋体" charset="0"/>
              <a:cs typeface="Arial" panose="020B0604020202020204" pitchFamily="34" charset="0"/>
            </a:endParaRPr>
          </a:p>
          <a:p>
            <a:pPr eaLnBrk="1" hangingPunct="1"/>
            <a:endParaRPr lang="en-US" b="0" i="0" dirty="0">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38501203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5B21EF7-BB08-4643-AA1B-F2641065B621}" type="slidenum">
              <a:rPr lang="en-US" sz="1200">
                <a:solidFill>
                  <a:prstClr val="black"/>
                </a:solidFill>
                <a:latin typeface="Calibri" charset="0"/>
                <a:cs typeface="Arial" charset="0"/>
              </a:rPr>
              <a:pPr eaLnBrk="1" hangingPunct="1"/>
              <a:t>127</a:t>
            </a:fld>
            <a:endParaRPr lang="en-US" sz="1200">
              <a:solidFill>
                <a:prstClr val="black"/>
              </a:solidFill>
              <a:latin typeface="Calibri" charset="0"/>
              <a:cs typeface="Arial" charset="0"/>
            </a:endParaRPr>
          </a:p>
        </p:txBody>
      </p:sp>
      <p:sp>
        <p:nvSpPr>
          <p:cNvPr id="1361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6195"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Calibri" charset="0"/>
                <a:ea typeface="ＭＳ Ｐゴシック" charset="0"/>
                <a:cs typeface="ＭＳ Ｐゴシック" charset="0"/>
              </a:rPr>
              <a:t>God sends Jeremiah to the potter</a:t>
            </a:r>
            <a:r>
              <a:rPr lang="mr-IN" dirty="0">
                <a:latin typeface="Calibri" charset="0"/>
                <a:ea typeface="ＭＳ Ｐゴシック" charset="0"/>
                <a:cs typeface="ＭＳ Ｐゴシック" charset="0"/>
              </a:rPr>
              <a:t>'</a:t>
            </a:r>
            <a:r>
              <a:rPr lang="en-GB" dirty="0">
                <a:latin typeface="Calibri" charset="0"/>
                <a:ea typeface="ＭＳ Ｐゴシック" charset="0"/>
                <a:cs typeface="ＭＳ Ｐゴシック" charset="0"/>
              </a:rPr>
              <a:t>s house and gives a message there. The Lord shapes the nations according to His sovereign purpose. God is sovereign like a potter with the clay. People should not be presumptuous. God promises blessing to a nation, but will cancel the blessing if the nation turns against Him. But if the nation repents of its evil, He will relent of the disaster.</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Be encouraged that the L</a:t>
            </a:r>
            <a:r>
              <a:rPr lang="en-US" sz="1100" dirty="0">
                <a:latin typeface="Arial"/>
                <a:cs typeface="Arial"/>
              </a:rPr>
              <a:t>ORD</a:t>
            </a:r>
            <a:r>
              <a:rPr lang="en-US" dirty="0">
                <a:latin typeface="Arial"/>
                <a:cs typeface="Arial"/>
              </a:rPr>
              <a:t> restrains his own punishing our sin for us to return to him.</a:t>
            </a:r>
          </a:p>
        </p:txBody>
      </p:sp>
    </p:spTree>
    <p:extLst>
      <p:ext uri="{BB962C8B-B14F-4D97-AF65-F5344CB8AC3E}">
        <p14:creationId xmlns:p14="http://schemas.microsoft.com/office/powerpoint/2010/main" val="175852136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1EBE59A-95D7-EE40-BFD1-E7B2941F76D5}" type="slidenum">
              <a:rPr lang="en-US" sz="1200">
                <a:solidFill>
                  <a:prstClr val="black"/>
                </a:solidFill>
                <a:latin typeface="Calibri" charset="0"/>
                <a:cs typeface="Arial" charset="0"/>
              </a:rPr>
              <a:pPr eaLnBrk="1" hangingPunct="1"/>
              <a:t>129</a:t>
            </a:fld>
            <a:endParaRPr lang="en-US" sz="1200">
              <a:solidFill>
                <a:prstClr val="black"/>
              </a:solidFill>
              <a:latin typeface="Calibri" charset="0"/>
              <a:cs typeface="Arial" charset="0"/>
            </a:endParaRPr>
          </a:p>
        </p:txBody>
      </p:sp>
      <p:sp>
        <p:nvSpPr>
          <p:cNvPr id="1382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3824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panose="020B0604020202020204" pitchFamily="34" charset="0"/>
                <a:ea typeface="ＭＳ Ｐゴシック" charset="0"/>
                <a:cs typeface="Arial" panose="020B0604020202020204" pitchFamily="34" charset="0"/>
              </a:rPr>
              <a:t>Jeremiah takes an earthenware jar from the potter</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house to the Hinnom Valley in Jerusalem. He warns Judah of the terrible disaster that will come for they people abandoned the Lord to worship idols. They shed innocent blood and sacrificed their children. He describes the inevitable judgment to come – people will run out of food and turn to cannibalism. Corpses would lie everywhere and become food for wild animals. Jeremiah smashes the jar, symbolizing Jerusalem</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seemingly irreversible destruction.</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9E0FF47-52C4-D149-A885-25F5F608417B}" type="slidenum">
              <a:rPr lang="en-US" sz="1200">
                <a:solidFill>
                  <a:prstClr val="black"/>
                </a:solidFill>
                <a:latin typeface="Calibri" charset="0"/>
                <a:cs typeface="Arial" charset="0"/>
              </a:rPr>
              <a:pPr eaLnBrk="1" hangingPunct="1"/>
              <a:t>131</a:t>
            </a:fld>
            <a:endParaRPr lang="en-US" sz="1200">
              <a:solidFill>
                <a:prstClr val="black"/>
              </a:solidFill>
              <a:latin typeface="Calibri" charset="0"/>
              <a:cs typeface="Arial" charset="0"/>
            </a:endParaRPr>
          </a:p>
        </p:txBody>
      </p:sp>
      <p:sp>
        <p:nvSpPr>
          <p:cNvPr id="1402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029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panose="020B0604020202020204" pitchFamily="34" charset="0"/>
                <a:ea typeface="ＭＳ Ｐゴシック" charset="0"/>
                <a:cs typeface="Arial" panose="020B0604020202020204" pitchFamily="34" charset="0"/>
              </a:rPr>
              <a:t>Pashhur reacts angrily to Jeremiahs</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 words against Jerusalem and Judah. He has Jeremiah beaten and locked in the public stocks. But Jeremiah is released, and pronounces judgment against Pashhur and his family. Jeremiah laments to God for his suffering. Eventually, Baruch, a young scribe offers to help him.</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Picture &amp; Article: https://</a:t>
            </a:r>
            <a:r>
              <a:rPr lang="en-US" dirty="0" err="1"/>
              <a:t>www.jewishpress.com</a:t>
            </a:r>
            <a:r>
              <a:rPr lang="en-US" dirty="0"/>
              <a:t>/news/</a:t>
            </a:r>
            <a:r>
              <a:rPr lang="en-US" dirty="0" err="1"/>
              <a:t>israel</a:t>
            </a:r>
            <a:r>
              <a:rPr lang="en-US" dirty="0"/>
              <a:t>/kingdom-of-</a:t>
            </a:r>
            <a:r>
              <a:rPr lang="en-US" dirty="0" err="1"/>
              <a:t>judahs</a:t>
            </a:r>
            <a:r>
              <a:rPr lang="en-US" dirty="0"/>
              <a:t>-temple-and-royal-treasuries-revealed/2022/01/09/</a:t>
            </a:r>
          </a:p>
          <a:p>
            <a:endParaRPr lang="en-US" dirty="0"/>
          </a:p>
          <a:p>
            <a:r>
              <a:rPr lang="en-US"/>
              <a:t>Another Article</a:t>
            </a:r>
            <a:r>
              <a:rPr lang="en-US" dirty="0"/>
              <a:t>: https://</a:t>
            </a:r>
            <a:r>
              <a:rPr lang="en-US" dirty="0" err="1"/>
              <a:t>patternsofevidence.com</a:t>
            </a:r>
            <a:r>
              <a:rPr lang="en-US" dirty="0"/>
              <a:t>/2022/03/04/clay-seals-with-biblical-names-found/?</a:t>
            </a:r>
            <a:r>
              <a:rPr lang="en-US" dirty="0" err="1"/>
              <a:t>utm_campaign</a:t>
            </a:r>
            <a:r>
              <a:rPr lang="en-US" dirty="0"/>
              <a:t>=Thinker%20Update-%20Clay%20Seals%20Inscribed%20with%20Biblical%20Names%20Found%20in%20Jerusalem%20%28QWZ8rd%29&amp;utm_medium=</a:t>
            </a:r>
            <a:r>
              <a:rPr lang="en-US" dirty="0" err="1"/>
              <a:t>email&amp;utm_source</a:t>
            </a:r>
            <a:r>
              <a:rPr lang="en-US" dirty="0"/>
              <a:t>=Email%20List%20-%20120%20day%20engaged&amp;_kx=YXo9ToML2ZYOgon6TelWR-8ViwFBWyLgU5_VbrbI4qIK9K_Zu4S0ObP0z8EYm_4b.WEfJdA</a:t>
            </a:r>
          </a:p>
        </p:txBody>
      </p:sp>
    </p:spTree>
    <p:extLst>
      <p:ext uri="{BB962C8B-B14F-4D97-AF65-F5344CB8AC3E}">
        <p14:creationId xmlns:p14="http://schemas.microsoft.com/office/powerpoint/2010/main" val="277968240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CE90F7C-CAE5-6A4C-9D70-A21EE362C686}" type="slidenum">
              <a:rPr lang="en-US" sz="1200">
                <a:solidFill>
                  <a:prstClr val="black"/>
                </a:solidFill>
                <a:latin typeface="Calibri" charset="0"/>
                <a:cs typeface="Arial" charset="0"/>
              </a:rPr>
              <a:pPr eaLnBrk="1" hangingPunct="1"/>
              <a:t>134</a:t>
            </a:fld>
            <a:endParaRPr lang="en-US" sz="1200">
              <a:solidFill>
                <a:prstClr val="black"/>
              </a:solidFill>
              <a:latin typeface="Calibri" charset="0"/>
              <a:cs typeface="Arial" charset="0"/>
            </a:endParaRPr>
          </a:p>
        </p:txBody>
      </p:sp>
      <p:sp>
        <p:nvSpPr>
          <p:cNvPr id="1423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233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panose="020B0604020202020204" pitchFamily="34" charset="0"/>
                <a:ea typeface="ＭＳ Ｐゴシック" charset="0"/>
                <a:cs typeface="Arial" panose="020B0604020202020204" pitchFamily="34" charset="0"/>
              </a:rPr>
              <a:t>Jeremiah continues to preach God</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messages. He prophesies judgments against Judah</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kings and leaders and false prophets, but promises that the Messiah will come to lead the nation justly. (Zedekiah will be judged and God will reject his request to save them from Babylon; Jehoahaz will die in exile, Jehoiakim will die a terrible death without burial, Jehoiachin will be judged by not having any immediate descendants on the throne). The false prophets and priests have disgraced God</a:t>
            </a:r>
            <a:r>
              <a:rPr lang="mr-IN" dirty="0">
                <a:latin typeface="Arial" panose="020B0604020202020204" pitchFamily="34" charset="0"/>
                <a:ea typeface="ＭＳ Ｐゴシック" charset="0"/>
                <a:cs typeface="ＭＳ Ｐゴシック" charset="0"/>
              </a:rPr>
              <a:t>'</a:t>
            </a:r>
            <a:r>
              <a:rPr lang="en-GB" dirty="0">
                <a:latin typeface="Arial" panose="020B0604020202020204" pitchFamily="34" charset="0"/>
                <a:ea typeface="ＭＳ Ｐゴシック" charset="0"/>
                <a:cs typeface="Arial" panose="020B0604020202020204" pitchFamily="34" charset="0"/>
              </a:rPr>
              <a:t>s temple and spoken lies.</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7A631FB-D701-E44C-967D-5DFC455D4BDA}" type="slidenum">
              <a:rPr lang="en-US" sz="1200">
                <a:solidFill>
                  <a:prstClr val="black"/>
                </a:solidFill>
                <a:latin typeface="Calibri" charset="0"/>
                <a:cs typeface="Arial" charset="0"/>
              </a:rPr>
              <a:pPr eaLnBrk="1" hangingPunct="1"/>
              <a:t>138</a:t>
            </a:fld>
            <a:endParaRPr lang="en-US" sz="1200">
              <a:solidFill>
                <a:prstClr val="black"/>
              </a:solidFill>
              <a:latin typeface="Calibri" charset="0"/>
              <a:cs typeface="Arial" charset="0"/>
            </a:endParaRPr>
          </a:p>
        </p:txBody>
      </p:sp>
      <p:sp>
        <p:nvSpPr>
          <p:cNvPr id="1505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053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a:ea typeface="ＭＳ Ｐゴシック" charset="0"/>
                <a:cs typeface="Arial"/>
              </a:rPr>
              <a:t>God uses another object lesson of two baskets of figs in front of the temple. The good figs are those in Babylon whom God will protect, bless and one day restore. The bad figs symbolizes Zedekiah and those who remained in Jerusalem who still refused to submit to Babylon rule. This faithless group will die by sword, famine and disease.</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34CC8E0-1758-9E41-9B34-7CF0261D22DA}" type="slidenum">
              <a:rPr kumimoji="0" lang="en-US"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6896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7412" name="Rectangle 3"/>
          <p:cNvSpPr>
            <a:spLocks noGrp="1" noChangeArrowheads="1"/>
          </p:cNvSpPr>
          <p:nvPr>
            <p:ph type="body" idx="1"/>
          </p:nvPr>
        </p:nvSpPr>
        <p:spPr>
          <a:ln/>
        </p:spPr>
        <p:txBody>
          <a:bodyPr/>
          <a:lstStyle/>
          <a:p>
            <a:pPr eaLnBrk="1" hangingPunct="1">
              <a:defRPr/>
            </a:pPr>
            <a:endParaRPr lang="en-US" sz="1600" b="1"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6197C01-0E2A-EF49-BEC8-0433B996981E}" type="slidenum">
              <a:rPr lang="en-US" sz="1200">
                <a:solidFill>
                  <a:prstClr val="black"/>
                </a:solidFill>
                <a:latin typeface="Calibri" charset="0"/>
                <a:cs typeface="Arial" charset="0"/>
              </a:rPr>
              <a:pPr eaLnBrk="1" hangingPunct="1"/>
              <a:t>141</a:t>
            </a:fld>
            <a:endParaRPr lang="en-US" sz="1200">
              <a:solidFill>
                <a:prstClr val="black"/>
              </a:solidFill>
              <a:latin typeface="Calibri" charset="0"/>
              <a:cs typeface="Arial" charset="0"/>
            </a:endParaRPr>
          </a:p>
        </p:txBody>
      </p:sp>
      <p:sp>
        <p:nvSpPr>
          <p:cNvPr id="1443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4387"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a:ea typeface="ＭＳ Ｐゴシック" charset="0"/>
                <a:cs typeface="Arial"/>
              </a:rPr>
              <a:t>Now 8 years after Jeremiah's prophecy about Nebuchadnezzar, Nebuchadnezzar came and took King Jehoiachin away with many other exiles. He placed his uncle, Zedekiah (Josiah</a:t>
            </a:r>
            <a:r>
              <a:rPr lang="mr-IN" dirty="0">
                <a:latin typeface="Arial"/>
                <a:ea typeface="ＭＳ Ｐゴシック" charset="0"/>
                <a:cs typeface="Arial"/>
              </a:rPr>
              <a:t>'</a:t>
            </a:r>
            <a:r>
              <a:rPr lang="en-GB" dirty="0">
                <a:latin typeface="Arial"/>
                <a:ea typeface="ＭＳ Ｐゴシック" charset="0"/>
                <a:cs typeface="Arial"/>
              </a:rPr>
              <a:t>s other son) in charge and gave Judah one more chance to submit to Babylon</a:t>
            </a:r>
            <a:r>
              <a:rPr lang="mr-IN" dirty="0">
                <a:latin typeface="Arial"/>
                <a:ea typeface="ＭＳ Ｐゴシック" charset="0"/>
                <a:cs typeface="Arial"/>
              </a:rPr>
              <a:t>'</a:t>
            </a:r>
            <a:r>
              <a:rPr lang="en-GB" dirty="0">
                <a:latin typeface="Arial"/>
                <a:ea typeface="ＭＳ Ｐゴシック" charset="0"/>
                <a:cs typeface="Arial"/>
              </a:rPr>
              <a:t>s rule.</a:t>
            </a:r>
          </a:p>
          <a:p>
            <a:pPr eaLnBrk="1" hangingPunct="1">
              <a:spcBef>
                <a:spcPct val="0"/>
              </a:spcBef>
            </a:pPr>
            <a:r>
              <a:rPr lang="en-GB" dirty="0">
                <a:latin typeface="Arial"/>
                <a:ea typeface="ＭＳ Ｐゴシック" charset="0"/>
                <a:cs typeface="Arial"/>
              </a:rPr>
              <a:t>• Here God</a:t>
            </a:r>
            <a:r>
              <a:rPr lang="en-GB" baseline="0" dirty="0">
                <a:latin typeface="Arial"/>
                <a:ea typeface="ＭＳ Ｐゴシック" charset="0"/>
                <a:cs typeface="Arial"/>
              </a:rPr>
              <a:t> revealed to Jeremiah the </a:t>
            </a:r>
            <a:r>
              <a:rPr lang="en-GB" dirty="0">
                <a:latin typeface="Arial"/>
                <a:ea typeface="ＭＳ Ｐゴシック" charset="0"/>
                <a:cs typeface="Arial"/>
              </a:rPr>
              <a:t>70 years captivity.</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2ACA150-5D20-8C4B-86DA-E1E63926E62E}"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cs typeface="ＭＳ Ｐゴシック" charset="0"/>
              </a:rPr>
              <a:t>The 70-year exile of Judah can be figured in two ways—either the exile of the people beginning with Daniel’s deportation (605) to the people fully returning in 536, or the exile of the temple from its destruction in 586 to its rebuilding in 516.</a:t>
            </a:r>
          </a:p>
          <a:p>
            <a:r>
              <a:rPr lang="en-US"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OS-12-Kings &amp; Prophets Charts-25</a:t>
            </a:r>
          </a:p>
          <a:p>
            <a:r>
              <a:rPr lang="en-US" dirty="0">
                <a:cs typeface="ＭＳ Ｐゴシック" charset="0"/>
              </a:rPr>
              <a:t>OS-12-2Kings-287</a:t>
            </a:r>
          </a:p>
          <a:p>
            <a:r>
              <a:rPr lang="en-US" dirty="0">
                <a:cs typeface="ＭＳ Ｐゴシック" charset="0"/>
              </a:rPr>
              <a:t>OS-14-2Chron-287</a:t>
            </a:r>
          </a:p>
          <a:p>
            <a:r>
              <a:rPr lang="en-US" dirty="0">
                <a:latin typeface="Times New Roman" charset="0"/>
                <a:ea typeface="ＭＳ Ｐゴシック" charset="0"/>
                <a:cs typeface="ＭＳ Ｐゴシック" charset="0"/>
              </a:rPr>
              <a:t>OS-27-Daniel-340</a:t>
            </a:r>
          </a:p>
          <a:p>
            <a:r>
              <a:rPr lang="en-US">
                <a:latin typeface="Times New Roman" charset="0"/>
                <a:ea typeface="ＭＳ Ｐゴシック" charset="0"/>
                <a:cs typeface="ＭＳ Ｐゴシック" charset="0"/>
              </a:rPr>
              <a:t>OS-24-Jeremiah-53, 139</a:t>
            </a:r>
            <a:endParaRPr lang="en-US" dirty="0">
              <a:cs typeface="ＭＳ Ｐゴシック" charset="0"/>
            </a:endParaRPr>
          </a:p>
          <a:p>
            <a:endParaRPr lang="en-US" dirty="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2"/>
          <p:cNvSpPr>
            <a:spLocks noGrp="1" noRot="1" noChangeAspect="1" noTextEdit="1"/>
          </p:cNvSpPr>
          <p:nvPr>
            <p:ph type="sldImg"/>
          </p:nvPr>
        </p:nvSpPr>
        <p:spPr>
          <a:ln/>
        </p:spPr>
      </p:sp>
      <p:sp>
        <p:nvSpPr>
          <p:cNvPr id="458754" name="Rectangle 3"/>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a:ea typeface="ＭＳ Ｐゴシック" charset="0"/>
                <a:cs typeface="Arial"/>
              </a:rPr>
              <a:t>Nebuchadnezzar</a:t>
            </a:r>
            <a:r>
              <a:rPr lang="en-US" baseline="0" dirty="0">
                <a:latin typeface="Arial"/>
                <a:ea typeface="ＭＳ Ｐゴシック" charset="0"/>
                <a:cs typeface="Arial"/>
              </a:rPr>
              <a:t> actually had SIX</a:t>
            </a:r>
            <a:r>
              <a:rPr lang="en-US" dirty="0">
                <a:latin typeface="Arial"/>
                <a:ea typeface="ＭＳ Ｐゴシック" charset="0"/>
                <a:cs typeface="Arial"/>
              </a:rPr>
              <a:t> deportations to Babylon. The</a:t>
            </a:r>
            <a:r>
              <a:rPr lang="en-US" baseline="0" dirty="0">
                <a:latin typeface="Arial"/>
                <a:ea typeface="ＭＳ Ｐゴシック" charset="0"/>
                <a:cs typeface="Arial"/>
              </a:rPr>
              <a:t> 597 BC deportation </a:t>
            </a:r>
            <a:r>
              <a:rPr lang="en-US" dirty="0">
                <a:latin typeface="Arial"/>
                <a:ea typeface="ＭＳ Ｐゴシック" charset="0"/>
                <a:cs typeface="Arial"/>
              </a:rPr>
              <a:t>was the third of the six and the first of 2 major deportations, with 10,000 people deported</a:t>
            </a:r>
            <a:r>
              <a:rPr lang="en-US" dirty="0">
                <a:latin typeface="Calibri" charset="0"/>
                <a:cs typeface="ＭＳ Ｐゴシック" charset="0"/>
              </a:rPr>
              <a:t>.</a:t>
            </a:r>
          </a:p>
          <a:p>
            <a:endParaRPr lang="en-US" dirty="0">
              <a:latin typeface="Calibri" charset="0"/>
              <a:cs typeface="ＭＳ Ｐゴシック" charset="0"/>
            </a:endParaRPr>
          </a:p>
          <a:p>
            <a:r>
              <a:rPr lang="en-US" dirty="0">
                <a:cs typeface="ＭＳ Ｐゴシック" charset="0"/>
              </a:rPr>
              <a:t>_____________________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charset="0"/>
                <a:ea typeface="ＭＳ Ｐゴシック" charset="0"/>
                <a:cs typeface="ＭＳ Ｐゴシック" charset="0"/>
              </a:rPr>
              <a:t>OS-12-Kings &amp; </a:t>
            </a:r>
            <a:r>
              <a:rPr lang="en-US">
                <a:latin typeface="Times New Roman" charset="0"/>
                <a:ea typeface="ＭＳ Ｐゴシック" charset="0"/>
                <a:cs typeface="ＭＳ Ｐゴシック" charset="0"/>
              </a:rPr>
              <a:t>Prophets Charts-25</a:t>
            </a:r>
            <a:endParaRPr lang="en-US" dirty="0">
              <a:latin typeface="Times New Roman"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ＭＳ Ｐゴシック" charset="0"/>
              </a:rPr>
              <a:t>OS-12-2Kings-286</a:t>
            </a:r>
          </a:p>
          <a:p>
            <a:r>
              <a:rPr lang="en-US" dirty="0">
                <a:cs typeface="ＭＳ Ｐゴシック" charset="0"/>
              </a:rPr>
              <a:t>OS-14-2Chron-283</a:t>
            </a:r>
          </a:p>
          <a:p>
            <a:r>
              <a:rPr lang="en-US" dirty="0">
                <a:cs typeface="ＭＳ Ｐゴシック" charset="0"/>
              </a:rPr>
              <a:t>OS-24-Jeremiah-140</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ACF61CE-A026-CB4F-8392-65DFAE6F7298}" type="slidenum">
              <a:rPr lang="en-US" sz="1200">
                <a:solidFill>
                  <a:srgbClr val="000000"/>
                </a:solidFill>
                <a:latin typeface="Times" charset="0"/>
              </a:rPr>
              <a:pPr eaLnBrk="1" hangingPunct="1"/>
              <a:t>144</a:t>
            </a:fld>
            <a:endParaRPr lang="en-US" sz="1200">
              <a:solidFill>
                <a:srgbClr val="000000"/>
              </a:solidFill>
              <a:latin typeface="Times" charset="0"/>
            </a:endParaRPr>
          </a:p>
        </p:txBody>
      </p:sp>
      <p:sp>
        <p:nvSpPr>
          <p:cNvPr id="1484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48483"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a:cs typeface="Arial"/>
              </a:rPr>
              <a:t>The L</a:t>
            </a:r>
            <a:r>
              <a:rPr lang="en-US" sz="1100" dirty="0">
                <a:latin typeface="Arial"/>
                <a:cs typeface="Arial"/>
              </a:rPr>
              <a:t>ORD</a:t>
            </a:r>
            <a:r>
              <a:rPr lang="en-US" dirty="0">
                <a:latin typeface="Arial"/>
                <a:cs typeface="Arial"/>
              </a:rPr>
              <a:t> assures that</a:t>
            </a:r>
            <a:r>
              <a:rPr lang="en-US" baseline="0" dirty="0">
                <a:latin typeface="Arial"/>
                <a:cs typeface="Arial"/>
              </a:rPr>
              <a:t> he has a representative who tells us both his discipline and restoration. </a:t>
            </a:r>
            <a:endParaRPr lang="en-US" dirty="0">
              <a:latin typeface="Arial"/>
              <a:cs typeface="Arial"/>
            </a:endParaRPr>
          </a:p>
        </p:txBody>
      </p:sp>
    </p:spTree>
    <p:extLst>
      <p:ext uri="{BB962C8B-B14F-4D97-AF65-F5344CB8AC3E}">
        <p14:creationId xmlns:p14="http://schemas.microsoft.com/office/powerpoint/2010/main" val="347191797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eaLnBrk="1" hangingPunct="1"/>
            <a:fld id="{A4677DA3-8E02-FC43-87AB-271F295BCED6}" type="slidenum">
              <a:rPr lang="en-US" sz="1200">
                <a:solidFill>
                  <a:prstClr val="white"/>
                </a:solidFill>
              </a:rPr>
              <a:pPr eaLnBrk="1" hangingPunct="1"/>
              <a:t>145</a:t>
            </a:fld>
            <a:endParaRPr lang="en-US" sz="1200">
              <a:solidFill>
                <a:prstClr val="white"/>
              </a:solidFill>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Jerusalem’s leaders reject Jeremiah and lead to captivity as unavoidable (Jer 26–29).</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147</a:t>
            </a:fld>
            <a:endParaRPr lang="en-US">
              <a:solidFill>
                <a:prstClr val="black"/>
              </a:solidFill>
              <a:latin typeface="Calibri"/>
            </a:endParaRPr>
          </a:p>
        </p:txBody>
      </p:sp>
    </p:spTree>
    <p:extLst>
      <p:ext uri="{BB962C8B-B14F-4D97-AF65-F5344CB8AC3E}">
        <p14:creationId xmlns:p14="http://schemas.microsoft.com/office/powerpoint/2010/main" val="426275131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DE6B5D7-659F-8C49-97D2-21DDBCE408A6}" type="slidenum">
              <a:rPr kumimoji="0" lang="en-US" sz="1200" b="0" i="0" u="none" strike="noStrike" kern="1200" cap="none" spc="0" normalizeH="0" baseline="0" noProof="0">
                <a:ln>
                  <a:noFill/>
                </a:ln>
                <a:solidFill>
                  <a:prstClr val="black"/>
                </a:solidFill>
                <a:effectLst/>
                <a:uLnTx/>
                <a:uFillTx/>
                <a:latin typeface="Arial" charset="0"/>
                <a:ea typeface="宋体" charset="0"/>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Arial" charset="0"/>
              <a:ea typeface="宋体" charset="0"/>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ru-RU" altLang="zh-CN" sz="1300" b="0" i="0" dirty="0">
                <a:solidFill>
                  <a:schemeClr val="bg2"/>
                </a:solidFill>
                <a:latin typeface="Arial" panose="020B0604020202020204" pitchFamily="34" charset="0"/>
                <a:ea typeface="宋体" charset="0"/>
                <a:cs typeface="Arial" panose="020B0604020202020204" pitchFamily="34" charset="0"/>
              </a:rPr>
              <a:t>"</a:t>
            </a:r>
            <a:r>
              <a:rPr lang="en-US" altLang="zh-CN" sz="1300" b="0" i="0" dirty="0">
                <a:solidFill>
                  <a:schemeClr val="bg2"/>
                </a:solidFill>
                <a:latin typeface="Arial" panose="020B0604020202020204" pitchFamily="34" charset="0"/>
                <a:ea typeface="宋体" charset="0"/>
                <a:cs typeface="Arial" panose="020B0604020202020204" pitchFamily="34" charset="0"/>
              </a:rPr>
              <a:t>I gave the same message to Zedekiah king of Judah. I said, </a:t>
            </a:r>
            <a:r>
              <a:rPr lang="ru-RU" altLang="zh-CN" sz="1300" b="0" i="0" dirty="0">
                <a:solidFill>
                  <a:schemeClr val="bg2"/>
                </a:solidFill>
                <a:latin typeface="Arial" panose="020B0604020202020204" pitchFamily="34" charset="0"/>
                <a:ea typeface="宋体" charset="0"/>
                <a:cs typeface="Arial" panose="020B0604020202020204" pitchFamily="34" charset="0"/>
              </a:rPr>
              <a:t>"</a:t>
            </a:r>
            <a:r>
              <a:rPr lang="en-US" altLang="zh-CN" sz="1300" b="0" i="0" dirty="0">
                <a:solidFill>
                  <a:srgbClr val="0000FF"/>
                </a:solidFill>
                <a:latin typeface="Arial" panose="020B0604020202020204" pitchFamily="34" charset="0"/>
                <a:ea typeface="宋体" charset="0"/>
                <a:cs typeface="Arial" panose="020B0604020202020204" pitchFamily="34" charset="0"/>
              </a:rPr>
              <a:t>Bow your neck under the yoke of the king of Babylon; serve him and his people, and you will live.</a:t>
            </a:r>
            <a:r>
              <a:rPr lang="en-US" altLang="zh-CN" sz="1300" b="0" i="0" dirty="0">
                <a:solidFill>
                  <a:srgbClr val="66FFFF"/>
                </a:solidFill>
                <a:latin typeface="Arial" panose="020B0604020202020204" pitchFamily="34" charset="0"/>
                <a:ea typeface="宋体" charset="0"/>
                <a:cs typeface="Arial" panose="020B0604020202020204" pitchFamily="34" charset="0"/>
              </a:rPr>
              <a:t> </a:t>
            </a:r>
            <a:r>
              <a:rPr lang="en-US" altLang="zh-CN" sz="1300" b="0" i="0" dirty="0">
                <a:solidFill>
                  <a:srgbClr val="FFFF00"/>
                </a:solidFill>
                <a:latin typeface="Arial" panose="020B0604020202020204" pitchFamily="34" charset="0"/>
                <a:ea typeface="宋体" charset="0"/>
                <a:cs typeface="Arial" panose="020B0604020202020204" pitchFamily="34" charset="0"/>
              </a:rPr>
              <a:t> </a:t>
            </a:r>
            <a:r>
              <a:rPr lang="en-US" altLang="zh-CN" sz="1300" b="0" i="0" dirty="0">
                <a:solidFill>
                  <a:schemeClr val="bg2"/>
                </a:solidFill>
                <a:latin typeface="Arial" panose="020B0604020202020204" pitchFamily="34" charset="0"/>
                <a:ea typeface="宋体" charset="0"/>
                <a:cs typeface="Arial" panose="020B0604020202020204" pitchFamily="34" charset="0"/>
              </a:rPr>
              <a:t>Why will you and your people die by the sword, famine, and plague with which the Lord has threatened any nation that will not serve the King of Babylon?</a:t>
            </a:r>
            <a:r>
              <a:rPr lang="ru-RU" altLang="zh-CN" sz="1300" b="0" i="0" dirty="0">
                <a:solidFill>
                  <a:schemeClr val="bg2"/>
                </a:solidFill>
                <a:latin typeface="Arial" panose="020B0604020202020204" pitchFamily="34" charset="0"/>
                <a:ea typeface="宋体" charset="0"/>
                <a:cs typeface="Arial" panose="020B0604020202020204" pitchFamily="34" charset="0"/>
              </a:rPr>
              <a:t>"</a:t>
            </a:r>
            <a:endParaRPr lang="en-US" altLang="zh-CN" sz="1300" b="0" i="0" dirty="0">
              <a:latin typeface="Arial" panose="020B0604020202020204" pitchFamily="34" charset="0"/>
              <a:ea typeface="宋体" charset="0"/>
              <a:cs typeface="Arial" panose="020B0604020202020204" pitchFamily="34" charset="0"/>
            </a:endParaRPr>
          </a:p>
          <a:p>
            <a:pPr eaLnBrk="1" hangingPunct="1"/>
            <a:endParaRPr lang="en-US" b="0" i="0" dirty="0">
              <a:latin typeface="Arial" panose="020B0604020202020204" pitchFamily="34" charset="0"/>
              <a:ea typeface="宋体" charset="0"/>
              <a:cs typeface="Arial" panose="020B0604020202020204" pitchFamily="34" charset="0"/>
            </a:endParaRPr>
          </a:p>
        </p:txBody>
      </p:sp>
    </p:spTree>
    <p:extLst>
      <p:ext uri="{BB962C8B-B14F-4D97-AF65-F5344CB8AC3E}">
        <p14:creationId xmlns:p14="http://schemas.microsoft.com/office/powerpoint/2010/main" val="85851472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47373D4-73BA-6741-844B-589D1F79FA52}" type="slidenum">
              <a:rPr lang="en-US" sz="1200">
                <a:solidFill>
                  <a:prstClr val="black"/>
                </a:solidFill>
                <a:latin typeface="Calibri" charset="0"/>
                <a:cs typeface="Arial" charset="0"/>
              </a:rPr>
              <a:pPr eaLnBrk="1" hangingPunct="1"/>
              <a:t>149</a:t>
            </a:fld>
            <a:endParaRPr lang="en-US" sz="1200">
              <a:solidFill>
                <a:prstClr val="black"/>
              </a:solidFill>
              <a:latin typeface="Calibri" charset="0"/>
              <a:cs typeface="Arial" charset="0"/>
            </a:endParaRPr>
          </a:p>
        </p:txBody>
      </p:sp>
      <p:sp>
        <p:nvSpPr>
          <p:cNvPr id="1525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257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dirty="0">
                <a:latin typeface="Arial"/>
                <a:ea typeface="ＭＳ Ｐゴシック" charset="0"/>
                <a:cs typeface="Arial"/>
              </a:rPr>
              <a:t>At the beginning of Zedekiah</a:t>
            </a:r>
            <a:r>
              <a:rPr lang="mr-IN" dirty="0">
                <a:latin typeface="Arial"/>
                <a:ea typeface="ＭＳ Ｐゴシック" charset="0"/>
                <a:cs typeface="Arial"/>
              </a:rPr>
              <a:t>'</a:t>
            </a:r>
            <a:r>
              <a:rPr lang="en-GB" dirty="0">
                <a:latin typeface="Arial"/>
                <a:ea typeface="ＭＳ Ｐゴシック" charset="0"/>
                <a:cs typeface="Arial"/>
              </a:rPr>
              <a:t>s reign, there is talk of revolt against Babylon. As animals wore a yoke to inndicate their submissions, • so God instructs Jeremiah to wear a yoke to symbolize Judah</a:t>
            </a:r>
            <a:r>
              <a:rPr lang="mr-IN" dirty="0">
                <a:latin typeface="Arial"/>
                <a:ea typeface="ＭＳ Ｐゴシック" charset="0"/>
                <a:cs typeface="Arial"/>
              </a:rPr>
              <a:t>'</a:t>
            </a:r>
            <a:r>
              <a:rPr lang="en-GB" dirty="0">
                <a:latin typeface="Arial"/>
                <a:ea typeface="ＭＳ Ｐゴシック" charset="0"/>
                <a:cs typeface="Arial"/>
              </a:rPr>
              <a:t>s future submission to Babylon. God will place all nations under Nebuchadnezzar</a:t>
            </a:r>
            <a:r>
              <a:rPr lang="mr-IN" dirty="0">
                <a:latin typeface="Arial"/>
                <a:ea typeface="ＭＳ Ｐゴシック" charset="0"/>
                <a:cs typeface="Arial"/>
              </a:rPr>
              <a:t>'</a:t>
            </a:r>
            <a:r>
              <a:rPr lang="en-GB" dirty="0">
                <a:latin typeface="Arial"/>
                <a:ea typeface="ＭＳ Ｐゴシック" charset="0"/>
                <a:cs typeface="Arial"/>
              </a:rPr>
              <a:t>s yoke; any nation that resisted would perish. He urges the king not to listen to the false prophets.</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The false prophets continued</a:t>
            </a:r>
            <a:r>
              <a:rPr lang="en-US" baseline="0"/>
              <a:t> to predict peace for the rebellious people in chapter 28.</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solidFill>
                  <a:prstClr val="black"/>
                </a:solidFill>
                <a:latin typeface="Calibri"/>
              </a:rPr>
              <a:pPr/>
              <a:t>150</a:t>
            </a:fld>
            <a:endParaRPr lang="en-US">
              <a:solidFill>
                <a:prstClr val="black"/>
              </a:solidFill>
              <a:latin typeface="Calibri"/>
            </a:endParaRPr>
          </a:p>
        </p:txBody>
      </p:sp>
    </p:spTree>
    <p:extLst>
      <p:ext uri="{BB962C8B-B14F-4D97-AF65-F5344CB8AC3E}">
        <p14:creationId xmlns:p14="http://schemas.microsoft.com/office/powerpoint/2010/main" val="19534954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eaLnBrk="1" hangingPunct="1"/>
            <a:fld id="{A4677DA3-8E02-FC43-87AB-271F295BCED6}" type="slidenum">
              <a:rPr lang="en-US" sz="1200">
                <a:solidFill>
                  <a:prstClr val="white"/>
                </a:solidFill>
              </a:rPr>
              <a:pPr eaLnBrk="1" hangingPunct="1"/>
              <a:t>151</a:t>
            </a:fld>
            <a:endParaRPr lang="en-US" sz="1200">
              <a:solidFill>
                <a:prstClr val="white"/>
              </a:solidFill>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One way you can tell a false prophet is if he only predicts good news!</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eaLnBrk="1" hangingPunct="1"/>
            <a:fld id="{960F5D1F-8B00-E645-B7B1-3A8B33019CBB}" type="slidenum">
              <a:rPr lang="en-US" sz="1200">
                <a:solidFill>
                  <a:prstClr val="white"/>
                </a:solidFill>
              </a:rPr>
              <a:pPr eaLnBrk="1" hangingPunct="1"/>
              <a:t>153</a:t>
            </a:fld>
            <a:endParaRPr lang="en-US" sz="1200">
              <a:solidFill>
                <a:prstClr val="white"/>
              </a:solidFill>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eaLnBrk="1" hangingPunct="1"/>
            <a:fld id="{870E0DF7-9D98-9841-8600-2D33256A9FAF}" type="slidenum">
              <a:rPr lang="en-US" sz="1200">
                <a:solidFill>
                  <a:prstClr val="white"/>
                </a:solidFill>
              </a:rPr>
              <a:pPr eaLnBrk="1" hangingPunct="1"/>
              <a:t>154</a:t>
            </a:fld>
            <a:endParaRPr lang="en-US" sz="1200">
              <a:solidFill>
                <a:prstClr val="white"/>
              </a:solidFill>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4626" name="Rectangle 3"/>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a:latin typeface="Arial"/>
                <a:ea typeface="ＭＳ Ｐゴシック" charset="0"/>
                <a:cs typeface="Arial"/>
              </a:rPr>
              <a:t>Jeremiah faces serious opposition from false prophets. Hananiah seizes Jeremiah</a:t>
            </a:r>
            <a:r>
              <a:rPr lang="mr-IN" altLang="ja-JP" dirty="0">
                <a:latin typeface="Arial"/>
                <a:ea typeface="ＭＳ Ｐゴシック" charset="0"/>
                <a:cs typeface="Arial"/>
              </a:rPr>
              <a:t>'</a:t>
            </a:r>
            <a:r>
              <a:rPr lang="en-US" dirty="0">
                <a:latin typeface="Arial"/>
                <a:ea typeface="ＭＳ Ｐゴシック" charset="0"/>
                <a:cs typeface="Arial"/>
              </a:rPr>
              <a:t>s yoke and breaks it, claiming God would break Babylon</a:t>
            </a:r>
            <a:r>
              <a:rPr lang="mr-IN" altLang="ja-JP" dirty="0">
                <a:latin typeface="Arial"/>
                <a:ea typeface="ＭＳ Ｐゴシック" charset="0"/>
                <a:cs typeface="Arial"/>
              </a:rPr>
              <a:t>'</a:t>
            </a:r>
            <a:r>
              <a:rPr lang="en-US" dirty="0">
                <a:latin typeface="Arial"/>
                <a:ea typeface="ＭＳ Ｐゴシック" charset="0"/>
                <a:cs typeface="Arial"/>
              </a:rPr>
              <a:t>s power and the captivity is not 70 years, but only 2 years. Well, he pays for his lies with his own life. He dies 2 months later. After him, Shemaiah the false prophet also opposes Jeremiah.</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eaLnBrk="1" hangingPunct="1"/>
            <a:fld id="{707A053B-9C7E-8145-B1FE-98C1570AD061}" type="slidenum">
              <a:rPr lang="en-US" sz="1200">
                <a:solidFill>
                  <a:prstClr val="white"/>
                </a:solidFill>
              </a:rPr>
              <a:pPr eaLnBrk="1" hangingPunct="1"/>
              <a:t>156</a:t>
            </a:fld>
            <a:endParaRPr lang="en-US" sz="1200">
              <a:solidFill>
                <a:prstClr val="white"/>
              </a:solidFill>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0.xml.rels><?xml version="1.0" encoding="UTF-8" standalone="yes"?>
<Relationships xmlns="http://schemas.openxmlformats.org/package/2006/relationships"><Relationship Id="rId2" Type="http://schemas.openxmlformats.org/officeDocument/2006/relationships/slideMaster" Target="../slideMasters/slideMaster25.xml"/><Relationship Id="rId1" Type="http://schemas.openxmlformats.org/officeDocument/2006/relationships/themeOverride" Target="../theme/themeOverride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eg"/><Relationship Id="rId1" Type="http://schemas.openxmlformats.org/officeDocument/2006/relationships/slideMaster" Target="../slideMasters/slideMaster4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C9DCEB-3CBE-1045-999D-6E1C3E9AD94D}" type="datetime1">
              <a:rPr lang="en-US"/>
              <a:pPr>
                <a:defRPr/>
              </a:pPr>
              <a:t>1/26/24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DDEF92D2-2EC5-C24F-B2DF-A8358511F6A9}" type="slidenum">
              <a:rPr lang="en-US"/>
              <a:pPr>
                <a:defRPr/>
              </a:pPr>
              <a:t>‹#›</a:t>
            </a:fld>
            <a:endParaRPr lang="en-US"/>
          </a:p>
        </p:txBody>
      </p:sp>
    </p:spTree>
    <p:extLst>
      <p:ext uri="{BB962C8B-B14F-4D97-AF65-F5344CB8AC3E}">
        <p14:creationId xmlns:p14="http://schemas.microsoft.com/office/powerpoint/2010/main" val="117664194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pPr>
              <a:defRPr/>
            </a:pPr>
            <a:fld id="{AED73B65-C526-484E-99E2-3EAE9424BB3E}" type="datetime1">
              <a:rPr lang="en-US"/>
              <a:pPr>
                <a:defRPr/>
              </a:pPr>
              <a:t>1/26/24</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latin typeface="Georgia"/>
            </a:endParaRPr>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pPr>
              <a:defRPr/>
            </a:pPr>
            <a:fld id="{743E8CEA-515C-4344-B85E-562726F6F684}" type="slidenum">
              <a:rPr lang="en-US"/>
              <a:pPr>
                <a:defRPr/>
              </a:pPr>
              <a:t>‹#›</a:t>
            </a:fld>
            <a:endParaRPr lang="en-US"/>
          </a:p>
        </p:txBody>
      </p:sp>
    </p:spTree>
    <p:extLst>
      <p:ext uri="{BB962C8B-B14F-4D97-AF65-F5344CB8AC3E}">
        <p14:creationId xmlns:p14="http://schemas.microsoft.com/office/powerpoint/2010/main" val="1494514144"/>
      </p:ext>
    </p:extLst>
  </p:cSld>
  <p:clrMapOvr>
    <a:overrideClrMapping bg1="lt1" tx1="dk1" bg2="lt2" tx2="dk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B81755-A3E7-F346-8A26-8C3108B2FB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342022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5192EB1-1660-384F-8785-DF76AC756D6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80982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10721 h 3264"/>
                <a:gd name="T2" fmla="*/ 0 w 1699"/>
                <a:gd name="T3" fmla="*/ 3569 h 3264"/>
                <a:gd name="T4" fmla="*/ 0 w 1699"/>
                <a:gd name="T5" fmla="*/ 656 h 3264"/>
                <a:gd name="T6" fmla="*/ 0 w 1699"/>
                <a:gd name="T7" fmla="*/ 656 h 3264"/>
                <a:gd name="T8" fmla="*/ 0 w 1699"/>
                <a:gd name="T9" fmla="*/ 208 h 3264"/>
                <a:gd name="T10" fmla="*/ 0 w 1699"/>
                <a:gd name="T11" fmla="*/ 506 h 3264"/>
                <a:gd name="T12" fmla="*/ 0 w 1699"/>
                <a:gd name="T13" fmla="*/ 3256 h 3264"/>
                <a:gd name="T14" fmla="*/ 0 w 1699"/>
                <a:gd name="T15" fmla="*/ 8278 h 3264"/>
                <a:gd name="T16" fmla="*/ 0 w 1699"/>
                <a:gd name="T17" fmla="*/ 15018 h 3264"/>
                <a:gd name="T18" fmla="*/ 0 w 1699"/>
                <a:gd name="T19" fmla="*/ 23995 h 3264"/>
                <a:gd name="T20" fmla="*/ 0 w 1699"/>
                <a:gd name="T21" fmla="*/ 32238 h 3264"/>
                <a:gd name="T22" fmla="*/ 0 w 1699"/>
                <a:gd name="T23" fmla="*/ 45510 h 3264"/>
                <a:gd name="T24" fmla="*/ 0 w 1699"/>
                <a:gd name="T25" fmla="*/ 57710 h 3264"/>
                <a:gd name="T26" fmla="*/ 0 w 1699"/>
                <a:gd name="T27" fmla="*/ 62304 h 3264"/>
                <a:gd name="T28" fmla="*/ 0 w 1699"/>
                <a:gd name="T29" fmla="*/ 65943 h 3264"/>
                <a:gd name="T30" fmla="*/ 0 w 1699"/>
                <a:gd name="T31" fmla="*/ 65943 h 3264"/>
                <a:gd name="T32" fmla="*/ 0 w 1699"/>
                <a:gd name="T33" fmla="*/ 65338 h 3264"/>
                <a:gd name="T34" fmla="*/ 0 w 1699"/>
                <a:gd name="T35" fmla="*/ 66249 h 3264"/>
                <a:gd name="T36" fmla="*/ 0 w 1699"/>
                <a:gd name="T37" fmla="*/ 64581 h 3264"/>
                <a:gd name="T38" fmla="*/ 0 w 1699"/>
                <a:gd name="T39" fmla="*/ 60153 h 3264"/>
                <a:gd name="T40" fmla="*/ 0 w 1699"/>
                <a:gd name="T41" fmla="*/ 54061 h 3264"/>
                <a:gd name="T42" fmla="*/ 0 w 1699"/>
                <a:gd name="T43" fmla="*/ 45510 h 3264"/>
                <a:gd name="T44" fmla="*/ 0 w 1699"/>
                <a:gd name="T45" fmla="*/ 36975 h 3264"/>
                <a:gd name="T46" fmla="*/ 0 w 1699"/>
                <a:gd name="T47" fmla="*/ 25676 h 3264"/>
                <a:gd name="T48" fmla="*/ 0 w 1699"/>
                <a:gd name="T49" fmla="*/ 18654 h 3264"/>
                <a:gd name="T50" fmla="*/ 0 w 1699"/>
                <a:gd name="T51" fmla="*/ 10721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2 h 457"/>
                    <a:gd name="T4" fmla="*/ 187 w 2161"/>
                    <a:gd name="T5" fmla="*/ 339 h 457"/>
                    <a:gd name="T6" fmla="*/ 351 w 2161"/>
                    <a:gd name="T7" fmla="*/ 309 h 457"/>
                    <a:gd name="T8" fmla="*/ 561 w 2161"/>
                    <a:gd name="T9" fmla="*/ 287 h 457"/>
                    <a:gd name="T10" fmla="*/ 852 w 2161"/>
                    <a:gd name="T11" fmla="*/ 265 h 457"/>
                    <a:gd name="T12" fmla="*/ 1161 w 2161"/>
                    <a:gd name="T13" fmla="*/ 265 h 457"/>
                    <a:gd name="T14" fmla="*/ 1535 w 2161"/>
                    <a:gd name="T15" fmla="*/ 324 h 457"/>
                    <a:gd name="T16" fmla="*/ 1752 w 2161"/>
                    <a:gd name="T17" fmla="*/ 407 h 457"/>
                    <a:gd name="T18" fmla="*/ 1901 w 2161"/>
                    <a:gd name="T19" fmla="*/ 459 h 457"/>
                    <a:gd name="T20" fmla="*/ 2043 w 2161"/>
                    <a:gd name="T21" fmla="*/ 429 h 457"/>
                    <a:gd name="T22" fmla="*/ 2103 w 2161"/>
                    <a:gd name="T23" fmla="*/ 354 h 457"/>
                    <a:gd name="T24" fmla="*/ 2103 w 2161"/>
                    <a:gd name="T25" fmla="*/ 257 h 457"/>
                    <a:gd name="T26" fmla="*/ 1998 w 2161"/>
                    <a:gd name="T27" fmla="*/ 154 h 457"/>
                    <a:gd name="T28" fmla="*/ 1161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sp>
              <p:nvSpPr>
                <p:cNvPr id="12" name="Freeform 7"/>
                <p:cNvSpPr>
                  <a:spLocks/>
                </p:cNvSpPr>
                <p:nvPr/>
              </p:nvSpPr>
              <p:spPr bwMode="auto">
                <a:xfrm>
                  <a:off x="1865" y="1810"/>
                  <a:ext cx="2340" cy="586"/>
                </a:xfrm>
                <a:custGeom>
                  <a:avLst/>
                  <a:gdLst>
                    <a:gd name="T0" fmla="*/ 506 w 2341"/>
                    <a:gd name="T1" fmla="*/ 447 h 585"/>
                    <a:gd name="T2" fmla="*/ 274 w 2341"/>
                    <a:gd name="T3" fmla="*/ 521 h 585"/>
                    <a:gd name="T4" fmla="*/ 72 w 2341"/>
                    <a:gd name="T5" fmla="*/ 492 h 585"/>
                    <a:gd name="T6" fmla="*/ 5 w 2341"/>
                    <a:gd name="T7" fmla="*/ 379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1 w 2341"/>
                    <a:gd name="T19" fmla="*/ 7 h 585"/>
                    <a:gd name="T20" fmla="*/ 1772 w 2341"/>
                    <a:gd name="T21" fmla="*/ 7 h 585"/>
                    <a:gd name="T22" fmla="*/ 2198 w 2341"/>
                    <a:gd name="T23" fmla="*/ 52 h 585"/>
                    <a:gd name="T24" fmla="*/ 2281 w 2341"/>
                    <a:gd name="T25" fmla="*/ 111 h 585"/>
                    <a:gd name="T26" fmla="*/ 2326 w 2341"/>
                    <a:gd name="T27" fmla="*/ 246 h 585"/>
                    <a:gd name="T28" fmla="*/ 2333 w 2341"/>
                    <a:gd name="T29" fmla="*/ 379 h 585"/>
                    <a:gd name="T30" fmla="*/ 2318 w 2341"/>
                    <a:gd name="T31" fmla="*/ 462 h 585"/>
                    <a:gd name="T32" fmla="*/ 2333 w 2341"/>
                    <a:gd name="T33" fmla="*/ 544 h 585"/>
                    <a:gd name="T34" fmla="*/ 2303 w 2341"/>
                    <a:gd name="T35" fmla="*/ 589 h 585"/>
                    <a:gd name="T36" fmla="*/ 2228 w 2341"/>
                    <a:gd name="T37" fmla="*/ 559 h 585"/>
                    <a:gd name="T38" fmla="*/ 2056 w 2341"/>
                    <a:gd name="T39" fmla="*/ 492 h 585"/>
                    <a:gd name="T40" fmla="*/ 1772 w 2341"/>
                    <a:gd name="T41" fmla="*/ 454 h 585"/>
                    <a:gd name="T42" fmla="*/ 1607 w 2341"/>
                    <a:gd name="T43" fmla="*/ 454 h 585"/>
                    <a:gd name="T44" fmla="*/ 1323 w 2341"/>
                    <a:gd name="T45" fmla="*/ 424 h 585"/>
                    <a:gd name="T46" fmla="*/ 1189 w 2341"/>
                    <a:gd name="T47" fmla="*/ 417 h 585"/>
                    <a:gd name="T48" fmla="*/ 895 w 2341"/>
                    <a:gd name="T49" fmla="*/ 432 h 585"/>
                    <a:gd name="T50" fmla="*/ 671 w 2341"/>
                    <a:gd name="T51" fmla="*/ 417 h 585"/>
                    <a:gd name="T52" fmla="*/ 506 w 2341"/>
                    <a:gd name="T53" fmla="*/ 447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sp>
            <p:nvSpPr>
              <p:cNvPr id="9" name="Freeform 9"/>
              <p:cNvSpPr>
                <a:spLocks/>
              </p:cNvSpPr>
              <p:nvPr/>
            </p:nvSpPr>
            <p:spPr bwMode="auto">
              <a:xfrm>
                <a:off x="3352" y="3074"/>
                <a:ext cx="156" cy="338"/>
              </a:xfrm>
              <a:custGeom>
                <a:avLst/>
                <a:gdLst>
                  <a:gd name="T0" fmla="*/ 84 w 157"/>
                  <a:gd name="T1" fmla="*/ 8 h 337"/>
                  <a:gd name="T2" fmla="*/ 151 w 157"/>
                  <a:gd name="T3" fmla="*/ 201 h 337"/>
                  <a:gd name="T4" fmla="*/ 136 w 157"/>
                  <a:gd name="T5" fmla="*/ 343 h 337"/>
                  <a:gd name="T6" fmla="*/ 0 w 157"/>
                  <a:gd name="T7" fmla="*/ 0 h 337"/>
                  <a:gd name="T8" fmla="*/ 84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sp>
            <p:nvSpPr>
              <p:cNvPr id="10" name="Freeform 10"/>
              <p:cNvSpPr>
                <a:spLocks/>
              </p:cNvSpPr>
              <p:nvPr/>
            </p:nvSpPr>
            <p:spPr bwMode="auto">
              <a:xfrm>
                <a:off x="3306" y="3127"/>
                <a:ext cx="809" cy="397"/>
              </a:xfrm>
              <a:custGeom>
                <a:avLst/>
                <a:gdLst>
                  <a:gd name="T0" fmla="*/ 0 w 808"/>
                  <a:gd name="T1" fmla="*/ 372 h 396"/>
                  <a:gd name="T2" fmla="*/ 105 w 808"/>
                  <a:gd name="T3" fmla="*/ 372 h 396"/>
                  <a:gd name="T4" fmla="*/ 255 w 808"/>
                  <a:gd name="T5" fmla="*/ 312 h 396"/>
                  <a:gd name="T6" fmla="*/ 477 w 808"/>
                  <a:gd name="T7" fmla="*/ 112 h 396"/>
                  <a:gd name="T8" fmla="*/ 307 w 808"/>
                  <a:gd name="T9" fmla="*/ 67 h 396"/>
                  <a:gd name="T10" fmla="*/ 232 w 808"/>
                  <a:gd name="T11" fmla="*/ 22 h 396"/>
                  <a:gd name="T12" fmla="*/ 352 w 808"/>
                  <a:gd name="T13" fmla="*/ 22 h 396"/>
                  <a:gd name="T14" fmla="*/ 530 w 808"/>
                  <a:gd name="T15" fmla="*/ 74 h 396"/>
                  <a:gd name="T16" fmla="*/ 627 w 808"/>
                  <a:gd name="T17" fmla="*/ 0 h 396"/>
                  <a:gd name="T18" fmla="*/ 687 w 808"/>
                  <a:gd name="T19" fmla="*/ 0 h 396"/>
                  <a:gd name="T20" fmla="*/ 582 w 808"/>
                  <a:gd name="T21" fmla="*/ 82 h 396"/>
                  <a:gd name="T22" fmla="*/ 807 w 808"/>
                  <a:gd name="T23" fmla="*/ 134 h 396"/>
                  <a:gd name="T24" fmla="*/ 814 w 808"/>
                  <a:gd name="T25" fmla="*/ 215 h 396"/>
                  <a:gd name="T26" fmla="*/ 522 w 808"/>
                  <a:gd name="T27" fmla="*/ 134 h 396"/>
                  <a:gd name="T28" fmla="*/ 344 w 808"/>
                  <a:gd name="T29" fmla="*/ 297 h 396"/>
                  <a:gd name="T30" fmla="*/ 277 w 808"/>
                  <a:gd name="T31" fmla="*/ 350 h 396"/>
                  <a:gd name="T32" fmla="*/ 157 w 808"/>
                  <a:gd name="T33" fmla="*/ 402 h 396"/>
                  <a:gd name="T34" fmla="*/ 0 w 808"/>
                  <a:gd name="T35" fmla="*/ 372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grpSp>
      </p:grpSp>
      <p:sp>
        <p:nvSpPr>
          <p:cNvPr id="34827"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34828"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000000"/>
              </a:solidFill>
              <a:latin typeface="Comic Sans MS"/>
            </a:endParaRPr>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000000"/>
              </a:solidFill>
              <a:latin typeface="Comic Sans MS"/>
            </a:endParaRPr>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E06A7A6B-AAAC-204F-8F2E-05D5954F0B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4628865"/>
      </p:ext>
    </p:extLst>
  </p:cSld>
  <p:clrMapOvr>
    <a:masterClrMapping/>
  </p:clrMapOvr>
  <p:transition>
    <p:fade thruBlk="1"/>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C882B295-BC3D-C642-A942-8FC154FF57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8618866"/>
      </p:ext>
    </p:extLst>
  </p:cSld>
  <p:clrMapOvr>
    <a:masterClrMapping/>
  </p:clrMapOvr>
  <p:transition>
    <p:fade thruBlk="1"/>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E3056FE1-F912-7D4E-A00A-21AC03F0A9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6684913"/>
      </p:ext>
    </p:extLst>
  </p:cSld>
  <p:clrMapOvr>
    <a:masterClrMapping/>
  </p:clrMapOvr>
  <p:transition>
    <p:fade thruBlk="1"/>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DC92EA6A-9D65-9F44-B98B-16CCC7B104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9810789"/>
      </p:ext>
    </p:extLst>
  </p:cSld>
  <p:clrMapOvr>
    <a:masterClrMapping/>
  </p:clrMapOvr>
  <p:transition>
    <p:fade thruBlk="1"/>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9" name="Rectangle 9"/>
          <p:cNvSpPr>
            <a:spLocks noGrp="1" noChangeArrowheads="1"/>
          </p:cNvSpPr>
          <p:nvPr>
            <p:ph type="sldNum" sz="quarter" idx="12"/>
          </p:nvPr>
        </p:nvSpPr>
        <p:spPr>
          <a:ln/>
        </p:spPr>
        <p:txBody>
          <a:bodyPr/>
          <a:lstStyle>
            <a:lvl1pPr>
              <a:defRPr/>
            </a:lvl1pPr>
          </a:lstStyle>
          <a:p>
            <a:pPr>
              <a:defRPr/>
            </a:pPr>
            <a:fld id="{94FD4CFB-9AB8-244D-A7A9-8877BCDFAE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6931225"/>
      </p:ext>
    </p:extLst>
  </p:cSld>
  <p:clrMapOvr>
    <a:masterClrMapping/>
  </p:clrMapOvr>
  <p:transition>
    <p:fade thruBlk="1"/>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5" name="Rectangle 9"/>
          <p:cNvSpPr>
            <a:spLocks noGrp="1" noChangeArrowheads="1"/>
          </p:cNvSpPr>
          <p:nvPr>
            <p:ph type="sldNum" sz="quarter" idx="12"/>
          </p:nvPr>
        </p:nvSpPr>
        <p:spPr>
          <a:ln/>
        </p:spPr>
        <p:txBody>
          <a:bodyPr/>
          <a:lstStyle>
            <a:lvl1pPr>
              <a:defRPr/>
            </a:lvl1pPr>
          </a:lstStyle>
          <a:p>
            <a:pPr>
              <a:defRPr/>
            </a:pPr>
            <a:fld id="{45802B60-D943-8D49-905B-5459C00536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7948691"/>
      </p:ext>
    </p:extLst>
  </p:cSld>
  <p:clrMapOvr>
    <a:masterClrMapping/>
  </p:clrMapOvr>
  <p:transition>
    <p:fade thruBlk="1"/>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4" name="Rectangle 9"/>
          <p:cNvSpPr>
            <a:spLocks noGrp="1" noChangeArrowheads="1"/>
          </p:cNvSpPr>
          <p:nvPr>
            <p:ph type="sldNum" sz="quarter" idx="12"/>
          </p:nvPr>
        </p:nvSpPr>
        <p:spPr>
          <a:ln/>
        </p:spPr>
        <p:txBody>
          <a:bodyPr/>
          <a:lstStyle>
            <a:lvl1pPr>
              <a:defRPr/>
            </a:lvl1pPr>
          </a:lstStyle>
          <a:p>
            <a:pPr>
              <a:defRPr/>
            </a:pPr>
            <a:fld id="{43657547-0CA1-1443-8448-CB40BF51F4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8542076"/>
      </p:ext>
    </p:extLst>
  </p:cSld>
  <p:clrMapOvr>
    <a:masterClrMapping/>
  </p:clrMapOvr>
  <p:transition>
    <p:fade thruBlk="1"/>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5F31F8D6-14F8-8E4D-9C2B-DF1E0E29AF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6508109"/>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cs typeface="Arial"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cs typeface="Arial"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8E94ABB-4D0F-5941-8CCB-004C11EC7FA3}" type="slidenum">
              <a:rPr lang="en-US"/>
              <a:pPr>
                <a:defRPr/>
              </a:pPr>
              <a:t>‹#›</a:t>
            </a:fld>
            <a:endParaRPr lang="en-US"/>
          </a:p>
        </p:txBody>
      </p:sp>
    </p:spTree>
    <p:extLst>
      <p:ext uri="{BB962C8B-B14F-4D97-AF65-F5344CB8AC3E}">
        <p14:creationId xmlns:p14="http://schemas.microsoft.com/office/powerpoint/2010/main" val="254199765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7" name="Rectangle 9"/>
          <p:cNvSpPr>
            <a:spLocks noGrp="1" noChangeArrowheads="1"/>
          </p:cNvSpPr>
          <p:nvPr>
            <p:ph type="sldNum" sz="quarter" idx="12"/>
          </p:nvPr>
        </p:nvSpPr>
        <p:spPr>
          <a:ln/>
        </p:spPr>
        <p:txBody>
          <a:bodyPr/>
          <a:lstStyle>
            <a:lvl1pPr>
              <a:defRPr/>
            </a:lvl1pPr>
          </a:lstStyle>
          <a:p>
            <a:pPr>
              <a:defRPr/>
            </a:pPr>
            <a:fld id="{7F8BD393-AD4A-4A4E-AE6C-1A406A6F0D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4174797"/>
      </p:ext>
    </p:extLst>
  </p:cSld>
  <p:clrMapOvr>
    <a:masterClrMapping/>
  </p:clrMapOvr>
  <p:transition>
    <p:fade thruBlk="1"/>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15031850-F840-924E-96E9-197480FFBB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1899038"/>
      </p:ext>
    </p:extLst>
  </p:cSld>
  <p:clrMapOvr>
    <a:masterClrMapping/>
  </p:clrMapOvr>
  <p:transition>
    <p:fade thruBlk="1"/>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latin typeface="Comic Sans MS"/>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mic Sans MS"/>
            </a:endParaRPr>
          </a:p>
        </p:txBody>
      </p:sp>
      <p:sp>
        <p:nvSpPr>
          <p:cNvPr id="6" name="Rectangle 9"/>
          <p:cNvSpPr>
            <a:spLocks noGrp="1" noChangeArrowheads="1"/>
          </p:cNvSpPr>
          <p:nvPr>
            <p:ph type="sldNum" sz="quarter" idx="12"/>
          </p:nvPr>
        </p:nvSpPr>
        <p:spPr>
          <a:ln/>
        </p:spPr>
        <p:txBody>
          <a:bodyPr/>
          <a:lstStyle>
            <a:lvl1pPr>
              <a:defRPr/>
            </a:lvl1pPr>
          </a:lstStyle>
          <a:p>
            <a:pPr>
              <a:defRPr/>
            </a:pPr>
            <a:fld id="{5F70A090-6DE5-5D4D-8EEB-7079B31397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64064173"/>
      </p:ext>
    </p:extLst>
  </p:cSld>
  <p:clrMapOvr>
    <a:masterClrMapping/>
  </p:clrMapOvr>
  <p:transition>
    <p:fade thruBlk="1"/>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2771"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2AA2C9B-4DAF-A94E-909D-8DA2CB6B1C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375018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F755E7B6-398F-CA49-A617-2FFB09DA7C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600186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29F1FC0-8EA7-E545-9413-42A57BA183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29434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ECCFB3F0-3B93-4847-86B5-82F6E736F3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36380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5D397B10-611C-8141-9774-51D03FC5D6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358870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9CFB6B4B-54B3-2F41-AC34-096A566064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291161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3D2276DE-479E-C248-9BA5-BFE9E65C5C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9624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Arial" charset="0"/>
                <a:ea typeface="ＭＳ Ｐゴシック" charset="0"/>
                <a:cs typeface="ＭＳ Ｐゴシック" charset="0"/>
              </a:endParaRPr>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ea typeface="ＭＳ Ｐゴシック" charset="-128"/>
                <a:cs typeface="ＭＳ Ｐゴシック" charset="-128"/>
              </a:defRPr>
            </a:lvl1pPr>
          </a:lstStyle>
          <a:p>
            <a:pPr>
              <a:defRPr/>
            </a:pPr>
            <a:endParaRPr lang="en-US"/>
          </a:p>
        </p:txBody>
      </p:sp>
      <p:sp>
        <p:nvSpPr>
          <p:cNvPr id="28" name="Rectangle 28"/>
          <p:cNvSpPr>
            <a:spLocks noGrp="1" noChangeArrowheads="1"/>
          </p:cNvSpPr>
          <p:nvPr>
            <p:ph type="ftr" sz="quarter" idx="11"/>
          </p:nvPr>
        </p:nvSpPr>
        <p:spPr/>
        <p:txBody>
          <a:bodyPr/>
          <a:lstStyle>
            <a:lvl1pPr>
              <a:defRPr b="0">
                <a:ea typeface="ＭＳ Ｐゴシック" charset="-128"/>
                <a:cs typeface="ＭＳ Ｐゴシック" charset="-128"/>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B3A67D52-D8C5-FD4E-8C59-4EFEA5CA33F4}" type="slidenum">
              <a:rPr lang="en-US"/>
              <a:pPr>
                <a:defRPr/>
              </a:pPr>
              <a:t>‹#›</a:t>
            </a:fld>
            <a:endParaRPr lang="en-US"/>
          </a:p>
        </p:txBody>
      </p:sp>
    </p:spTree>
    <p:extLst>
      <p:ext uri="{BB962C8B-B14F-4D97-AF65-F5344CB8AC3E}">
        <p14:creationId xmlns:p14="http://schemas.microsoft.com/office/powerpoint/2010/main" val="252970631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F73FCBF-2E7B-9044-9860-5D702A29E5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665955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60A792D-47F2-8D4C-8E38-889A1DA583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057543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42A26E6-222A-C543-A247-965731E758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274151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3A2DB72-7ADB-A748-9EF2-1836529D24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594906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510F77FB-FCF7-FB4F-8854-9874423380FD}" type="slidenum">
              <a:rPr lang="en-US"/>
              <a:pPr>
                <a:defRPr/>
              </a:pPr>
              <a:t>‹#›</a:t>
            </a:fld>
            <a:endParaRPr lang="en-US"/>
          </a:p>
        </p:txBody>
      </p:sp>
    </p:spTree>
    <p:extLst>
      <p:ext uri="{BB962C8B-B14F-4D97-AF65-F5344CB8AC3E}">
        <p14:creationId xmlns:p14="http://schemas.microsoft.com/office/powerpoint/2010/main" val="348942868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B6E11AE9-A1A8-4541-8E0D-870215BFEC6C}" type="slidenum">
              <a:rPr lang="en-US"/>
              <a:pPr>
                <a:defRPr/>
              </a:pPr>
              <a:t>‹#›</a:t>
            </a:fld>
            <a:endParaRPr lang="en-US"/>
          </a:p>
        </p:txBody>
      </p:sp>
    </p:spTree>
    <p:extLst>
      <p:ext uri="{BB962C8B-B14F-4D97-AF65-F5344CB8AC3E}">
        <p14:creationId xmlns:p14="http://schemas.microsoft.com/office/powerpoint/2010/main" val="214667693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A8EB0820-8FD6-504D-83A4-7441565B042C}" type="slidenum">
              <a:rPr lang="en-US"/>
              <a:pPr>
                <a:defRPr/>
              </a:pPr>
              <a:t>‹#›</a:t>
            </a:fld>
            <a:endParaRPr lang="en-US"/>
          </a:p>
        </p:txBody>
      </p:sp>
    </p:spTree>
    <p:extLst>
      <p:ext uri="{BB962C8B-B14F-4D97-AF65-F5344CB8AC3E}">
        <p14:creationId xmlns:p14="http://schemas.microsoft.com/office/powerpoint/2010/main" val="39103735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14D2D1B5-E88A-E342-823A-E795D11BE9BA}" type="slidenum">
              <a:rPr lang="en-US"/>
              <a:pPr>
                <a:defRPr/>
              </a:pPr>
              <a:t>‹#›</a:t>
            </a:fld>
            <a:endParaRPr lang="en-US"/>
          </a:p>
        </p:txBody>
      </p:sp>
    </p:spTree>
    <p:extLst>
      <p:ext uri="{BB962C8B-B14F-4D97-AF65-F5344CB8AC3E}">
        <p14:creationId xmlns:p14="http://schemas.microsoft.com/office/powerpoint/2010/main" val="412652356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1DA17DD2-1244-B94B-BC81-29CE71D33366}" type="slidenum">
              <a:rPr lang="en-US"/>
              <a:pPr>
                <a:defRPr/>
              </a:pPr>
              <a:t>‹#›</a:t>
            </a:fld>
            <a:endParaRPr lang="en-US"/>
          </a:p>
        </p:txBody>
      </p:sp>
    </p:spTree>
    <p:extLst>
      <p:ext uri="{BB962C8B-B14F-4D97-AF65-F5344CB8AC3E}">
        <p14:creationId xmlns:p14="http://schemas.microsoft.com/office/powerpoint/2010/main" val="229079521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6DD0CB75-837D-5E47-B9A1-D9791542FF54}" type="slidenum">
              <a:rPr lang="en-US"/>
              <a:pPr>
                <a:defRPr/>
              </a:pPr>
              <a:t>‹#›</a:t>
            </a:fld>
            <a:endParaRPr lang="en-US"/>
          </a:p>
        </p:txBody>
      </p:sp>
    </p:spTree>
    <p:extLst>
      <p:ext uri="{BB962C8B-B14F-4D97-AF65-F5344CB8AC3E}">
        <p14:creationId xmlns:p14="http://schemas.microsoft.com/office/powerpoint/2010/main" val="3823667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ea typeface="ＭＳ Ｐゴシック" charset="-128"/>
                <a:cs typeface="ＭＳ Ｐゴシック" charset="-128"/>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ea typeface="ＭＳ Ｐゴシック" charset="-128"/>
                <a:cs typeface="ＭＳ Ｐゴシック" charset="-128"/>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vl1pPr>
          </a:lstStyle>
          <a:p>
            <a:pPr>
              <a:defRPr/>
            </a:pPr>
            <a:fld id="{AC3855E4-CED5-6B40-A4C0-234B7DA8619D}" type="slidenum">
              <a:rPr lang="en-US"/>
              <a:pPr>
                <a:defRPr/>
              </a:pPr>
              <a:t>‹#›</a:t>
            </a:fld>
            <a:endParaRPr lang="en-US"/>
          </a:p>
        </p:txBody>
      </p:sp>
    </p:spTree>
    <p:extLst>
      <p:ext uri="{BB962C8B-B14F-4D97-AF65-F5344CB8AC3E}">
        <p14:creationId xmlns:p14="http://schemas.microsoft.com/office/powerpoint/2010/main" val="178382935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6770EFC5-029A-0148-B9DD-4566EAB0E848}" type="slidenum">
              <a:rPr lang="en-US"/>
              <a:pPr>
                <a:defRPr/>
              </a:pPr>
              <a:t>‹#›</a:t>
            </a:fld>
            <a:endParaRPr lang="en-US"/>
          </a:p>
        </p:txBody>
      </p:sp>
    </p:spTree>
    <p:extLst>
      <p:ext uri="{BB962C8B-B14F-4D97-AF65-F5344CB8AC3E}">
        <p14:creationId xmlns:p14="http://schemas.microsoft.com/office/powerpoint/2010/main" val="61376044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7A80C771-4F1E-6E4B-ACEC-9BEF39166E8C}" type="slidenum">
              <a:rPr lang="en-US"/>
              <a:pPr>
                <a:defRPr/>
              </a:pPr>
              <a:t>‹#›</a:t>
            </a:fld>
            <a:endParaRPr lang="en-US"/>
          </a:p>
        </p:txBody>
      </p:sp>
    </p:spTree>
    <p:extLst>
      <p:ext uri="{BB962C8B-B14F-4D97-AF65-F5344CB8AC3E}">
        <p14:creationId xmlns:p14="http://schemas.microsoft.com/office/powerpoint/2010/main" val="36611537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7682F0E3-B578-AD42-8109-430FAD97479E}" type="slidenum">
              <a:rPr lang="en-US"/>
              <a:pPr>
                <a:defRPr/>
              </a:pPr>
              <a:t>‹#›</a:t>
            </a:fld>
            <a:endParaRPr lang="en-US"/>
          </a:p>
        </p:txBody>
      </p:sp>
    </p:spTree>
    <p:extLst>
      <p:ext uri="{BB962C8B-B14F-4D97-AF65-F5344CB8AC3E}">
        <p14:creationId xmlns:p14="http://schemas.microsoft.com/office/powerpoint/2010/main" val="115723648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A5C313C9-ABC3-DE43-B16A-62455024E4E6}" type="slidenum">
              <a:rPr lang="en-US"/>
              <a:pPr>
                <a:defRPr/>
              </a:pPr>
              <a:t>‹#›</a:t>
            </a:fld>
            <a:endParaRPr lang="en-US"/>
          </a:p>
        </p:txBody>
      </p:sp>
    </p:spTree>
    <p:extLst>
      <p:ext uri="{BB962C8B-B14F-4D97-AF65-F5344CB8AC3E}">
        <p14:creationId xmlns:p14="http://schemas.microsoft.com/office/powerpoint/2010/main" val="65718539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B2B98885-6A85-8D4F-A789-E610462AA929}" type="slidenum">
              <a:rPr lang="en-US"/>
              <a:pPr>
                <a:defRPr/>
              </a:pPr>
              <a:t>‹#›</a:t>
            </a:fld>
            <a:endParaRPr lang="en-US"/>
          </a:p>
        </p:txBody>
      </p:sp>
    </p:spTree>
    <p:extLst>
      <p:ext uri="{BB962C8B-B14F-4D97-AF65-F5344CB8AC3E}">
        <p14:creationId xmlns:p14="http://schemas.microsoft.com/office/powerpoint/2010/main" val="244459257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ahoma" charset="0"/>
              </a:defRPr>
            </a:lvl1pPr>
          </a:lstStyle>
          <a:p>
            <a:pPr>
              <a:defRPr/>
            </a:pPr>
            <a:fld id="{CD01A552-17B6-4D42-B670-FF88F0BEC505}" type="slidenum">
              <a:rPr lang="en-US"/>
              <a:pPr>
                <a:defRPr/>
              </a:pPr>
              <a:t>‹#›</a:t>
            </a:fld>
            <a:endParaRPr lang="en-US"/>
          </a:p>
        </p:txBody>
      </p:sp>
    </p:spTree>
    <p:extLst>
      <p:ext uri="{BB962C8B-B14F-4D97-AF65-F5344CB8AC3E}">
        <p14:creationId xmlns:p14="http://schemas.microsoft.com/office/powerpoint/2010/main" val="8357386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a:latin typeface="Arial" charset="0"/>
                <a:cs typeface="Arial" charset="0"/>
              </a:defRPr>
            </a:lvl1pPr>
          </a:lstStyle>
          <a:p>
            <a:pPr>
              <a:defRPr/>
            </a:pPr>
            <a:endParaRPr lang="en-US"/>
          </a:p>
        </p:txBody>
      </p:sp>
      <p:sp>
        <p:nvSpPr>
          <p:cNvPr id="3" name="Rectangle 1029"/>
          <p:cNvSpPr>
            <a:spLocks noGrp="1" noChangeArrowheads="1"/>
          </p:cNvSpPr>
          <p:nvPr>
            <p:ph type="ftr" sz="quarter" idx="11"/>
          </p:nvPr>
        </p:nvSpPr>
        <p:spPr/>
        <p:txBody>
          <a:bodyPr/>
          <a:lstStyle>
            <a:lvl1pPr>
              <a:defRPr>
                <a:latin typeface="Arial" charset="0"/>
                <a:cs typeface="Arial" charset="0"/>
              </a:defRPr>
            </a:lvl1pPr>
          </a:lstStyle>
          <a:p>
            <a:pPr>
              <a:defRPr/>
            </a:pPr>
            <a:endParaRPr lang="en-US"/>
          </a:p>
        </p:txBody>
      </p:sp>
      <p:sp>
        <p:nvSpPr>
          <p:cNvPr id="4" name="Rectangle 1030"/>
          <p:cNvSpPr>
            <a:spLocks noGrp="1" noChangeArrowheads="1"/>
          </p:cNvSpPr>
          <p:nvPr>
            <p:ph type="sldNum" sz="quarter" idx="12"/>
          </p:nvPr>
        </p:nvSpPr>
        <p:spPr/>
        <p:txBody>
          <a:bodyPr/>
          <a:lstStyle>
            <a:lvl1pPr>
              <a:defRPr>
                <a:latin typeface="Arial" charset="0"/>
                <a:cs typeface="Arial" charset="0"/>
              </a:defRPr>
            </a:lvl1pPr>
          </a:lstStyle>
          <a:p>
            <a:pPr>
              <a:defRPr/>
            </a:pPr>
            <a:fld id="{A45FD52C-383C-B149-BC9E-9FB2E019D161}" type="slidenum">
              <a:rPr lang="en-US"/>
              <a:pPr>
                <a:defRPr/>
              </a:pPr>
              <a:t>‹#›</a:t>
            </a:fld>
            <a:endParaRPr lang="en-US"/>
          </a:p>
        </p:txBody>
      </p:sp>
    </p:spTree>
    <p:extLst>
      <p:ext uri="{BB962C8B-B14F-4D97-AF65-F5344CB8AC3E}">
        <p14:creationId xmlns:p14="http://schemas.microsoft.com/office/powerpoint/2010/main" val="228128553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1/26/24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41069601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1/26/24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7830694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1/26/24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098724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srgbClr val="FFFFFF"/>
              </a:solidFill>
              <a:latin typeface="Helvetica"/>
              <a:ea typeface="Osaka"/>
              <a:cs typeface="Osaka"/>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srgbClr val="FFFFFF"/>
              </a:solidFill>
              <a:latin typeface="Helvetica"/>
              <a:ea typeface="Osaka"/>
              <a:cs typeface="Osaka"/>
            </a:endParaRPr>
          </a:p>
        </p:txBody>
      </p:sp>
      <p:sp>
        <p:nvSpPr>
          <p:cNvPr id="8" name="Date Placeholder 1"/>
          <p:cNvSpPr>
            <a:spLocks noGrp="1"/>
          </p:cNvSpPr>
          <p:nvPr>
            <p:ph type="dt" sz="half" idx="10"/>
          </p:nvPr>
        </p:nvSpPr>
        <p:spPr/>
        <p:txBody>
          <a:bodyPr/>
          <a:lstStyle>
            <a:lvl1pPr>
              <a:defRPr>
                <a:latin typeface="Helvetica" charset="0"/>
                <a:ea typeface="ＭＳ Ｐゴシック" charset="0"/>
                <a:cs typeface="ＭＳ Ｐゴシック" charset="0"/>
              </a:defRPr>
            </a:lvl1pPr>
          </a:lstStyle>
          <a:p>
            <a:pPr>
              <a:defRPr/>
            </a:pPr>
            <a:fld id="{79755C73-A4AC-6F40-8C53-55BEF841BA4B}" type="datetime1">
              <a:rPr lang="en-US"/>
              <a:pPr>
                <a:defRPr/>
              </a:pPr>
              <a:t>1/26/24</a:t>
            </a:fld>
            <a:endParaRPr lang="en-US"/>
          </a:p>
        </p:txBody>
      </p:sp>
      <p:sp>
        <p:nvSpPr>
          <p:cNvPr id="9" name="Footer Placeholder 2"/>
          <p:cNvSpPr>
            <a:spLocks noGrp="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ea typeface="ＭＳ Ｐゴシック" charset="0"/>
                <a:cs typeface="ＭＳ Ｐゴシック" charset="0"/>
              </a:defRPr>
            </a:lvl1pPr>
          </a:lstStyle>
          <a:p>
            <a:pPr>
              <a:defRPr/>
            </a:pPr>
            <a:fld id="{BF305FD4-85BE-D64D-9B90-DB1839B9FEA5}" type="slidenum">
              <a:rPr lang="en-US"/>
              <a:pPr>
                <a:defRPr/>
              </a:pPr>
              <a:t>‹#›</a:t>
            </a:fld>
            <a:endParaRPr lang="en-US"/>
          </a:p>
        </p:txBody>
      </p:sp>
    </p:spTree>
    <p:extLst>
      <p:ext uri="{BB962C8B-B14F-4D97-AF65-F5344CB8AC3E}">
        <p14:creationId xmlns:p14="http://schemas.microsoft.com/office/powerpoint/2010/main" val="304293059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1/26/24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7697517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1/26/24</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7832486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1/26/24</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01998631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1/26/24</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178236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1/26/24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12367395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1/26/24</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43235507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1/26/24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72307128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1/26/24</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83418529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80065855"/>
      </p:ext>
    </p:extLst>
  </p:cSld>
  <p:clrMapOvr>
    <a:masterClrMapping/>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3326132"/>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4560F45-7FF5-D24A-AB94-E496A27CA460}" type="slidenum">
              <a:rPr lang="en-US"/>
              <a:pPr>
                <a:defRPr/>
              </a:pPr>
              <a:t>‹#›</a:t>
            </a:fld>
            <a:endParaRPr lang="en-US"/>
          </a:p>
        </p:txBody>
      </p:sp>
    </p:spTree>
    <p:extLst>
      <p:ext uri="{BB962C8B-B14F-4D97-AF65-F5344CB8AC3E}">
        <p14:creationId xmlns:p14="http://schemas.microsoft.com/office/powerpoint/2010/main" val="3502145865"/>
      </p:ext>
    </p:extLst>
  </p:cSld>
  <p:clrMapOvr>
    <a:masterClrMapping/>
  </p:clrMapOvr>
  <p:transition>
    <p:dissolv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57331863"/>
      </p:ext>
    </p:extLst>
  </p:cSld>
  <p:clrMapOvr>
    <a:masterClrMapping/>
  </p:clrMapOvr>
  <p:transitio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8756663"/>
      </p:ext>
    </p:extLst>
  </p:cSld>
  <p:clrMapOvr>
    <a:masterClrMapping/>
  </p:clrMapOvr>
  <p:transitio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153215"/>
      </p:ext>
    </p:extLst>
  </p:cSld>
  <p:clrMapOvr>
    <a:masterClrMapping/>
  </p:clrMapOvr>
  <p:transition spd="med">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776585779"/>
      </p:ext>
    </p:extLst>
  </p:cSld>
  <p:clrMapOvr>
    <a:masterClrMapping/>
  </p:clrMapOvr>
  <p:transition spd="med">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891674"/>
      </p:ext>
    </p:extLst>
  </p:cSld>
  <p:clrMapOvr>
    <a:masterClrMapping/>
  </p:clrMapOvr>
  <p:transition spd="med">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63746677"/>
      </p:ext>
    </p:extLst>
  </p:cSld>
  <p:clrMapOvr>
    <a:masterClrMapping/>
  </p:clrMapOvr>
  <p:transition spd="med">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50097633"/>
      </p:ext>
    </p:extLst>
  </p:cSld>
  <p:clrMapOvr>
    <a:masterClrMapping/>
  </p:clrMapOvr>
  <p:transition spd="med">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4998176"/>
      </p:ext>
    </p:extLst>
  </p:cSld>
  <p:clrMapOvr>
    <a:masterClrMapping/>
  </p:clrMapOvr>
  <p:transition spd="med">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3303447"/>
      </p:ext>
    </p:extLst>
  </p:cSld>
  <p:clrMapOvr>
    <a:masterClrMapping/>
  </p:clrMapOvr>
  <p:transition spd="med">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652099883"/>
      </p:ext>
    </p:extLst>
  </p:cSld>
  <p:clrMapOvr>
    <a:masterClrMapping/>
  </p:clrMapOvr>
  <p:transition spd="med">
    <p:cu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B5D6796E-3228-544F-85F1-970D9D5BFFDC}" type="slidenum">
              <a:rPr lang="en-US"/>
              <a:pPr>
                <a:defRPr/>
              </a:pPr>
              <a:t>‹#›</a:t>
            </a:fld>
            <a:endParaRPr lang="en-US"/>
          </a:p>
        </p:txBody>
      </p:sp>
    </p:spTree>
    <p:extLst>
      <p:ext uri="{BB962C8B-B14F-4D97-AF65-F5344CB8AC3E}">
        <p14:creationId xmlns:p14="http://schemas.microsoft.com/office/powerpoint/2010/main" val="2917890190"/>
      </p:ext>
    </p:extLst>
  </p:cSld>
  <p:clrMapOvr>
    <a:masterClrMapping/>
  </p:clrMapOvr>
  <p:transition>
    <p:dissolv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26/01/24</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2885260575"/>
      </p:ext>
    </p:extLst>
  </p:cSld>
  <p:clrMapOvr>
    <a:overrideClrMapping bg1="dk1" tx1="lt1" bg2="dk2" tx2="lt2" accent1="accent1" accent2="accent2" accent3="accent3" accent4="accent4" accent5="accent5" accent6="accent6" hlink="hlink" folHlink="folHlink"/>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26/01/24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9229660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26/01/24</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451023337"/>
      </p:ext>
    </p:extLst>
  </p:cSld>
  <p:clrMapOvr>
    <a:overrideClrMapping bg1="lt1" tx1="dk1" bg2="lt2" tx2="dk2" accent1="accent1" accent2="accent2" accent3="accent3" accent4="accent4" accent5="accent5" accent6="accent6" hlink="hlink" folHlink="folHlink"/>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26/01/24</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86206303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26/01/24</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68611232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26/01/24</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363316548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26/01/24</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303720032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26/01/24</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322618244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26/01/24</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752116558"/>
      </p:ext>
    </p:extLst>
  </p:cSld>
  <p:clrMapOvr>
    <a:overrideClrMapping bg1="lt1" tx1="dk1" bg2="lt2" tx2="dk2" accent1="accent1" accent2="accent2" accent3="accent3" accent4="accent4" accent5="accent5" accent6="accent6" hlink="hlink" folHlink="folHlink"/>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26/01/24</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794604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5B5B30BE-34A7-DE4B-8B2D-4C5DBD6128AA}" type="slidenum">
              <a:rPr lang="en-US"/>
              <a:pPr>
                <a:defRPr/>
              </a:pPr>
              <a:t>‹#›</a:t>
            </a:fld>
            <a:endParaRPr lang="en-US"/>
          </a:p>
        </p:txBody>
      </p:sp>
    </p:spTree>
    <p:extLst>
      <p:ext uri="{BB962C8B-B14F-4D97-AF65-F5344CB8AC3E}">
        <p14:creationId xmlns:p14="http://schemas.microsoft.com/office/powerpoint/2010/main" val="31706484"/>
      </p:ext>
    </p:extLst>
  </p:cSld>
  <p:clrMapOvr>
    <a:masterClrMapping/>
  </p:clrMapOvr>
  <p:transition>
    <p:dissolv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26/01/24</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1565212966"/>
      </p:ext>
    </p:extLst>
  </p:cSld>
  <p:clrMapOvr>
    <a:overrideClrMapping bg1="lt1" tx1="dk1" bg2="lt2" tx2="dk2" accent1="accent1" accent2="accent2" accent3="accent3" accent4="accent4" accent5="accent5" accent6="accent6" hlink="hlink" folHlink="folHlink"/>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10721 h 3264"/>
                <a:gd name="T2" fmla="*/ 0 w 1699"/>
                <a:gd name="T3" fmla="*/ 3569 h 3264"/>
                <a:gd name="T4" fmla="*/ 0 w 1699"/>
                <a:gd name="T5" fmla="*/ 656 h 3264"/>
                <a:gd name="T6" fmla="*/ 0 w 1699"/>
                <a:gd name="T7" fmla="*/ 656 h 3264"/>
                <a:gd name="T8" fmla="*/ 0 w 1699"/>
                <a:gd name="T9" fmla="*/ 208 h 3264"/>
                <a:gd name="T10" fmla="*/ 0 w 1699"/>
                <a:gd name="T11" fmla="*/ 506 h 3264"/>
                <a:gd name="T12" fmla="*/ 0 w 1699"/>
                <a:gd name="T13" fmla="*/ 3256 h 3264"/>
                <a:gd name="T14" fmla="*/ 0 w 1699"/>
                <a:gd name="T15" fmla="*/ 8278 h 3264"/>
                <a:gd name="T16" fmla="*/ 0 w 1699"/>
                <a:gd name="T17" fmla="*/ 15018 h 3264"/>
                <a:gd name="T18" fmla="*/ 0 w 1699"/>
                <a:gd name="T19" fmla="*/ 23995 h 3264"/>
                <a:gd name="T20" fmla="*/ 0 w 1699"/>
                <a:gd name="T21" fmla="*/ 32238 h 3264"/>
                <a:gd name="T22" fmla="*/ 0 w 1699"/>
                <a:gd name="T23" fmla="*/ 45510 h 3264"/>
                <a:gd name="T24" fmla="*/ 0 w 1699"/>
                <a:gd name="T25" fmla="*/ 57710 h 3264"/>
                <a:gd name="T26" fmla="*/ 0 w 1699"/>
                <a:gd name="T27" fmla="*/ 62304 h 3264"/>
                <a:gd name="T28" fmla="*/ 0 w 1699"/>
                <a:gd name="T29" fmla="*/ 65943 h 3264"/>
                <a:gd name="T30" fmla="*/ 0 w 1699"/>
                <a:gd name="T31" fmla="*/ 65943 h 3264"/>
                <a:gd name="T32" fmla="*/ 0 w 1699"/>
                <a:gd name="T33" fmla="*/ 65338 h 3264"/>
                <a:gd name="T34" fmla="*/ 0 w 1699"/>
                <a:gd name="T35" fmla="*/ 66249 h 3264"/>
                <a:gd name="T36" fmla="*/ 0 w 1699"/>
                <a:gd name="T37" fmla="*/ 64581 h 3264"/>
                <a:gd name="T38" fmla="*/ 0 w 1699"/>
                <a:gd name="T39" fmla="*/ 60153 h 3264"/>
                <a:gd name="T40" fmla="*/ 0 w 1699"/>
                <a:gd name="T41" fmla="*/ 54061 h 3264"/>
                <a:gd name="T42" fmla="*/ 0 w 1699"/>
                <a:gd name="T43" fmla="*/ 45510 h 3264"/>
                <a:gd name="T44" fmla="*/ 0 w 1699"/>
                <a:gd name="T45" fmla="*/ 36975 h 3264"/>
                <a:gd name="T46" fmla="*/ 0 w 1699"/>
                <a:gd name="T47" fmla="*/ 25676 h 3264"/>
                <a:gd name="T48" fmla="*/ 0 w 1699"/>
                <a:gd name="T49" fmla="*/ 18654 h 3264"/>
                <a:gd name="T50" fmla="*/ 0 w 1699"/>
                <a:gd name="T51" fmla="*/ 10721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2 h 457"/>
                    <a:gd name="T4" fmla="*/ 187 w 2161"/>
                    <a:gd name="T5" fmla="*/ 339 h 457"/>
                    <a:gd name="T6" fmla="*/ 351 w 2161"/>
                    <a:gd name="T7" fmla="*/ 309 h 457"/>
                    <a:gd name="T8" fmla="*/ 561 w 2161"/>
                    <a:gd name="T9" fmla="*/ 287 h 457"/>
                    <a:gd name="T10" fmla="*/ 852 w 2161"/>
                    <a:gd name="T11" fmla="*/ 265 h 457"/>
                    <a:gd name="T12" fmla="*/ 1161 w 2161"/>
                    <a:gd name="T13" fmla="*/ 265 h 457"/>
                    <a:gd name="T14" fmla="*/ 1535 w 2161"/>
                    <a:gd name="T15" fmla="*/ 324 h 457"/>
                    <a:gd name="T16" fmla="*/ 1752 w 2161"/>
                    <a:gd name="T17" fmla="*/ 407 h 457"/>
                    <a:gd name="T18" fmla="*/ 1901 w 2161"/>
                    <a:gd name="T19" fmla="*/ 459 h 457"/>
                    <a:gd name="T20" fmla="*/ 2043 w 2161"/>
                    <a:gd name="T21" fmla="*/ 429 h 457"/>
                    <a:gd name="T22" fmla="*/ 2103 w 2161"/>
                    <a:gd name="T23" fmla="*/ 354 h 457"/>
                    <a:gd name="T24" fmla="*/ 2103 w 2161"/>
                    <a:gd name="T25" fmla="*/ 257 h 457"/>
                    <a:gd name="T26" fmla="*/ 1998 w 2161"/>
                    <a:gd name="T27" fmla="*/ 154 h 457"/>
                    <a:gd name="T28" fmla="*/ 1161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2" name="Freeform 7"/>
                <p:cNvSpPr>
                  <a:spLocks/>
                </p:cNvSpPr>
                <p:nvPr/>
              </p:nvSpPr>
              <p:spPr bwMode="auto">
                <a:xfrm>
                  <a:off x="1865" y="1810"/>
                  <a:ext cx="2340" cy="586"/>
                </a:xfrm>
                <a:custGeom>
                  <a:avLst/>
                  <a:gdLst>
                    <a:gd name="T0" fmla="*/ 506 w 2341"/>
                    <a:gd name="T1" fmla="*/ 447 h 585"/>
                    <a:gd name="T2" fmla="*/ 274 w 2341"/>
                    <a:gd name="T3" fmla="*/ 521 h 585"/>
                    <a:gd name="T4" fmla="*/ 72 w 2341"/>
                    <a:gd name="T5" fmla="*/ 492 h 585"/>
                    <a:gd name="T6" fmla="*/ 5 w 2341"/>
                    <a:gd name="T7" fmla="*/ 379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1 w 2341"/>
                    <a:gd name="T19" fmla="*/ 7 h 585"/>
                    <a:gd name="T20" fmla="*/ 1772 w 2341"/>
                    <a:gd name="T21" fmla="*/ 7 h 585"/>
                    <a:gd name="T22" fmla="*/ 2198 w 2341"/>
                    <a:gd name="T23" fmla="*/ 52 h 585"/>
                    <a:gd name="T24" fmla="*/ 2281 w 2341"/>
                    <a:gd name="T25" fmla="*/ 111 h 585"/>
                    <a:gd name="T26" fmla="*/ 2326 w 2341"/>
                    <a:gd name="T27" fmla="*/ 246 h 585"/>
                    <a:gd name="T28" fmla="*/ 2333 w 2341"/>
                    <a:gd name="T29" fmla="*/ 379 h 585"/>
                    <a:gd name="T30" fmla="*/ 2318 w 2341"/>
                    <a:gd name="T31" fmla="*/ 462 h 585"/>
                    <a:gd name="T32" fmla="*/ 2333 w 2341"/>
                    <a:gd name="T33" fmla="*/ 544 h 585"/>
                    <a:gd name="T34" fmla="*/ 2303 w 2341"/>
                    <a:gd name="T35" fmla="*/ 589 h 585"/>
                    <a:gd name="T36" fmla="*/ 2228 w 2341"/>
                    <a:gd name="T37" fmla="*/ 559 h 585"/>
                    <a:gd name="T38" fmla="*/ 2056 w 2341"/>
                    <a:gd name="T39" fmla="*/ 492 h 585"/>
                    <a:gd name="T40" fmla="*/ 1772 w 2341"/>
                    <a:gd name="T41" fmla="*/ 454 h 585"/>
                    <a:gd name="T42" fmla="*/ 1607 w 2341"/>
                    <a:gd name="T43" fmla="*/ 454 h 585"/>
                    <a:gd name="T44" fmla="*/ 1323 w 2341"/>
                    <a:gd name="T45" fmla="*/ 424 h 585"/>
                    <a:gd name="T46" fmla="*/ 1189 w 2341"/>
                    <a:gd name="T47" fmla="*/ 417 h 585"/>
                    <a:gd name="T48" fmla="*/ 895 w 2341"/>
                    <a:gd name="T49" fmla="*/ 432 h 585"/>
                    <a:gd name="T50" fmla="*/ 671 w 2341"/>
                    <a:gd name="T51" fmla="*/ 417 h 585"/>
                    <a:gd name="T52" fmla="*/ 506 w 2341"/>
                    <a:gd name="T53" fmla="*/ 447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9" name="Freeform 9"/>
              <p:cNvSpPr>
                <a:spLocks/>
              </p:cNvSpPr>
              <p:nvPr/>
            </p:nvSpPr>
            <p:spPr bwMode="auto">
              <a:xfrm>
                <a:off x="3352" y="3074"/>
                <a:ext cx="156" cy="338"/>
              </a:xfrm>
              <a:custGeom>
                <a:avLst/>
                <a:gdLst>
                  <a:gd name="T0" fmla="*/ 84 w 157"/>
                  <a:gd name="T1" fmla="*/ 8 h 337"/>
                  <a:gd name="T2" fmla="*/ 151 w 157"/>
                  <a:gd name="T3" fmla="*/ 201 h 337"/>
                  <a:gd name="T4" fmla="*/ 136 w 157"/>
                  <a:gd name="T5" fmla="*/ 343 h 337"/>
                  <a:gd name="T6" fmla="*/ 0 w 157"/>
                  <a:gd name="T7" fmla="*/ 0 h 337"/>
                  <a:gd name="T8" fmla="*/ 84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0" name="Freeform 10"/>
              <p:cNvSpPr>
                <a:spLocks/>
              </p:cNvSpPr>
              <p:nvPr/>
            </p:nvSpPr>
            <p:spPr bwMode="auto">
              <a:xfrm>
                <a:off x="3306" y="3127"/>
                <a:ext cx="809" cy="397"/>
              </a:xfrm>
              <a:custGeom>
                <a:avLst/>
                <a:gdLst>
                  <a:gd name="T0" fmla="*/ 0 w 808"/>
                  <a:gd name="T1" fmla="*/ 372 h 396"/>
                  <a:gd name="T2" fmla="*/ 105 w 808"/>
                  <a:gd name="T3" fmla="*/ 372 h 396"/>
                  <a:gd name="T4" fmla="*/ 255 w 808"/>
                  <a:gd name="T5" fmla="*/ 312 h 396"/>
                  <a:gd name="T6" fmla="*/ 477 w 808"/>
                  <a:gd name="T7" fmla="*/ 112 h 396"/>
                  <a:gd name="T8" fmla="*/ 307 w 808"/>
                  <a:gd name="T9" fmla="*/ 67 h 396"/>
                  <a:gd name="T10" fmla="*/ 232 w 808"/>
                  <a:gd name="T11" fmla="*/ 22 h 396"/>
                  <a:gd name="T12" fmla="*/ 352 w 808"/>
                  <a:gd name="T13" fmla="*/ 22 h 396"/>
                  <a:gd name="T14" fmla="*/ 530 w 808"/>
                  <a:gd name="T15" fmla="*/ 74 h 396"/>
                  <a:gd name="T16" fmla="*/ 627 w 808"/>
                  <a:gd name="T17" fmla="*/ 0 h 396"/>
                  <a:gd name="T18" fmla="*/ 687 w 808"/>
                  <a:gd name="T19" fmla="*/ 0 h 396"/>
                  <a:gd name="T20" fmla="*/ 582 w 808"/>
                  <a:gd name="T21" fmla="*/ 82 h 396"/>
                  <a:gd name="T22" fmla="*/ 807 w 808"/>
                  <a:gd name="T23" fmla="*/ 134 h 396"/>
                  <a:gd name="T24" fmla="*/ 814 w 808"/>
                  <a:gd name="T25" fmla="*/ 215 h 396"/>
                  <a:gd name="T26" fmla="*/ 522 w 808"/>
                  <a:gd name="T27" fmla="*/ 134 h 396"/>
                  <a:gd name="T28" fmla="*/ 344 w 808"/>
                  <a:gd name="T29" fmla="*/ 297 h 396"/>
                  <a:gd name="T30" fmla="*/ 277 w 808"/>
                  <a:gd name="T31" fmla="*/ 350 h 396"/>
                  <a:gd name="T32" fmla="*/ 157 w 808"/>
                  <a:gd name="T33" fmla="*/ 402 h 396"/>
                  <a:gd name="T34" fmla="*/ 0 w 808"/>
                  <a:gd name="T35" fmla="*/ 372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grpSp>
      </p:grpSp>
      <p:sp>
        <p:nvSpPr>
          <p:cNvPr id="288779"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288780"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000000"/>
              </a:solidFill>
            </a:endParaRPr>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000000"/>
              </a:solidFill>
            </a:endParaRPr>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93901AD8-8AD4-0345-AD47-0B01B7E8B1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2200186"/>
      </p:ext>
    </p:extLst>
  </p:cSld>
  <p:clrMapOvr>
    <a:masterClrMapping/>
  </p:clrMapOvr>
  <p:transition>
    <p:fade thruBlk="1"/>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804A17F6-4BC7-954E-8401-4444CC572E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597242"/>
      </p:ext>
    </p:extLst>
  </p:cSld>
  <p:clrMapOvr>
    <a:masterClrMapping/>
  </p:clrMapOvr>
  <p:transition>
    <p:fade thruBlk="1"/>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534CD655-8260-7946-8858-9B6697FD5D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3586083"/>
      </p:ext>
    </p:extLst>
  </p:cSld>
  <p:clrMapOvr>
    <a:masterClrMapping/>
  </p:clrMapOvr>
  <p:transition>
    <p:fade thruBlk="1"/>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E2D959CE-3119-0E42-8CF6-9F09FBD572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563925"/>
      </p:ext>
    </p:extLst>
  </p:cSld>
  <p:clrMapOvr>
    <a:masterClrMapping/>
  </p:clrMapOvr>
  <p:transition>
    <p:fade thruBlk="1"/>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sldNum" sz="quarter" idx="12"/>
          </p:nvPr>
        </p:nvSpPr>
        <p:spPr>
          <a:ln/>
        </p:spPr>
        <p:txBody>
          <a:bodyPr/>
          <a:lstStyle>
            <a:lvl1pPr>
              <a:defRPr/>
            </a:lvl1pPr>
          </a:lstStyle>
          <a:p>
            <a:pPr>
              <a:defRPr/>
            </a:pPr>
            <a:fld id="{07386556-40A5-4642-A218-EC54961E2D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8850599"/>
      </p:ext>
    </p:extLst>
  </p:cSld>
  <p:clrMapOvr>
    <a:masterClrMapping/>
  </p:clrMapOvr>
  <p:transition>
    <p:fade thruBlk="1"/>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sldNum" sz="quarter" idx="12"/>
          </p:nvPr>
        </p:nvSpPr>
        <p:spPr>
          <a:ln/>
        </p:spPr>
        <p:txBody>
          <a:bodyPr/>
          <a:lstStyle>
            <a:lvl1pPr>
              <a:defRPr/>
            </a:lvl1pPr>
          </a:lstStyle>
          <a:p>
            <a:pPr>
              <a:defRPr/>
            </a:pPr>
            <a:fld id="{0206F1C5-4926-7849-A050-4015568F83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2095890"/>
      </p:ext>
    </p:extLst>
  </p:cSld>
  <p:clrMapOvr>
    <a:masterClrMapping/>
  </p:clrMapOvr>
  <p:transition>
    <p:fade thruBlk="1"/>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sldNum" sz="quarter" idx="12"/>
          </p:nvPr>
        </p:nvSpPr>
        <p:spPr>
          <a:ln/>
        </p:spPr>
        <p:txBody>
          <a:bodyPr/>
          <a:lstStyle>
            <a:lvl1pPr>
              <a:defRPr/>
            </a:lvl1pPr>
          </a:lstStyle>
          <a:p>
            <a:pPr>
              <a:defRPr/>
            </a:pPr>
            <a:fld id="{0795FC02-E20B-B64D-A10F-01F0B080F6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9477247"/>
      </p:ext>
    </p:extLst>
  </p:cSld>
  <p:clrMapOvr>
    <a:masterClrMapping/>
  </p:clrMapOvr>
  <p:transition>
    <p:fade thruBlk="1"/>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246B7384-15C1-2B4B-9E10-74548C154A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9685858"/>
      </p:ext>
    </p:extLst>
  </p:cSld>
  <p:clrMapOvr>
    <a:masterClrMapping/>
  </p:clrMapOvr>
  <p:transition>
    <p:fade thruBlk="1"/>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9"/>
          <p:cNvSpPr>
            <a:spLocks noGrp="1" noChangeArrowheads="1"/>
          </p:cNvSpPr>
          <p:nvPr>
            <p:ph type="sldNum" sz="quarter" idx="12"/>
          </p:nvPr>
        </p:nvSpPr>
        <p:spPr>
          <a:ln/>
        </p:spPr>
        <p:txBody>
          <a:bodyPr/>
          <a:lstStyle>
            <a:lvl1pPr>
              <a:defRPr/>
            </a:lvl1pPr>
          </a:lstStyle>
          <a:p>
            <a:pPr>
              <a:defRPr/>
            </a:pPr>
            <a:fld id="{EF39A79C-AE42-4449-9A49-22A667C6D47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833360"/>
      </p:ext>
    </p:extLst>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FFFFFF"/>
              </a:solidFill>
              <a:latin typeface="Helvetica" charset="0"/>
              <a:ea typeface="Osaka" charset="0"/>
              <a:cs typeface="Osaka"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srgbClr val="FFFFFF"/>
              </a:solidFill>
              <a:latin typeface="Helvetica"/>
              <a:ea typeface="Osaka"/>
              <a:cs typeface="Osaka"/>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srgbClr val="FFFFFF"/>
              </a:solidFill>
              <a:latin typeface="Helvetica"/>
              <a:ea typeface="Osaka"/>
              <a:cs typeface="Osaka"/>
            </a:endParaRPr>
          </a:p>
        </p:txBody>
      </p:sp>
      <p:sp>
        <p:nvSpPr>
          <p:cNvPr id="8" name="Date Placeholder 1"/>
          <p:cNvSpPr>
            <a:spLocks noGrp="1"/>
          </p:cNvSpPr>
          <p:nvPr>
            <p:ph type="dt" sz="half" idx="10"/>
          </p:nvPr>
        </p:nvSpPr>
        <p:spPr/>
        <p:txBody>
          <a:bodyPr/>
          <a:lstStyle>
            <a:lvl1pPr>
              <a:defRPr>
                <a:solidFill>
                  <a:schemeClr val="tx1"/>
                </a:solidFill>
                <a:latin typeface="Helvetica" charset="0"/>
                <a:ea typeface="ＭＳ Ｐゴシック" charset="0"/>
                <a:cs typeface="ＭＳ Ｐゴシック" charset="0"/>
              </a:defRPr>
            </a:lvl1pPr>
          </a:lstStyle>
          <a:p>
            <a:pPr>
              <a:defRPr/>
            </a:pPr>
            <a:fld id="{FEAFEF05-13D8-C547-8DB2-A6950F96B537}" type="datetime1">
              <a:rPr lang="en-US">
                <a:solidFill>
                  <a:srgbClr val="FFFFFF"/>
                </a:solidFill>
              </a:rPr>
              <a:pPr>
                <a:defRPr/>
              </a:pPr>
              <a:t>1/26/24</a:t>
            </a:fld>
            <a:endParaRPr lang="en-US">
              <a:solidFill>
                <a:srgbClr val="FFFFFF"/>
              </a:solidFill>
            </a:endParaRPr>
          </a:p>
        </p:txBody>
      </p:sp>
      <p:sp>
        <p:nvSpPr>
          <p:cNvPr id="9" name="Footer Placeholder 2"/>
          <p:cNvSpPr>
            <a:spLocks noGrp="1"/>
          </p:cNvSpPr>
          <p:nvPr>
            <p:ph type="ftr" sz="quarter" idx="11"/>
          </p:nvPr>
        </p:nvSpPr>
        <p:spPr/>
        <p:txBody>
          <a:bodyPr/>
          <a:lstStyle>
            <a:lvl1pPr>
              <a:defRPr>
                <a:solidFill>
                  <a:schemeClr val="tx1"/>
                </a:solidFill>
                <a:ea typeface="ＭＳ Ｐゴシック" charset="-128"/>
                <a:cs typeface="ＭＳ Ｐゴシック" charset="-128"/>
              </a:defRPr>
            </a:lvl1pPr>
          </a:lstStyle>
          <a:p>
            <a:pPr>
              <a:defRPr/>
            </a:pPr>
            <a:endParaRPr lang="en-US">
              <a:solidFill>
                <a:srgbClr val="FFFFFF"/>
              </a:solidFill>
            </a:endParaRPr>
          </a:p>
        </p:txBody>
      </p:sp>
      <p:sp>
        <p:nvSpPr>
          <p:cNvPr id="10" name="Slide Number Placeholder 3"/>
          <p:cNvSpPr>
            <a:spLocks noGrp="1"/>
          </p:cNvSpPr>
          <p:nvPr>
            <p:ph type="sldNum" sz="quarter" idx="12"/>
          </p:nvPr>
        </p:nvSpPr>
        <p:spPr>
          <a:xfrm>
            <a:off x="4267200" y="6324600"/>
            <a:ext cx="609600" cy="441325"/>
          </a:xfrm>
        </p:spPr>
        <p:txBody>
          <a:bodyPr/>
          <a:lstStyle>
            <a:lvl1pPr>
              <a:defRPr>
                <a:ea typeface="ＭＳ Ｐゴシック" charset="0"/>
                <a:cs typeface="ＭＳ Ｐゴシック" charset="0"/>
              </a:defRPr>
            </a:lvl1pPr>
          </a:lstStyle>
          <a:p>
            <a:pPr>
              <a:defRPr/>
            </a:pPr>
            <a:fld id="{0288D8DE-F7A6-1A4E-A42A-93A0EB94F0C0}" type="slidenum">
              <a:rPr lang="en-US"/>
              <a:pPr>
                <a:defRPr/>
              </a:pPr>
              <a:t>‹#›</a:t>
            </a:fld>
            <a:endParaRPr lang="en-US"/>
          </a:p>
        </p:txBody>
      </p:sp>
    </p:spTree>
    <p:extLst>
      <p:ext uri="{BB962C8B-B14F-4D97-AF65-F5344CB8AC3E}">
        <p14:creationId xmlns:p14="http://schemas.microsoft.com/office/powerpoint/2010/main" val="181068611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DC4CCEDF-DC1F-AA4F-A768-E483A33E25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6729440"/>
      </p:ext>
    </p:extLst>
  </p:cSld>
  <p:clrMapOvr>
    <a:masterClrMapping/>
  </p:clrMapOvr>
  <p:transition>
    <p:fade thruBlk="1"/>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sldNum" sz="quarter" idx="12"/>
          </p:nvPr>
        </p:nvSpPr>
        <p:spPr>
          <a:ln/>
        </p:spPr>
        <p:txBody>
          <a:bodyPr/>
          <a:lstStyle>
            <a:lvl1pPr>
              <a:defRPr/>
            </a:lvl1pPr>
          </a:lstStyle>
          <a:p>
            <a:pPr>
              <a:defRPr/>
            </a:pPr>
            <a:fld id="{70A9428D-AC20-EE4F-AF8A-969AA1DA12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7327212"/>
      </p:ext>
    </p:extLst>
  </p:cSld>
  <p:clrMapOvr>
    <a:masterClrMapping/>
  </p:clrMapOvr>
  <p:transition>
    <p:fade thruBlk="1"/>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927100"/>
            <a:ext cx="8991600" cy="4495800"/>
            <a:chOff x="0" y="584"/>
            <a:chExt cx="5664" cy="2832"/>
          </a:xfrm>
        </p:grpSpPr>
        <p:sp>
          <p:nvSpPr>
            <p:cNvPr id="5" name="AutoShape 3"/>
            <p:cNvSpPr>
              <a:spLocks noChangeArrowheads="1"/>
            </p:cNvSpPr>
            <p:nvPr userDrawn="1"/>
          </p:nvSpPr>
          <p:spPr bwMode="auto">
            <a:xfrm>
              <a:off x="432" y="1304"/>
              <a:ext cx="4656" cy="2112"/>
            </a:xfrm>
            <a:prstGeom prst="roundRect">
              <a:avLst>
                <a:gd name="adj" fmla="val 16667"/>
              </a:avLst>
            </a:prstGeom>
            <a:noFill/>
            <a:ln w="50800">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z="2400">
                <a:solidFill>
                  <a:srgbClr val="000000"/>
                </a:solidFill>
                <a:latin typeface="Times New Roman" charset="0"/>
                <a:ea typeface="宋体" charset="0"/>
                <a:cs typeface="宋体" charset="0"/>
              </a:endParaRPr>
            </a:p>
          </p:txBody>
        </p:sp>
        <p:sp>
          <p:nvSpPr>
            <p:cNvPr id="6" name="Rectangle 4"/>
            <p:cNvSpPr>
              <a:spLocks noChangeArrowheads="1"/>
            </p:cNvSpPr>
            <p:nvPr userDrawn="1"/>
          </p:nvSpPr>
          <p:spPr bwMode="blackWhite">
            <a:xfrm>
              <a:off x="144" y="584"/>
              <a:ext cx="4512" cy="624"/>
            </a:xfrm>
            <a:prstGeom prst="rect">
              <a:avLst/>
            </a:prstGeom>
            <a:solidFill>
              <a:schemeClr val="bg1"/>
            </a:solidFill>
            <a:ln w="57150">
              <a:solidFill>
                <a:schemeClr val="bg2"/>
              </a:solidFill>
              <a:miter lim="800000"/>
              <a:headEnd/>
              <a:tailEnd/>
            </a:ln>
          </p:spPr>
          <p:txBody>
            <a:bodyPr wrap="none" anchor="ctr"/>
            <a:lstStyle/>
            <a:p>
              <a:pPr algn="ctr" defTabSz="914400" fontAlgn="base">
                <a:spcBef>
                  <a:spcPct val="0"/>
                </a:spcBef>
                <a:spcAft>
                  <a:spcPct val="0"/>
                </a:spcAft>
              </a:pPr>
              <a:endParaRPr lang="en-US" sz="2400">
                <a:solidFill>
                  <a:srgbClr val="000000"/>
                </a:solidFill>
                <a:latin typeface="Times New Roman" charset="0"/>
                <a:ea typeface="宋体" charset="0"/>
                <a:cs typeface="宋体" charset="0"/>
              </a:endParaRPr>
            </a:p>
          </p:txBody>
        </p:sp>
        <p:sp>
          <p:nvSpPr>
            <p:cNvPr id="7" name="AutoShape 5"/>
            <p:cNvSpPr>
              <a:spLocks noChangeArrowheads="1"/>
            </p:cNvSpPr>
            <p:nvPr userDrawn="1"/>
          </p:nvSpPr>
          <p:spPr bwMode="blackWhite">
            <a:xfrm>
              <a:off x="0" y="872"/>
              <a:ext cx="5664" cy="1152"/>
            </a:xfrm>
            <a:custGeom>
              <a:avLst/>
              <a:gdLst>
                <a:gd name="T0" fmla="*/ 0 w 4917"/>
                <a:gd name="T1" fmla="*/ 0 h 1000"/>
                <a:gd name="T2" fmla="*/ 5861 w 4917"/>
                <a:gd name="T3" fmla="*/ -1 h 1000"/>
                <a:gd name="T4" fmla="*/ 6524 w 4917"/>
                <a:gd name="T5" fmla="*/ 664 h 1000"/>
                <a:gd name="T6" fmla="*/ 5860 w 4917"/>
                <a:gd name="T7" fmla="*/ 1327 h 1000"/>
                <a:gd name="T8" fmla="*/ 0 w 4917"/>
                <a:gd name="T9" fmla="*/ 1327 h 1000"/>
                <a:gd name="T10" fmla="*/ 0 60000 65536"/>
                <a:gd name="T11" fmla="*/ 0 60000 65536"/>
                <a:gd name="T12" fmla="*/ 0 60000 65536"/>
                <a:gd name="T13" fmla="*/ 0 60000 65536"/>
                <a:gd name="T14" fmla="*/ 0 60000 65536"/>
                <a:gd name="T15" fmla="*/ 0 w 4917"/>
                <a:gd name="T16" fmla="*/ 0 h 1000"/>
                <a:gd name="T17" fmla="*/ 2459 w 4917"/>
                <a:gd name="T18" fmla="*/ 1000 h 1000"/>
              </a:gdLst>
              <a:ahLst/>
              <a:cxnLst>
                <a:cxn ang="T10">
                  <a:pos x="T0" y="T1"/>
                </a:cxn>
                <a:cxn ang="T11">
                  <a:pos x="T2" y="T3"/>
                </a:cxn>
                <a:cxn ang="T12">
                  <a:pos x="T4" y="T5"/>
                </a:cxn>
                <a:cxn ang="T13">
                  <a:pos x="T6" y="T7"/>
                </a:cxn>
                <a:cxn ang="T14">
                  <a:pos x="T8" y="T9"/>
                </a:cxn>
              </a:cxnLst>
              <a:rect l="T15" t="T16" r="T17" b="T18"/>
              <a:pathLst>
                <a:path w="4917" h="1000">
                  <a:moveTo>
                    <a:pt x="0" y="0"/>
                  </a:moveTo>
                  <a:lnTo>
                    <a:pt x="4417" y="-1"/>
                  </a:lnTo>
                  <a:cubicBezTo>
                    <a:pt x="4693" y="0"/>
                    <a:pt x="4917" y="223"/>
                    <a:pt x="4917" y="500"/>
                  </a:cubicBezTo>
                  <a:cubicBezTo>
                    <a:pt x="4917" y="776"/>
                    <a:pt x="4693" y="1000"/>
                    <a:pt x="4416" y="1000"/>
                  </a:cubicBezTo>
                  <a:lnTo>
                    <a:pt x="0" y="100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a:solidFill>
                  <a:srgbClr val="000000"/>
                </a:solidFill>
                <a:latin typeface="Arial" charset="0"/>
                <a:ea typeface="宋体" charset="0"/>
                <a:cs typeface="宋体" charset="0"/>
              </a:endParaRPr>
            </a:p>
          </p:txBody>
        </p:sp>
        <p:sp>
          <p:nvSpPr>
            <p:cNvPr id="8" name="Line 6"/>
            <p:cNvSpPr>
              <a:spLocks noChangeShapeType="1"/>
            </p:cNvSpPr>
            <p:nvPr userDrawn="1"/>
          </p:nvSpPr>
          <p:spPr bwMode="auto">
            <a:xfrm>
              <a:off x="0" y="1928"/>
              <a:ext cx="5232" cy="0"/>
            </a:xfrm>
            <a:prstGeom prst="line">
              <a:avLst/>
            </a:prstGeom>
            <a:noFill/>
            <a:ln w="50800">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000000"/>
                </a:solidFill>
                <a:latin typeface="Arial" charset="0"/>
                <a:ea typeface="宋体" charset="0"/>
                <a:cs typeface="宋体" charset="0"/>
              </a:endParaRPr>
            </a:p>
          </p:txBody>
        </p:sp>
      </p:grpSp>
      <p:sp>
        <p:nvSpPr>
          <p:cNvPr id="110599" name="Rectangle 7"/>
          <p:cNvSpPr>
            <a:spLocks noGrp="1" noChangeArrowheads="1"/>
          </p:cNvSpPr>
          <p:nvPr>
            <p:ph type="ctrTitle"/>
          </p:nvPr>
        </p:nvSpPr>
        <p:spPr>
          <a:xfrm>
            <a:off x="228600" y="1427163"/>
            <a:ext cx="8077200" cy="1609725"/>
          </a:xfrm>
        </p:spPr>
        <p:txBody>
          <a:bodyPr/>
          <a:lstStyle>
            <a:lvl1pPr>
              <a:defRPr sz="4600"/>
            </a:lvl1pPr>
          </a:lstStyle>
          <a:p>
            <a:r>
              <a:rPr lang="en-US"/>
              <a:t>Click to edit Master title style</a:t>
            </a:r>
          </a:p>
        </p:txBody>
      </p:sp>
      <p:sp>
        <p:nvSpPr>
          <p:cNvPr id="110600" name="Rectangle 8"/>
          <p:cNvSpPr>
            <a:spLocks noGrp="1" noChangeArrowheads="1"/>
          </p:cNvSpPr>
          <p:nvPr>
            <p:ph type="subTitle" idx="1"/>
          </p:nvPr>
        </p:nvSpPr>
        <p:spPr>
          <a:xfrm>
            <a:off x="1066800" y="3441700"/>
            <a:ext cx="6629400" cy="1676400"/>
          </a:xfrm>
        </p:spPr>
        <p:txBody>
          <a:bodyPr/>
          <a:lstStyle>
            <a:lvl1pPr marL="0" indent="0">
              <a:buFont typeface="Wingdings" charset="2"/>
              <a:buNone/>
              <a:defRPr/>
            </a:lvl1pPr>
          </a:lstStyle>
          <a:p>
            <a:r>
              <a:rPr lang="en-US"/>
              <a:t>Click to edit Master subtitle style</a:t>
            </a:r>
          </a:p>
        </p:txBody>
      </p:sp>
      <p:sp>
        <p:nvSpPr>
          <p:cNvPr id="9" name="Rectangle 9"/>
          <p:cNvSpPr>
            <a:spLocks noGrp="1" noChangeArrowheads="1"/>
          </p:cNvSpPr>
          <p:nvPr>
            <p:ph type="dt" sz="half" idx="10"/>
          </p:nvPr>
        </p:nvSpPr>
        <p:spPr>
          <a:xfrm>
            <a:off x="457200" y="6248400"/>
            <a:ext cx="2133600" cy="471488"/>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ftr" sz="quarter" idx="11"/>
          </p:nvPr>
        </p:nvSpPr>
        <p:spPr>
          <a:xfrm>
            <a:off x="3124200" y="6253163"/>
            <a:ext cx="2895600" cy="457200"/>
          </a:xfrm>
        </p:spPr>
        <p:txBody>
          <a:bodyPr/>
          <a:lstStyle>
            <a:lvl1pPr>
              <a:defRPr/>
            </a:lvl1pPr>
          </a:lstStyle>
          <a:p>
            <a:pPr>
              <a:defRPr/>
            </a:pPr>
            <a:endParaRPr lang="en-US">
              <a:solidFill>
                <a:srgbClr val="000000"/>
              </a:solidFill>
            </a:endParaRPr>
          </a:p>
        </p:txBody>
      </p:sp>
      <p:sp>
        <p:nvSpPr>
          <p:cNvPr id="11" name="Rectangle 11"/>
          <p:cNvSpPr>
            <a:spLocks noGrp="1" noChangeArrowheads="1"/>
          </p:cNvSpPr>
          <p:nvPr>
            <p:ph type="sldNum" sz="quarter" idx="12"/>
          </p:nvPr>
        </p:nvSpPr>
        <p:spPr>
          <a:xfrm>
            <a:off x="6553200" y="6248400"/>
            <a:ext cx="2133600" cy="471488"/>
          </a:xfrm>
        </p:spPr>
        <p:txBody>
          <a:bodyPr/>
          <a:lstStyle>
            <a:lvl1pPr>
              <a:defRPr/>
            </a:lvl1pPr>
          </a:lstStyle>
          <a:p>
            <a:pPr>
              <a:defRPr/>
            </a:pPr>
            <a:fld id="{F8C8F6BC-2A3F-0E4B-B03F-3E9A18B27A4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530036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080D08D-36AB-4A4C-AC48-2B0562F181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753927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250E95D6-65C5-A741-A5CE-D67DF9EBFE6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124169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38862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148DEF1-CC10-164B-A79D-814335C15B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173908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BE8B3EF8-F3BA-6F40-87C5-F877699956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370351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A87335F3-3E3D-FD4B-B2AC-BA5AACCF31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020190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25A14407-35F3-8C4B-9177-D83DB91FFA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061247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BAA473B0-2394-AC4C-ADCC-F7A05294A3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8713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48D766C-5282-CA41-8F08-5D746405989F}" type="slidenum">
              <a:rPr lang="en-US"/>
              <a:pPr>
                <a:defRPr/>
              </a:pPr>
              <a:t>‹#›</a:t>
            </a:fld>
            <a:endParaRPr lang="en-US"/>
          </a:p>
        </p:txBody>
      </p:sp>
    </p:spTree>
    <p:extLst>
      <p:ext uri="{BB962C8B-B14F-4D97-AF65-F5344CB8AC3E}">
        <p14:creationId xmlns:p14="http://schemas.microsoft.com/office/powerpoint/2010/main" val="71317384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E7180262-E40E-D84D-B245-B0ECBB88B2A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657673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477E0EA-95C8-F14F-BAD1-A20E876279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267348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50013" y="228600"/>
            <a:ext cx="2084387"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5263" y="228600"/>
            <a:ext cx="610235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A2618574-A668-A640-950B-59BFDD6D1A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217488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97"/>
        <p:cNvGrpSpPr/>
        <p:nvPr/>
      </p:nvGrpSpPr>
      <p:grpSpPr>
        <a:xfrm>
          <a:off x="0" y="0"/>
          <a:ext cx="0" cy="0"/>
          <a:chOff x="0" y="0"/>
          <a:chExt cx="0" cy="0"/>
        </a:xfrm>
      </p:grpSpPr>
      <p:sp>
        <p:nvSpPr>
          <p:cNvPr id="198" name="Shape 198"/>
          <p:cNvSpPr txBox="1">
            <a:spLocks noGrp="1"/>
          </p:cNvSpPr>
          <p:nvPr>
            <p:ph type="body" idx="1"/>
          </p:nvPr>
        </p:nvSpPr>
        <p:spPr>
          <a:xfrm>
            <a:off x="1368425" y="2743200"/>
            <a:ext cx="6480174" cy="1673224"/>
          </a:xfrm>
          <a:prstGeom prst="rect">
            <a:avLst/>
          </a:prstGeom>
          <a:noFill/>
          <a:ln>
            <a:noFill/>
          </a:ln>
        </p:spPr>
        <p:txBody>
          <a:bodyPr lIns="91425" tIns="91425" rIns="91425" bIns="91425" anchor="t" anchorCtr="0"/>
          <a:lstStyle>
            <a:lvl1pPr marL="0" indent="0" algn="ctr" rtl="0">
              <a:spcBef>
                <a:spcPts val="0"/>
              </a:spcBef>
              <a:buClr>
                <a:schemeClr val="dk2"/>
              </a:buClr>
              <a:buFont typeface="Georgia"/>
              <a:buNone/>
              <a:defRPr sz="1600" b="1" cap="none" baseline="0">
                <a:solidFill>
                  <a:schemeClr val="dk2"/>
                </a:solidFill>
              </a:defRPr>
            </a:lvl1pPr>
            <a:lvl2pPr rtl="0">
              <a:spcBef>
                <a:spcPts val="0"/>
              </a:spcBef>
              <a:buClr>
                <a:srgbClr val="888888"/>
              </a:buClr>
              <a:buFont typeface="Georgia"/>
              <a:buNone/>
              <a:defRPr sz="1800">
                <a:solidFill>
                  <a:srgbClr val="888888"/>
                </a:solidFill>
              </a:defRPr>
            </a:lvl2pPr>
            <a:lvl3pPr rtl="0">
              <a:spcBef>
                <a:spcPts val="0"/>
              </a:spcBef>
              <a:buClr>
                <a:srgbClr val="888888"/>
              </a:buClr>
              <a:buFont typeface="Georgia"/>
              <a:buNone/>
              <a:defRPr sz="1600">
                <a:solidFill>
                  <a:srgbClr val="888888"/>
                </a:solidFill>
              </a:defRPr>
            </a:lvl3pPr>
            <a:lvl4pPr rtl="0">
              <a:spcBef>
                <a:spcPts val="0"/>
              </a:spcBef>
              <a:buClr>
                <a:srgbClr val="888888"/>
              </a:buClr>
              <a:buFont typeface="Georgia"/>
              <a:buNone/>
              <a:defRPr sz="1400">
                <a:solidFill>
                  <a:srgbClr val="888888"/>
                </a:solidFill>
              </a:defRPr>
            </a:lvl4pPr>
            <a:lvl5pPr rtl="0">
              <a:spcBef>
                <a:spcPts val="0"/>
              </a:spcBef>
              <a:buClr>
                <a:srgbClr val="888888"/>
              </a:buClr>
              <a:buFont typeface="Georgia"/>
              <a:buNone/>
              <a:defRPr sz="1400">
                <a:solidFill>
                  <a:srgbClr val="888888"/>
                </a:solidFill>
              </a:defRPr>
            </a:lvl5pPr>
            <a:lvl6pPr rtl="0">
              <a:spcBef>
                <a:spcPts val="0"/>
              </a:spcBef>
              <a:defRPr sz="1800">
                <a:solidFill>
                  <a:schemeClr val="dk1"/>
                </a:solidFill>
                <a:latin typeface="Georgia"/>
                <a:ea typeface="Georgia"/>
                <a:cs typeface="Georgia"/>
                <a:sym typeface="Georgia"/>
              </a:defRPr>
            </a:lvl6pPr>
            <a:lvl7pPr rtl="0">
              <a:spcBef>
                <a:spcPts val="0"/>
              </a:spcBef>
              <a:defRPr sz="1600" baseline="0">
                <a:solidFill>
                  <a:schemeClr val="dk1"/>
                </a:solidFill>
                <a:latin typeface="Georgia"/>
                <a:ea typeface="Georgia"/>
                <a:cs typeface="Georgia"/>
                <a:sym typeface="Georgia"/>
              </a:defRPr>
            </a:lvl7pPr>
            <a:lvl8pPr rtl="0">
              <a:spcBef>
                <a:spcPts val="0"/>
              </a:spcBef>
              <a:defRPr sz="1600">
                <a:solidFill>
                  <a:schemeClr val="dk1"/>
                </a:solidFill>
                <a:latin typeface="Georgia"/>
                <a:ea typeface="Georgia"/>
                <a:cs typeface="Georgia"/>
                <a:sym typeface="Georgia"/>
              </a:defRPr>
            </a:lvl8pPr>
            <a:lvl9pPr rtl="0">
              <a:spcBef>
                <a:spcPts val="0"/>
              </a:spcBef>
              <a:defRPr sz="1400" cap="none" baseline="0">
                <a:solidFill>
                  <a:schemeClr val="dk1"/>
                </a:solidFill>
                <a:latin typeface="Georgia"/>
                <a:ea typeface="Georgia"/>
                <a:cs typeface="Georgia"/>
                <a:sym typeface="Georgia"/>
              </a:defRPr>
            </a:lvl9pPr>
          </a:lstStyle>
          <a:p>
            <a:endParaRPr/>
          </a:p>
        </p:txBody>
      </p:sp>
      <p:sp>
        <p:nvSpPr>
          <p:cNvPr id="199" name="Shape 199"/>
          <p:cNvSpPr txBox="1">
            <a:spLocks noGrp="1"/>
          </p:cNvSpPr>
          <p:nvPr>
            <p:ph type="title"/>
          </p:nvPr>
        </p:nvSpPr>
        <p:spPr>
          <a:xfrm>
            <a:off x="722312" y="533400"/>
            <a:ext cx="7772400" cy="1524000"/>
          </a:xfrm>
          <a:prstGeom prst="rect">
            <a:avLst/>
          </a:prstGeom>
          <a:noFill/>
          <a:ln>
            <a:noFill/>
          </a:ln>
        </p:spPr>
        <p:txBody>
          <a:bodyPr lIns="91425" tIns="91425" rIns="91425" bIns="91425" anchor="b" anchorCtr="0"/>
          <a:lstStyle>
            <a:lvl1pPr algn="ctr" rtl="0">
              <a:spcBef>
                <a:spcPts val="0"/>
              </a:spcBef>
              <a:buClr>
                <a:srgbClr val="FFFFFF"/>
              </a:buClr>
              <a:buFont typeface="Georgia"/>
              <a:buNone/>
              <a:defRPr sz="4200" b="0" cap="none" baseline="0">
                <a:solidFill>
                  <a:srgbClr val="FFFFFF"/>
                </a:solidFill>
              </a:defRPr>
            </a:lvl1pPr>
            <a:lvl2pPr rtl="0">
              <a:spcBef>
                <a:spcPts val="0"/>
              </a:spcBef>
              <a:defRPr sz="3300">
                <a:solidFill>
                  <a:srgbClr val="7B9899"/>
                </a:solidFill>
                <a:latin typeface="Georgia"/>
                <a:ea typeface="Georgia"/>
                <a:cs typeface="Georgia"/>
                <a:sym typeface="Georgia"/>
              </a:defRPr>
            </a:lvl2pPr>
            <a:lvl3pPr rtl="0">
              <a:spcBef>
                <a:spcPts val="0"/>
              </a:spcBef>
              <a:defRPr sz="3300">
                <a:solidFill>
                  <a:srgbClr val="7B9899"/>
                </a:solidFill>
                <a:latin typeface="Georgia"/>
                <a:ea typeface="Georgia"/>
                <a:cs typeface="Georgia"/>
                <a:sym typeface="Georgia"/>
              </a:defRPr>
            </a:lvl3pPr>
            <a:lvl4pPr rtl="0">
              <a:spcBef>
                <a:spcPts val="0"/>
              </a:spcBef>
              <a:defRPr sz="3300">
                <a:solidFill>
                  <a:srgbClr val="7B9899"/>
                </a:solidFill>
                <a:latin typeface="Georgia"/>
                <a:ea typeface="Georgia"/>
                <a:cs typeface="Georgia"/>
                <a:sym typeface="Georgia"/>
              </a:defRPr>
            </a:lvl4pPr>
            <a:lvl5pPr rtl="0">
              <a:spcBef>
                <a:spcPts val="0"/>
              </a:spcBef>
              <a:defRPr sz="3300">
                <a:solidFill>
                  <a:srgbClr val="7B9899"/>
                </a:solidFill>
                <a:latin typeface="Georgia"/>
                <a:ea typeface="Georgia"/>
                <a:cs typeface="Georgia"/>
                <a:sym typeface="Georgia"/>
              </a:defRPr>
            </a:lvl5pPr>
            <a:lvl6pPr rtl="0">
              <a:spcBef>
                <a:spcPts val="0"/>
              </a:spcBef>
              <a:defRPr sz="3300">
                <a:solidFill>
                  <a:srgbClr val="7B9899"/>
                </a:solidFill>
                <a:latin typeface="Georgia"/>
                <a:ea typeface="Georgia"/>
                <a:cs typeface="Georgia"/>
                <a:sym typeface="Georgia"/>
              </a:defRPr>
            </a:lvl6pPr>
            <a:lvl7pPr rtl="0">
              <a:spcBef>
                <a:spcPts val="0"/>
              </a:spcBef>
              <a:defRPr sz="3300">
                <a:solidFill>
                  <a:srgbClr val="7B9899"/>
                </a:solidFill>
                <a:latin typeface="Georgia"/>
                <a:ea typeface="Georgia"/>
                <a:cs typeface="Georgia"/>
                <a:sym typeface="Georgia"/>
              </a:defRPr>
            </a:lvl7pPr>
            <a:lvl8pPr rtl="0">
              <a:spcBef>
                <a:spcPts val="0"/>
              </a:spcBef>
              <a:defRPr sz="3300">
                <a:solidFill>
                  <a:srgbClr val="7B9899"/>
                </a:solidFill>
                <a:latin typeface="Georgia"/>
                <a:ea typeface="Georgia"/>
                <a:cs typeface="Georgia"/>
                <a:sym typeface="Georgia"/>
              </a:defRPr>
            </a:lvl8pPr>
            <a:lvl9pPr rtl="0">
              <a:spcBef>
                <a:spcPts val="0"/>
              </a:spcBef>
              <a:defRPr sz="3300">
                <a:solidFill>
                  <a:srgbClr val="7B9899"/>
                </a:solidFill>
                <a:latin typeface="Georgia"/>
                <a:ea typeface="Georgia"/>
                <a:cs typeface="Georgia"/>
                <a:sym typeface="Georgia"/>
              </a:defRPr>
            </a:lvl9pPr>
          </a:lstStyle>
          <a:p>
            <a:endParaRPr/>
          </a:p>
        </p:txBody>
      </p:sp>
      <p:sp>
        <p:nvSpPr>
          <p:cNvPr id="200" name="Shape 200"/>
          <p:cNvSpPr txBox="1">
            <a:spLocks noGrp="1"/>
          </p:cNvSpPr>
          <p:nvPr>
            <p:ph type="ftr" idx="11"/>
          </p:nvPr>
        </p:nvSpPr>
        <p:spPr>
          <a:xfrm>
            <a:off x="304800" y="6410325"/>
            <a:ext cx="3581399" cy="366711"/>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201" name="Shape 201"/>
          <p:cNvSpPr txBox="1">
            <a:spLocks noGrp="1"/>
          </p:cNvSpPr>
          <p:nvPr>
            <p:ph type="dt" idx="10"/>
          </p:nvPr>
        </p:nvSpPr>
        <p:spPr>
          <a:xfrm>
            <a:off x="5791200" y="6405562"/>
            <a:ext cx="3044825" cy="365125"/>
          </a:xfrm>
          <a:prstGeom prst="rect">
            <a:avLst/>
          </a:prstGeom>
          <a:noFill/>
          <a:ln>
            <a:noFill/>
          </a:ln>
        </p:spPr>
        <p:txBody>
          <a:bodyPr lIns="91425" tIns="91425" rIns="91425" bIns="91425" anchor="t" anchorCtr="0"/>
          <a:lstStyle>
            <a:lvl1pPr marL="0" marR="0" indent="0" algn="r" rtl="0">
              <a:spcBef>
                <a:spcPts val="0"/>
              </a:spcBef>
              <a:defRPr sz="1400" b="0" i="0" u="none" strike="noStrike" cap="none" baseline="0">
                <a:solidFill>
                  <a:srgbClr val="FFFFFF"/>
                </a:solidFill>
                <a:latin typeface="Georgia"/>
                <a:ea typeface="Georgia"/>
                <a:cs typeface="Georgia"/>
                <a:sym typeface="Georgia"/>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202" name="Shape 202"/>
          <p:cNvSpPr txBox="1">
            <a:spLocks noGrp="1"/>
          </p:cNvSpPr>
          <p:nvPr>
            <p:ph type="sldNum" idx="12"/>
          </p:nvPr>
        </p:nvSpPr>
        <p:spPr>
          <a:xfrm>
            <a:off x="4343400" y="2198686"/>
            <a:ext cx="457200" cy="441324"/>
          </a:xfrm>
          <a:prstGeom prst="rect">
            <a:avLst/>
          </a:prstGeom>
          <a:noFill/>
          <a:ln>
            <a:noFill/>
          </a:ln>
        </p:spPr>
        <p:txBody>
          <a:bodyPr lIns="45700" tIns="45700" rIns="45700" bIns="45700" anchor="ctr" anchorCtr="0">
            <a:noAutofit/>
          </a:bodyPr>
          <a:lstStyle/>
          <a:p>
            <a:pPr marL="0" marR="0" lvl="0" indent="0" algn="ctr" rtl="0">
              <a:lnSpc>
                <a:spcPct val="100000"/>
              </a:lnSpc>
              <a:spcBef>
                <a:spcPts val="0"/>
              </a:spcBef>
              <a:spcAft>
                <a:spcPts val="0"/>
              </a:spcAft>
              <a:buClr>
                <a:srgbClr val="7B9899"/>
              </a:buClr>
              <a:buSzPct val="25000"/>
              <a:buFont typeface="Georgia"/>
              <a:buNone/>
            </a:pPr>
            <a:fld id="{00000000-1234-1234-1234-123412341234}" type="slidenum">
              <a:rPr lang="en-US" sz="1600" b="0" i="0" u="none" strike="noStrike" cap="none" baseline="0">
                <a:solidFill>
                  <a:srgbClr val="7B9899"/>
                </a:solidFill>
                <a:latin typeface="Georgia"/>
                <a:ea typeface="Georgia"/>
                <a:cs typeface="Georgia"/>
                <a:sym typeface="Georgia"/>
              </a:rPr>
              <a:t>‹#›</a:t>
            </a:fld>
            <a:endParaRPr lang="en-US" sz="1600" b="0" i="0" u="none" strike="noStrike" cap="none" baseline="0">
              <a:solidFill>
                <a:srgbClr val="7B9899"/>
              </a:solidFill>
              <a:latin typeface="Georgia"/>
              <a:ea typeface="Georgia"/>
              <a:cs typeface="Georgia"/>
              <a:sym typeface="Georgia"/>
            </a:endParaRPr>
          </a:p>
        </p:txBody>
      </p:sp>
    </p:spTree>
    <p:extLst>
      <p:ext uri="{BB962C8B-B14F-4D97-AF65-F5344CB8AC3E}">
        <p14:creationId xmlns:p14="http://schemas.microsoft.com/office/powerpoint/2010/main" val="105668592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16579205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26" charset="0"/>
                <a:ea typeface="+mn-ea"/>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6"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a:xfrm>
            <a:off x="1143000" y="6248400"/>
            <a:ext cx="1905000" cy="457200"/>
          </a:xfrm>
          <a:prstGeom prst="rect">
            <a:avLst/>
          </a:prstGeom>
        </p:spPr>
        <p:txBody>
          <a:bodyPr/>
          <a:lstStyle>
            <a:lvl1pPr>
              <a:defRPr>
                <a:solidFill>
                  <a:srgbClr val="FFFFFF"/>
                </a:solidFill>
                <a:latin typeface="Times New Roman" pitchFamily="-107" charset="0"/>
                <a:ea typeface="+mn-ea"/>
                <a:cs typeface="+mn-cs"/>
              </a:defRPr>
            </a:lvl1pPr>
          </a:lstStyle>
          <a:p>
            <a:pPr>
              <a:defRPr/>
            </a:pPr>
            <a:endParaRPr lang="en-US"/>
          </a:p>
        </p:txBody>
      </p:sp>
      <p:sp>
        <p:nvSpPr>
          <p:cNvPr id="37" name="Rectangle 37"/>
          <p:cNvSpPr>
            <a:spLocks noGrp="1" noChangeArrowheads="1"/>
          </p:cNvSpPr>
          <p:nvPr>
            <p:ph type="ftr" sz="quarter" idx="11"/>
          </p:nvPr>
        </p:nvSpPr>
        <p:spPr>
          <a:xfrm>
            <a:off x="3581400" y="6248400"/>
            <a:ext cx="2895600" cy="457200"/>
          </a:xfrm>
          <a:prstGeom prst="rect">
            <a:avLst/>
          </a:prstGeom>
        </p:spPr>
        <p:txBody>
          <a:bodyPr/>
          <a:lstStyle>
            <a:lvl1pPr>
              <a:defRPr>
                <a:solidFill>
                  <a:srgbClr val="FFFFFF"/>
                </a:solidFill>
                <a:latin typeface="Times New Roman" pitchFamily="-107" charset="0"/>
                <a:ea typeface="+mn-ea"/>
                <a:cs typeface="+mn-cs"/>
              </a:defRPr>
            </a:lvl1pPr>
          </a:lstStyle>
          <a:p>
            <a:pPr>
              <a:defRPr/>
            </a:pPr>
            <a:endParaRPr lang="en-US"/>
          </a:p>
        </p:txBody>
      </p:sp>
      <p:sp>
        <p:nvSpPr>
          <p:cNvPr id="38" name="Rectangle 3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pPr>
              <a:defRPr/>
            </a:pPr>
            <a:fld id="{91ED30F9-9E0F-A540-9FB4-E0E0E5C32367}" type="slidenum">
              <a:rPr lang="en-US"/>
              <a:pPr>
                <a:defRPr/>
              </a:pPr>
              <a:t>‹#›</a:t>
            </a:fld>
            <a:endParaRPr lang="en-US"/>
          </a:p>
        </p:txBody>
      </p:sp>
    </p:spTree>
    <p:extLst>
      <p:ext uri="{BB962C8B-B14F-4D97-AF65-F5344CB8AC3E}">
        <p14:creationId xmlns:p14="http://schemas.microsoft.com/office/powerpoint/2010/main" val="13144594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FEDCC69-B6A0-7345-997A-D341BB86983F}" type="slidenum">
              <a:rPr lang="en-US"/>
              <a:pPr>
                <a:defRPr/>
              </a:pPr>
              <a:t>‹#›</a:t>
            </a:fld>
            <a:endParaRPr lang="en-US"/>
          </a:p>
        </p:txBody>
      </p:sp>
    </p:spTree>
    <p:extLst>
      <p:ext uri="{BB962C8B-B14F-4D97-AF65-F5344CB8AC3E}">
        <p14:creationId xmlns:p14="http://schemas.microsoft.com/office/powerpoint/2010/main" val="354778872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18661BC-5D6D-A04C-BF9D-0C470AFD8263}" type="slidenum">
              <a:rPr lang="en-US"/>
              <a:pPr>
                <a:defRPr/>
              </a:pPr>
              <a:t>‹#›</a:t>
            </a:fld>
            <a:endParaRPr lang="en-US"/>
          </a:p>
        </p:txBody>
      </p:sp>
    </p:spTree>
    <p:extLst>
      <p:ext uri="{BB962C8B-B14F-4D97-AF65-F5344CB8AC3E}">
        <p14:creationId xmlns:p14="http://schemas.microsoft.com/office/powerpoint/2010/main" val="307167403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69A21D6-953D-AD4F-9C02-681AE16D7ADD}" type="slidenum">
              <a:rPr lang="en-US"/>
              <a:pPr>
                <a:defRPr/>
              </a:pPr>
              <a:t>‹#›</a:t>
            </a:fld>
            <a:endParaRPr lang="en-US"/>
          </a:p>
        </p:txBody>
      </p:sp>
    </p:spTree>
    <p:extLst>
      <p:ext uri="{BB962C8B-B14F-4D97-AF65-F5344CB8AC3E}">
        <p14:creationId xmlns:p14="http://schemas.microsoft.com/office/powerpoint/2010/main" val="355372117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8" name="Footer Placeholder 7"/>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9" name="Slide Number Placeholder 8"/>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0B5B33D-A8E6-AD47-8655-3A0B9497351B}" type="slidenum">
              <a:rPr lang="en-US"/>
              <a:pPr>
                <a:defRPr/>
              </a:pPr>
              <a:t>‹#›</a:t>
            </a:fld>
            <a:endParaRPr lang="en-US"/>
          </a:p>
        </p:txBody>
      </p:sp>
    </p:spTree>
    <p:extLst>
      <p:ext uri="{BB962C8B-B14F-4D97-AF65-F5344CB8AC3E}">
        <p14:creationId xmlns:p14="http://schemas.microsoft.com/office/powerpoint/2010/main" val="3685841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latin typeface="Georgia"/>
            </a:endParaRPr>
          </a:p>
        </p:txBody>
      </p:sp>
      <p:sp>
        <p:nvSpPr>
          <p:cNvPr id="16" name="Date Placeholder 3"/>
          <p:cNvSpPr>
            <a:spLocks noGrp="1"/>
          </p:cNvSpPr>
          <p:nvPr>
            <p:ph type="dt" sz="half" idx="11"/>
          </p:nvPr>
        </p:nvSpPr>
        <p:spPr/>
        <p:txBody>
          <a:bodyPr/>
          <a:lstStyle>
            <a:lvl1pPr>
              <a:defRPr/>
            </a:lvl1pPr>
          </a:lstStyle>
          <a:p>
            <a:pPr>
              <a:defRPr/>
            </a:pPr>
            <a:fld id="{E7EFBB9D-0321-9D4F-BDC1-74066C82F4A6}" type="datetime1">
              <a:rPr lang="en-US"/>
              <a:pPr>
                <a:defRPr/>
              </a:pPr>
              <a:t>1/26/24</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AE519A6C-F3E4-6049-8F85-01291AEB73AD}" type="slidenum">
              <a:rPr lang="en-US"/>
              <a:pPr>
                <a:defRPr/>
              </a:pPr>
              <a:t>‹#›</a:t>
            </a:fld>
            <a:endParaRPr lang="en-US"/>
          </a:p>
        </p:txBody>
      </p:sp>
    </p:spTree>
    <p:extLst>
      <p:ext uri="{BB962C8B-B14F-4D97-AF65-F5344CB8AC3E}">
        <p14:creationId xmlns:p14="http://schemas.microsoft.com/office/powerpoint/2010/main" val="458704491"/>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4100"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4101"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08" charset="2"/>
              <a:buNone/>
              <a:defRPr b="0">
                <a:latin typeface="Times New Roman" pitchFamily="-108"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eaLnBrk="1" hangingPunct="1">
              <a:defRPr/>
            </a:lvl1pPr>
          </a:lstStyle>
          <a:p>
            <a:pPr>
              <a:defRPr/>
            </a:pPr>
            <a:endParaRPr lang="en-US"/>
          </a:p>
        </p:txBody>
      </p:sp>
      <p:sp>
        <p:nvSpPr>
          <p:cNvPr id="8" name="Rectangle 7"/>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8"/>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36726905"/>
      </p:ext>
    </p:extLst>
  </p:cSld>
  <p:clrMapOvr>
    <a:masterClrMapping/>
  </p:clrMapOvr>
  <p:transition spd="med">
    <p:zoom dir="in"/>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4" name="Footer Placeholder 3"/>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Slide Number Placeholder 4"/>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FC4957F-D71D-AA40-9C20-5B3F5843F5F7}" type="slidenum">
              <a:rPr lang="en-US"/>
              <a:pPr>
                <a:defRPr/>
              </a:pPr>
              <a:t>‹#›</a:t>
            </a:fld>
            <a:endParaRPr lang="en-US"/>
          </a:p>
        </p:txBody>
      </p:sp>
    </p:spTree>
    <p:extLst>
      <p:ext uri="{BB962C8B-B14F-4D97-AF65-F5344CB8AC3E}">
        <p14:creationId xmlns:p14="http://schemas.microsoft.com/office/powerpoint/2010/main" val="346213720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3" name="Footer Placeholder 2"/>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4" name="Slide Number Placeholder 3"/>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D0AA86DF-0327-574D-9569-B326F835CCFA}" type="slidenum">
              <a:rPr lang="en-US"/>
              <a:pPr>
                <a:defRPr/>
              </a:pPr>
              <a:t>‹#›</a:t>
            </a:fld>
            <a:endParaRPr lang="en-US"/>
          </a:p>
        </p:txBody>
      </p:sp>
    </p:spTree>
    <p:extLst>
      <p:ext uri="{BB962C8B-B14F-4D97-AF65-F5344CB8AC3E}">
        <p14:creationId xmlns:p14="http://schemas.microsoft.com/office/powerpoint/2010/main" val="171610741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33263950-C28D-E445-B1F7-5B8EB4986405}" type="slidenum">
              <a:rPr lang="en-US"/>
              <a:pPr>
                <a:defRPr/>
              </a:pPr>
              <a:t>‹#›</a:t>
            </a:fld>
            <a:endParaRPr lang="en-US"/>
          </a:p>
        </p:txBody>
      </p:sp>
    </p:spTree>
    <p:extLst>
      <p:ext uri="{BB962C8B-B14F-4D97-AF65-F5344CB8AC3E}">
        <p14:creationId xmlns:p14="http://schemas.microsoft.com/office/powerpoint/2010/main" val="374887545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94131230-688A-2449-BCB2-A37F0D01BA5B}" type="slidenum">
              <a:rPr lang="en-US"/>
              <a:pPr>
                <a:defRPr/>
              </a:pPr>
              <a:t>‹#›</a:t>
            </a:fld>
            <a:endParaRPr lang="en-US"/>
          </a:p>
        </p:txBody>
      </p:sp>
    </p:spTree>
    <p:extLst>
      <p:ext uri="{BB962C8B-B14F-4D97-AF65-F5344CB8AC3E}">
        <p14:creationId xmlns:p14="http://schemas.microsoft.com/office/powerpoint/2010/main" val="136013301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1269B04D-9B16-4748-947E-92B3D1985563}" type="slidenum">
              <a:rPr lang="en-US"/>
              <a:pPr>
                <a:defRPr/>
              </a:pPr>
              <a:t>‹#›</a:t>
            </a:fld>
            <a:endParaRPr lang="en-US"/>
          </a:p>
        </p:txBody>
      </p:sp>
    </p:spTree>
    <p:extLst>
      <p:ext uri="{BB962C8B-B14F-4D97-AF65-F5344CB8AC3E}">
        <p14:creationId xmlns:p14="http://schemas.microsoft.com/office/powerpoint/2010/main" val="284768972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64D8C88-0027-B14E-887D-DA6A21EBBC96}" type="slidenum">
              <a:rPr lang="en-US"/>
              <a:pPr>
                <a:defRPr/>
              </a:pPr>
              <a:t>‹#›</a:t>
            </a:fld>
            <a:endParaRPr lang="en-US"/>
          </a:p>
        </p:txBody>
      </p:sp>
    </p:spTree>
    <p:extLst>
      <p:ext uri="{BB962C8B-B14F-4D97-AF65-F5344CB8AC3E}">
        <p14:creationId xmlns:p14="http://schemas.microsoft.com/office/powerpoint/2010/main" val="220727047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01273302-F4EE-6443-8F84-104E278F6E1B}" type="slidenum">
              <a:rPr lang="en-US"/>
              <a:pPr>
                <a:defRPr/>
              </a:pPr>
              <a:t>‹#›</a:t>
            </a:fld>
            <a:endParaRPr lang="en-US"/>
          </a:p>
        </p:txBody>
      </p:sp>
    </p:spTree>
    <p:extLst>
      <p:ext uri="{BB962C8B-B14F-4D97-AF65-F5344CB8AC3E}">
        <p14:creationId xmlns:p14="http://schemas.microsoft.com/office/powerpoint/2010/main" val="416905126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a:p>
        </p:txBody>
      </p:sp>
      <p:sp>
        <p:nvSpPr>
          <p:cNvPr id="4" name="Date Placeholder 3"/>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5" name="Footer Placeholder 4"/>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Slide Number Placeholder 5"/>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F3736E6A-14FB-364C-92E0-D1CB78ABB83C}" type="slidenum">
              <a:rPr lang="en-US"/>
              <a:pPr>
                <a:defRPr/>
              </a:pPr>
              <a:t>‹#›</a:t>
            </a:fld>
            <a:endParaRPr lang="en-US"/>
          </a:p>
        </p:txBody>
      </p:sp>
    </p:spTree>
    <p:extLst>
      <p:ext uri="{BB962C8B-B14F-4D97-AF65-F5344CB8AC3E}">
        <p14:creationId xmlns:p14="http://schemas.microsoft.com/office/powerpoint/2010/main" val="61746054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6" name="Footer Placeholder 5"/>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Slide Number Placeholder 6"/>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BB15C873-493C-EB48-B561-9BF40A59BDC0}" type="slidenum">
              <a:rPr lang="en-US"/>
              <a:pPr>
                <a:defRPr/>
              </a:pPr>
              <a:t>‹#›</a:t>
            </a:fld>
            <a:endParaRPr lang="en-US"/>
          </a:p>
        </p:txBody>
      </p:sp>
    </p:spTree>
    <p:extLst>
      <p:ext uri="{BB962C8B-B14F-4D97-AF65-F5344CB8AC3E}">
        <p14:creationId xmlns:p14="http://schemas.microsoft.com/office/powerpoint/2010/main" val="28233478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noChangeArrowheads="1"/>
          </p:cNvSpPr>
          <p:nvPr>
            <p:ph type="dt" sz="half" idx="10"/>
          </p:nvPr>
        </p:nvSpPr>
        <p:spPr>
          <a:xfrm>
            <a:off x="1143000" y="6248400"/>
            <a:ext cx="19050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7" name="Footer Placeholder 6"/>
          <p:cNvSpPr>
            <a:spLocks noGrp="1" noChangeArrowheads="1"/>
          </p:cNvSpPr>
          <p:nvPr>
            <p:ph type="ftr" sz="quarter" idx="11"/>
          </p:nvPr>
        </p:nvSpPr>
        <p:spPr>
          <a:xfrm>
            <a:off x="3581400" y="6248400"/>
            <a:ext cx="2895600" cy="457200"/>
          </a:xfrm>
          <a:prstGeom prst="rect">
            <a:avLst/>
          </a:prstGeom>
        </p:spPr>
        <p:txBody>
          <a:bodyPr/>
          <a:lstStyle>
            <a:lvl1pPr>
              <a:defRPr>
                <a:latin typeface="Times New Roman" pitchFamily="-107" charset="0"/>
                <a:ea typeface="+mn-ea"/>
                <a:cs typeface="+mn-cs"/>
              </a:defRPr>
            </a:lvl1pPr>
          </a:lstStyle>
          <a:p>
            <a:pPr>
              <a:defRPr/>
            </a:pPr>
            <a:endParaRPr lang="en-US"/>
          </a:p>
        </p:txBody>
      </p:sp>
      <p:sp>
        <p:nvSpPr>
          <p:cNvPr id="8" name="Slide Number Placeholder 7"/>
          <p:cNvSpPr>
            <a:spLocks noGrp="1" noChangeArrowheads="1"/>
          </p:cNvSpPr>
          <p:nvPr>
            <p:ph type="sldNum" sz="quarter" idx="12"/>
          </p:nvPr>
        </p:nvSpPr>
        <p:spPr>
          <a:xfrm>
            <a:off x="70104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C2371D64-5FE1-7046-BC63-52789F97F50A}" type="slidenum">
              <a:rPr lang="en-US"/>
              <a:pPr>
                <a:defRPr/>
              </a:pPr>
              <a:t>‹#›</a:t>
            </a:fld>
            <a:endParaRPr lang="en-US"/>
          </a:p>
        </p:txBody>
      </p:sp>
    </p:spTree>
    <p:extLst>
      <p:ext uri="{BB962C8B-B14F-4D97-AF65-F5344CB8AC3E}">
        <p14:creationId xmlns:p14="http://schemas.microsoft.com/office/powerpoint/2010/main" val="17487893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960947764"/>
      </p:ext>
    </p:extLst>
  </p:cSld>
  <p:clrMapOvr>
    <a:masterClrMapping/>
  </p:clrMapOvr>
  <p:transition spd="med">
    <p:zoom dir="in"/>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49159" name="Rectangle 7"/>
          <p:cNvSpPr>
            <a:spLocks noGrp="1" noChangeArrowheads="1"/>
          </p:cNvSpPr>
          <p:nvPr>
            <p:ph type="ctrTitle" sz="quarter"/>
          </p:nvPr>
        </p:nvSpPr>
        <p:spPr>
          <a:xfrm>
            <a:off x="685800" y="1447800"/>
            <a:ext cx="7772400" cy="1143000"/>
          </a:xfrm>
        </p:spPr>
        <p:txBody>
          <a:bodyPr/>
          <a:lstStyle>
            <a:lvl1pPr>
              <a:defRPr/>
            </a:lvl1pPr>
          </a:lstStyle>
          <a:p>
            <a:r>
              <a:rPr lang="en-US" altLang="zh-TW"/>
              <a:t>Click to edit Master title style</a:t>
            </a:r>
          </a:p>
        </p:txBody>
      </p:sp>
      <p:sp>
        <p:nvSpPr>
          <p:cNvPr id="49160"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ltLang="zh-TW"/>
              <a:t>Click to edit Master subtitle style</a:t>
            </a:r>
          </a:p>
        </p:txBody>
      </p:sp>
      <p:sp>
        <p:nvSpPr>
          <p:cNvPr id="9" name="Rectangle 9"/>
          <p:cNvSpPr>
            <a:spLocks noGrp="1" noChangeArrowheads="1"/>
          </p:cNvSpPr>
          <p:nvPr>
            <p:ph type="dt" sz="quarter"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0"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11"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9E0A043-B4F7-F64C-849D-46F73A94CF57}" type="slidenum">
              <a:rPr lang="en-US" altLang="zh-TW"/>
              <a:pPr>
                <a:defRPr/>
              </a:pPr>
              <a:t>‹#›</a:t>
            </a:fld>
            <a:endParaRPr lang="en-US" altLang="zh-TW"/>
          </a:p>
        </p:txBody>
      </p:sp>
    </p:spTree>
    <p:extLst>
      <p:ext uri="{BB962C8B-B14F-4D97-AF65-F5344CB8AC3E}">
        <p14:creationId xmlns:p14="http://schemas.microsoft.com/office/powerpoint/2010/main" val="201612587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141F8E9D-BB58-AC44-9CE3-23BBBA1FE86D}" type="slidenum">
              <a:rPr lang="en-US" altLang="zh-TW"/>
              <a:pPr>
                <a:defRPr/>
              </a:pPr>
              <a:t>‹#›</a:t>
            </a:fld>
            <a:endParaRPr lang="en-US" altLang="zh-TW"/>
          </a:p>
        </p:txBody>
      </p:sp>
    </p:spTree>
    <p:extLst>
      <p:ext uri="{BB962C8B-B14F-4D97-AF65-F5344CB8AC3E}">
        <p14:creationId xmlns:p14="http://schemas.microsoft.com/office/powerpoint/2010/main" val="427296229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8C49F24-A33B-1047-A9AA-1D1DC211E502}" type="slidenum">
              <a:rPr lang="en-US" altLang="zh-TW"/>
              <a:pPr>
                <a:defRPr/>
              </a:pPr>
              <a:t>‹#›</a:t>
            </a:fld>
            <a:endParaRPr lang="en-US" altLang="zh-TW"/>
          </a:p>
        </p:txBody>
      </p:sp>
    </p:spTree>
    <p:extLst>
      <p:ext uri="{BB962C8B-B14F-4D97-AF65-F5344CB8AC3E}">
        <p14:creationId xmlns:p14="http://schemas.microsoft.com/office/powerpoint/2010/main" val="251619956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63524A9-0BBE-5842-92D4-6FCB4C809C78}" type="slidenum">
              <a:rPr lang="en-US" altLang="zh-TW"/>
              <a:pPr>
                <a:defRPr/>
              </a:pPr>
              <a:t>‹#›</a:t>
            </a:fld>
            <a:endParaRPr lang="en-US" altLang="zh-TW"/>
          </a:p>
        </p:txBody>
      </p:sp>
    </p:spTree>
    <p:extLst>
      <p:ext uri="{BB962C8B-B14F-4D97-AF65-F5344CB8AC3E}">
        <p14:creationId xmlns:p14="http://schemas.microsoft.com/office/powerpoint/2010/main" val="259260810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37CDA97E-2937-D14F-AB53-CEC28EF89D06}" type="slidenum">
              <a:rPr lang="en-US" altLang="zh-TW"/>
              <a:pPr>
                <a:defRPr/>
              </a:pPr>
              <a:t>‹#›</a:t>
            </a:fld>
            <a:endParaRPr lang="en-US" altLang="zh-TW"/>
          </a:p>
        </p:txBody>
      </p:sp>
    </p:spTree>
    <p:extLst>
      <p:ext uri="{BB962C8B-B14F-4D97-AF65-F5344CB8AC3E}">
        <p14:creationId xmlns:p14="http://schemas.microsoft.com/office/powerpoint/2010/main" val="326515310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17A7381-4952-B84A-BFE6-D9F329E33D0C}" type="slidenum">
              <a:rPr lang="en-US" altLang="zh-TW"/>
              <a:pPr>
                <a:defRPr/>
              </a:pPr>
              <a:t>‹#›</a:t>
            </a:fld>
            <a:endParaRPr lang="en-US" altLang="zh-TW"/>
          </a:p>
        </p:txBody>
      </p:sp>
    </p:spTree>
    <p:extLst>
      <p:ext uri="{BB962C8B-B14F-4D97-AF65-F5344CB8AC3E}">
        <p14:creationId xmlns:p14="http://schemas.microsoft.com/office/powerpoint/2010/main" val="314731324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3"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4"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F38424AE-FBFC-8F42-A8FB-2F7615D33653}" type="slidenum">
              <a:rPr lang="en-US" altLang="zh-TW"/>
              <a:pPr>
                <a:defRPr/>
              </a:pPr>
              <a:t>‹#›</a:t>
            </a:fld>
            <a:endParaRPr lang="en-US" altLang="zh-TW"/>
          </a:p>
        </p:txBody>
      </p:sp>
    </p:spTree>
    <p:extLst>
      <p:ext uri="{BB962C8B-B14F-4D97-AF65-F5344CB8AC3E}">
        <p14:creationId xmlns:p14="http://schemas.microsoft.com/office/powerpoint/2010/main" val="245954354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05E32143-A039-6645-B7EC-79BB5C3B5896}" type="slidenum">
              <a:rPr lang="en-US" altLang="zh-TW"/>
              <a:pPr>
                <a:defRPr/>
              </a:pPr>
              <a:t>‹#›</a:t>
            </a:fld>
            <a:endParaRPr lang="en-US" altLang="zh-TW"/>
          </a:p>
        </p:txBody>
      </p:sp>
    </p:spTree>
    <p:extLst>
      <p:ext uri="{BB962C8B-B14F-4D97-AF65-F5344CB8AC3E}">
        <p14:creationId xmlns:p14="http://schemas.microsoft.com/office/powerpoint/2010/main" val="114298190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7"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0C8404-4098-A949-8AAA-BD01FDD477E9}" type="slidenum">
              <a:rPr lang="en-US" altLang="zh-TW"/>
              <a:pPr>
                <a:defRPr/>
              </a:pPr>
              <a:t>‹#›</a:t>
            </a:fld>
            <a:endParaRPr lang="en-US" altLang="zh-TW"/>
          </a:p>
        </p:txBody>
      </p:sp>
    </p:spTree>
    <p:extLst>
      <p:ext uri="{BB962C8B-B14F-4D97-AF65-F5344CB8AC3E}">
        <p14:creationId xmlns:p14="http://schemas.microsoft.com/office/powerpoint/2010/main" val="1520927681"/>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62AC6E8F-33C2-1942-ABD5-7A0DDBAC112F}" type="slidenum">
              <a:rPr lang="en-US" altLang="zh-TW"/>
              <a:pPr>
                <a:defRPr/>
              </a:pPr>
              <a:t>‹#›</a:t>
            </a:fld>
            <a:endParaRPr lang="en-US" altLang="zh-TW"/>
          </a:p>
        </p:txBody>
      </p:sp>
    </p:spTree>
    <p:extLst>
      <p:ext uri="{BB962C8B-B14F-4D97-AF65-F5344CB8AC3E}">
        <p14:creationId xmlns:p14="http://schemas.microsoft.com/office/powerpoint/2010/main" val="12143500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49390773"/>
      </p:ext>
    </p:extLst>
  </p:cSld>
  <p:clrMapOvr>
    <a:masterClrMapping/>
  </p:clrMapOvr>
  <p:transition spd="med">
    <p:zoom dir="in"/>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B0DB011-BE8E-9E45-8B3B-365095273619}" type="slidenum">
              <a:rPr lang="en-US" altLang="zh-TW"/>
              <a:pPr>
                <a:defRPr/>
              </a:pPr>
              <a:t>‹#›</a:t>
            </a:fld>
            <a:endParaRPr lang="en-US" altLang="zh-TW"/>
          </a:p>
        </p:txBody>
      </p:sp>
    </p:spTree>
    <p:extLst>
      <p:ext uri="{BB962C8B-B14F-4D97-AF65-F5344CB8AC3E}">
        <p14:creationId xmlns:p14="http://schemas.microsoft.com/office/powerpoint/2010/main" val="273057431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E0387C0F-7843-C647-91B0-A48F65BEEBCC}" type="slidenum">
              <a:rPr lang="en-US" altLang="zh-TW"/>
              <a:pPr>
                <a:defRPr/>
              </a:pPr>
              <a:t>‹#›</a:t>
            </a:fld>
            <a:endParaRPr lang="en-US" altLang="zh-TW"/>
          </a:p>
        </p:txBody>
      </p:sp>
    </p:spTree>
    <p:extLst>
      <p:ext uri="{BB962C8B-B14F-4D97-AF65-F5344CB8AC3E}">
        <p14:creationId xmlns:p14="http://schemas.microsoft.com/office/powerpoint/2010/main" val="422531463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810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2057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910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8"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9"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D593E023-55B1-8C4A-AF5F-3D1F87F7A846}" type="slidenum">
              <a:rPr lang="en-US" altLang="zh-TW"/>
              <a:pPr>
                <a:defRPr/>
              </a:pPr>
              <a:t>‹#›</a:t>
            </a:fld>
            <a:endParaRPr lang="en-US" altLang="zh-TW"/>
          </a:p>
        </p:txBody>
      </p:sp>
    </p:spTree>
    <p:extLst>
      <p:ext uri="{BB962C8B-B14F-4D97-AF65-F5344CB8AC3E}">
        <p14:creationId xmlns:p14="http://schemas.microsoft.com/office/powerpoint/2010/main" val="357624603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9"/>
          <p:cNvSpPr>
            <a:spLocks noGrp="1" noChangeArrowheads="1"/>
          </p:cNvSpPr>
          <p:nvPr>
            <p:ph type="dt" sz="half" idx="10"/>
          </p:nvPr>
        </p:nvSpPr>
        <p:spPr>
          <a:xfrm>
            <a:off x="685800" y="6324600"/>
            <a:ext cx="19050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5" name="Rectangle 10"/>
          <p:cNvSpPr>
            <a:spLocks noGrp="1" noChangeArrowheads="1"/>
          </p:cNvSpPr>
          <p:nvPr>
            <p:ph type="ftr" sz="quarter" idx="11"/>
          </p:nvPr>
        </p:nvSpPr>
        <p:spPr>
          <a:xfrm>
            <a:off x="3124200" y="6324600"/>
            <a:ext cx="2895600" cy="457200"/>
          </a:xfrm>
          <a:prstGeom prst="rect">
            <a:avLst/>
          </a:prstGeom>
        </p:spPr>
        <p:txBody>
          <a:bodyPr/>
          <a:lstStyle>
            <a:lvl1pPr>
              <a:defRPr>
                <a:latin typeface="Arial" pitchFamily="-112" charset="0"/>
                <a:ea typeface="+mn-ea"/>
                <a:cs typeface="+mn-cs"/>
              </a:defRPr>
            </a:lvl1pPr>
          </a:lstStyle>
          <a:p>
            <a:pPr>
              <a:defRPr/>
            </a:pPr>
            <a:endParaRPr lang="en-US" altLang="zh-TW"/>
          </a:p>
        </p:txBody>
      </p:sp>
      <p:sp>
        <p:nvSpPr>
          <p:cNvPr id="6" name="Rectangle 11"/>
          <p:cNvSpPr>
            <a:spLocks noGrp="1" noChangeArrowheads="1"/>
          </p:cNvSpPr>
          <p:nvPr>
            <p:ph type="sldNum" sz="quarter" idx="12"/>
          </p:nvPr>
        </p:nvSpPr>
        <p:spPr>
          <a:xfrm>
            <a:off x="6553200" y="6324600"/>
            <a:ext cx="1905000" cy="457200"/>
          </a:xfrm>
          <a:prstGeom prst="rect">
            <a:avLst/>
          </a:prstGeom>
        </p:spPr>
        <p:txBody>
          <a:bodyPr vert="horz" wrap="square" lIns="91440" tIns="45720" rIns="91440" bIns="45720" numCol="1" anchor="t" anchorCtr="0" compatLnSpc="1">
            <a:prstTxWarp prst="textNoShape">
              <a:avLst/>
            </a:prstTxWarp>
          </a:bodyPr>
          <a:lstStyle>
            <a:lvl1pPr>
              <a:defRPr>
                <a:ea typeface="新細明體" charset="0"/>
                <a:cs typeface="新細明體" charset="0"/>
              </a:defRPr>
            </a:lvl1pPr>
          </a:lstStyle>
          <a:p>
            <a:pPr>
              <a:defRPr/>
            </a:pPr>
            <a:fld id="{AE86E345-BC1C-5F4E-BEEF-4986331C3D39}" type="slidenum">
              <a:rPr lang="en-US" altLang="zh-TW"/>
              <a:pPr>
                <a:defRPr/>
              </a:pPr>
              <a:t>‹#›</a:t>
            </a:fld>
            <a:endParaRPr lang="en-US" altLang="zh-TW"/>
          </a:p>
        </p:txBody>
      </p:sp>
    </p:spTree>
    <p:extLst>
      <p:ext uri="{BB962C8B-B14F-4D97-AF65-F5344CB8AC3E}">
        <p14:creationId xmlns:p14="http://schemas.microsoft.com/office/powerpoint/2010/main" val="398828004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40276993-0C83-7B42-812A-ED63A6BFDEF4}" type="slidenum">
              <a:rPr lang="zh-CN" altLang="en-US"/>
              <a:pPr>
                <a:defRPr/>
              </a:pPr>
              <a:t>‹#›</a:t>
            </a:fld>
            <a:endParaRPr lang="en-US" altLang="zh-CN"/>
          </a:p>
        </p:txBody>
      </p:sp>
    </p:spTree>
    <p:extLst>
      <p:ext uri="{BB962C8B-B14F-4D97-AF65-F5344CB8AC3E}">
        <p14:creationId xmlns:p14="http://schemas.microsoft.com/office/powerpoint/2010/main" val="2151005887"/>
      </p:ext>
    </p:extLst>
  </p:cSld>
  <p:clrMapOvr>
    <a:masterClrMapping/>
  </p:clrMapOvr>
  <p:transition spd="med">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D80C5B6-7DE3-7D45-AF98-32FC164D1511}" type="slidenum">
              <a:rPr lang="zh-CN" altLang="en-US"/>
              <a:pPr>
                <a:defRPr/>
              </a:pPr>
              <a:t>‹#›</a:t>
            </a:fld>
            <a:endParaRPr lang="en-US" altLang="zh-CN"/>
          </a:p>
        </p:txBody>
      </p:sp>
    </p:spTree>
    <p:extLst>
      <p:ext uri="{BB962C8B-B14F-4D97-AF65-F5344CB8AC3E}">
        <p14:creationId xmlns:p14="http://schemas.microsoft.com/office/powerpoint/2010/main" val="3365978412"/>
      </p:ext>
    </p:extLst>
  </p:cSld>
  <p:clrMapOvr>
    <a:masterClrMapping/>
  </p:clrMapOvr>
  <p:transition spd="med">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6256909-6180-C14C-A802-BE71F4CEF9AB}" type="slidenum">
              <a:rPr lang="zh-CN" altLang="en-US"/>
              <a:pPr>
                <a:defRPr/>
              </a:pPr>
              <a:t>‹#›</a:t>
            </a:fld>
            <a:endParaRPr lang="en-US" altLang="zh-CN"/>
          </a:p>
        </p:txBody>
      </p:sp>
    </p:spTree>
    <p:extLst>
      <p:ext uri="{BB962C8B-B14F-4D97-AF65-F5344CB8AC3E}">
        <p14:creationId xmlns:p14="http://schemas.microsoft.com/office/powerpoint/2010/main" val="2905040676"/>
      </p:ext>
    </p:extLst>
  </p:cSld>
  <p:clrMapOvr>
    <a:masterClrMapping/>
  </p:clrMapOvr>
  <p:transition spd="med">
    <p:randomBar dir="vert"/>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99C7DF3B-9C83-B341-9932-AAC3A526901A}" type="slidenum">
              <a:rPr lang="zh-CN" altLang="en-US"/>
              <a:pPr>
                <a:defRPr/>
              </a:pPr>
              <a:t>‹#›</a:t>
            </a:fld>
            <a:endParaRPr lang="en-US" altLang="zh-CN"/>
          </a:p>
        </p:txBody>
      </p:sp>
    </p:spTree>
    <p:extLst>
      <p:ext uri="{BB962C8B-B14F-4D97-AF65-F5344CB8AC3E}">
        <p14:creationId xmlns:p14="http://schemas.microsoft.com/office/powerpoint/2010/main" val="1853924704"/>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E71000E3-0003-E24B-8E91-25F2F3E8CA4E}" type="slidenum">
              <a:rPr lang="zh-CN" altLang="en-US"/>
              <a:pPr>
                <a:defRPr/>
              </a:pPr>
              <a:t>‹#›</a:t>
            </a:fld>
            <a:endParaRPr lang="en-US" altLang="zh-CN"/>
          </a:p>
        </p:txBody>
      </p:sp>
    </p:spTree>
    <p:extLst>
      <p:ext uri="{BB962C8B-B14F-4D97-AF65-F5344CB8AC3E}">
        <p14:creationId xmlns:p14="http://schemas.microsoft.com/office/powerpoint/2010/main" val="1144456638"/>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451089D5-426E-4A42-ABCD-F6930D217057}" type="slidenum">
              <a:rPr lang="zh-CN" altLang="en-US"/>
              <a:pPr>
                <a:defRPr/>
              </a:pPr>
              <a:t>‹#›</a:t>
            </a:fld>
            <a:endParaRPr lang="en-US" altLang="zh-CN"/>
          </a:p>
        </p:txBody>
      </p:sp>
    </p:spTree>
    <p:extLst>
      <p:ext uri="{BB962C8B-B14F-4D97-AF65-F5344CB8AC3E}">
        <p14:creationId xmlns:p14="http://schemas.microsoft.com/office/powerpoint/2010/main" val="386937025"/>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778802287"/>
      </p:ext>
    </p:extLst>
  </p:cSld>
  <p:clrMapOvr>
    <a:masterClrMapping/>
  </p:clrMapOvr>
  <p:transition spd="med">
    <p:zoom dir="in"/>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07C25455-1154-354D-9DE6-94714F644E24}" type="slidenum">
              <a:rPr lang="zh-CN" altLang="en-US"/>
              <a:pPr>
                <a:defRPr/>
              </a:pPr>
              <a:t>‹#›</a:t>
            </a:fld>
            <a:endParaRPr lang="en-US" altLang="zh-CN"/>
          </a:p>
        </p:txBody>
      </p:sp>
    </p:spTree>
    <p:extLst>
      <p:ext uri="{BB962C8B-B14F-4D97-AF65-F5344CB8AC3E}">
        <p14:creationId xmlns:p14="http://schemas.microsoft.com/office/powerpoint/2010/main" val="4042409645"/>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B73BB97B-A711-FA46-AA2A-A586669B52DF}" type="slidenum">
              <a:rPr lang="zh-CN" altLang="en-US"/>
              <a:pPr>
                <a:defRPr/>
              </a:pPr>
              <a:t>‹#›</a:t>
            </a:fld>
            <a:endParaRPr lang="en-US" altLang="zh-CN"/>
          </a:p>
        </p:txBody>
      </p:sp>
    </p:spTree>
    <p:extLst>
      <p:ext uri="{BB962C8B-B14F-4D97-AF65-F5344CB8AC3E}">
        <p14:creationId xmlns:p14="http://schemas.microsoft.com/office/powerpoint/2010/main" val="1722939944"/>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F3BD2E87-E032-F543-9BED-63AF2F14954E}" type="slidenum">
              <a:rPr lang="zh-CN" altLang="en-US"/>
              <a:pPr>
                <a:defRPr/>
              </a:pPr>
              <a:t>‹#›</a:t>
            </a:fld>
            <a:endParaRPr lang="en-US" altLang="zh-CN"/>
          </a:p>
        </p:txBody>
      </p:sp>
    </p:spTree>
    <p:extLst>
      <p:ext uri="{BB962C8B-B14F-4D97-AF65-F5344CB8AC3E}">
        <p14:creationId xmlns:p14="http://schemas.microsoft.com/office/powerpoint/2010/main" val="1283128968"/>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583D18D3-1177-6C4C-9961-E9A1B0F87A3A}" type="slidenum">
              <a:rPr lang="zh-CN" altLang="en-US"/>
              <a:pPr>
                <a:defRPr/>
              </a:pPr>
              <a:t>‹#›</a:t>
            </a:fld>
            <a:endParaRPr lang="en-US" altLang="zh-CN"/>
          </a:p>
        </p:txBody>
      </p:sp>
    </p:spTree>
    <p:extLst>
      <p:ext uri="{BB962C8B-B14F-4D97-AF65-F5344CB8AC3E}">
        <p14:creationId xmlns:p14="http://schemas.microsoft.com/office/powerpoint/2010/main" val="1269934692"/>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23C26FDB-7864-C84F-B027-4781C92F57A9}" type="slidenum">
              <a:rPr lang="zh-CN" altLang="en-US"/>
              <a:pPr>
                <a:defRPr/>
              </a:pPr>
              <a:t>‹#›</a:t>
            </a:fld>
            <a:endParaRPr lang="en-US" altLang="zh-CN"/>
          </a:p>
        </p:txBody>
      </p:sp>
    </p:spTree>
    <p:extLst>
      <p:ext uri="{BB962C8B-B14F-4D97-AF65-F5344CB8AC3E}">
        <p14:creationId xmlns:p14="http://schemas.microsoft.com/office/powerpoint/2010/main" val="2562572183"/>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B72DB97-91BA-F446-BF28-EA6ED37035D1}" type="slidenum">
              <a:rPr lang="zh-CN" altLang="en-US"/>
              <a:pPr>
                <a:defRPr/>
              </a:pPr>
              <a:t>‹#›</a:t>
            </a:fld>
            <a:endParaRPr lang="en-US" altLang="zh-CN"/>
          </a:p>
        </p:txBody>
      </p:sp>
    </p:spTree>
    <p:extLst>
      <p:ext uri="{BB962C8B-B14F-4D97-AF65-F5344CB8AC3E}">
        <p14:creationId xmlns:p14="http://schemas.microsoft.com/office/powerpoint/2010/main" val="1701949763"/>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p>
        </p:txBody>
      </p:sp>
      <p:sp>
        <p:nvSpPr>
          <p:cNvPr id="8813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8813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08"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a:lvl1pPr>
          </a:lstStyle>
          <a:p>
            <a:pPr>
              <a:defRPr/>
            </a:pPr>
            <a:fld id="{A376FD39-BE68-E147-8660-808B477A80A5}" type="slidenum">
              <a:rPr lang="en-US" altLang="ja-JP"/>
              <a:pPr>
                <a:defRPr/>
              </a:pPr>
              <a:t>‹#›</a:t>
            </a:fld>
            <a:endParaRPr lang="en-US" altLang="ja-JP"/>
          </a:p>
        </p:txBody>
      </p:sp>
    </p:spTree>
    <p:extLst>
      <p:ext uri="{BB962C8B-B14F-4D97-AF65-F5344CB8AC3E}">
        <p14:creationId xmlns:p14="http://schemas.microsoft.com/office/powerpoint/2010/main" val="178782860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2E03F37A-017A-0E4D-B733-9AEC051F9DCC}" type="slidenum">
              <a:rPr lang="en-US" altLang="ja-JP"/>
              <a:pPr>
                <a:defRPr/>
              </a:pPr>
              <a:t>‹#›</a:t>
            </a:fld>
            <a:endParaRPr lang="en-US" altLang="ja-JP"/>
          </a:p>
        </p:txBody>
      </p:sp>
    </p:spTree>
    <p:extLst>
      <p:ext uri="{BB962C8B-B14F-4D97-AF65-F5344CB8AC3E}">
        <p14:creationId xmlns:p14="http://schemas.microsoft.com/office/powerpoint/2010/main" val="299558389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6DB133CE-28E8-C845-949F-8BF9765E13DC}" type="slidenum">
              <a:rPr lang="en-US" altLang="ja-JP"/>
              <a:pPr>
                <a:defRPr/>
              </a:pPr>
              <a:t>‹#›</a:t>
            </a:fld>
            <a:endParaRPr lang="en-US" altLang="ja-JP"/>
          </a:p>
        </p:txBody>
      </p:sp>
    </p:spTree>
    <p:extLst>
      <p:ext uri="{BB962C8B-B14F-4D97-AF65-F5344CB8AC3E}">
        <p14:creationId xmlns:p14="http://schemas.microsoft.com/office/powerpoint/2010/main" val="381117247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0F0FC6E6-2B54-F94E-80AE-63199204E8AA}" type="slidenum">
              <a:rPr lang="en-US" altLang="ja-JP"/>
              <a:pPr>
                <a:defRPr/>
              </a:pPr>
              <a:t>‹#›</a:t>
            </a:fld>
            <a:endParaRPr lang="en-US" altLang="ja-JP"/>
          </a:p>
        </p:txBody>
      </p:sp>
    </p:spTree>
    <p:extLst>
      <p:ext uri="{BB962C8B-B14F-4D97-AF65-F5344CB8AC3E}">
        <p14:creationId xmlns:p14="http://schemas.microsoft.com/office/powerpoint/2010/main" val="36060966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257083080"/>
      </p:ext>
    </p:extLst>
  </p:cSld>
  <p:clrMapOvr>
    <a:masterClrMapping/>
  </p:clrMapOvr>
  <p:transition spd="med">
    <p:zoom dir="in"/>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27245A2E-4E4C-464D-A4D6-92C0D163A5B7}" type="slidenum">
              <a:rPr lang="en-US" altLang="ja-JP"/>
              <a:pPr>
                <a:defRPr/>
              </a:pPr>
              <a:t>‹#›</a:t>
            </a:fld>
            <a:endParaRPr lang="en-US" altLang="ja-JP"/>
          </a:p>
        </p:txBody>
      </p:sp>
    </p:spTree>
    <p:extLst>
      <p:ext uri="{BB962C8B-B14F-4D97-AF65-F5344CB8AC3E}">
        <p14:creationId xmlns:p14="http://schemas.microsoft.com/office/powerpoint/2010/main" val="155117906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9001D313-5256-7843-8A8D-9748FD59D254}" type="slidenum">
              <a:rPr lang="en-US" altLang="ja-JP"/>
              <a:pPr>
                <a:defRPr/>
              </a:pPr>
              <a:t>‹#›</a:t>
            </a:fld>
            <a:endParaRPr lang="en-US" altLang="ja-JP"/>
          </a:p>
        </p:txBody>
      </p:sp>
    </p:spTree>
    <p:extLst>
      <p:ext uri="{BB962C8B-B14F-4D97-AF65-F5344CB8AC3E}">
        <p14:creationId xmlns:p14="http://schemas.microsoft.com/office/powerpoint/2010/main" val="365471649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2511B662-E845-4743-B8EC-22E7BE592192}" type="slidenum">
              <a:rPr lang="en-US" altLang="ja-JP"/>
              <a:pPr>
                <a:defRPr/>
              </a:pPr>
              <a:t>‹#›</a:t>
            </a:fld>
            <a:endParaRPr lang="en-US" altLang="ja-JP"/>
          </a:p>
        </p:txBody>
      </p:sp>
    </p:spTree>
    <p:extLst>
      <p:ext uri="{BB962C8B-B14F-4D97-AF65-F5344CB8AC3E}">
        <p14:creationId xmlns:p14="http://schemas.microsoft.com/office/powerpoint/2010/main" val="375597120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6CBE882F-9A27-3A4C-9EDB-0BF3949E3383}" type="slidenum">
              <a:rPr lang="en-US" altLang="ja-JP"/>
              <a:pPr>
                <a:defRPr/>
              </a:pPr>
              <a:t>‹#›</a:t>
            </a:fld>
            <a:endParaRPr lang="en-US" altLang="ja-JP"/>
          </a:p>
        </p:txBody>
      </p:sp>
    </p:spTree>
    <p:extLst>
      <p:ext uri="{BB962C8B-B14F-4D97-AF65-F5344CB8AC3E}">
        <p14:creationId xmlns:p14="http://schemas.microsoft.com/office/powerpoint/2010/main" val="178155876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39742D83-C143-B147-8330-4895D98375EC}" type="slidenum">
              <a:rPr lang="en-US" altLang="ja-JP"/>
              <a:pPr>
                <a:defRPr/>
              </a:pPr>
              <a:t>‹#›</a:t>
            </a:fld>
            <a:endParaRPr lang="en-US" altLang="ja-JP"/>
          </a:p>
        </p:txBody>
      </p:sp>
    </p:spTree>
    <p:extLst>
      <p:ext uri="{BB962C8B-B14F-4D97-AF65-F5344CB8AC3E}">
        <p14:creationId xmlns:p14="http://schemas.microsoft.com/office/powerpoint/2010/main" val="52038308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0C33106D-828D-5B48-9269-5E72FC0E61B5}" type="slidenum">
              <a:rPr lang="en-US" altLang="ja-JP"/>
              <a:pPr>
                <a:defRPr/>
              </a:pPr>
              <a:t>‹#›</a:t>
            </a:fld>
            <a:endParaRPr lang="en-US" altLang="ja-JP"/>
          </a:p>
        </p:txBody>
      </p:sp>
    </p:spTree>
    <p:extLst>
      <p:ext uri="{BB962C8B-B14F-4D97-AF65-F5344CB8AC3E}">
        <p14:creationId xmlns:p14="http://schemas.microsoft.com/office/powerpoint/2010/main" val="335197571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AB194521-3EFE-9840-9B22-854FFEC26A10}" type="slidenum">
              <a:rPr lang="en-US" altLang="ja-JP"/>
              <a:pPr>
                <a:defRPr/>
              </a:pPr>
              <a:t>‹#›</a:t>
            </a:fld>
            <a:endParaRPr lang="en-US" altLang="ja-JP"/>
          </a:p>
        </p:txBody>
      </p:sp>
    </p:spTree>
    <p:extLst>
      <p:ext uri="{BB962C8B-B14F-4D97-AF65-F5344CB8AC3E}">
        <p14:creationId xmlns:p14="http://schemas.microsoft.com/office/powerpoint/2010/main" val="360108441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E23CD37-2032-5442-8DAC-DA52826DE066}" type="slidenum">
              <a:rPr lang="en-US"/>
              <a:pPr>
                <a:defRPr/>
              </a:pPr>
              <a:t>‹#›</a:t>
            </a:fld>
            <a:endParaRPr lang="en-US"/>
          </a:p>
        </p:txBody>
      </p:sp>
    </p:spTree>
    <p:extLst>
      <p:ext uri="{BB962C8B-B14F-4D97-AF65-F5344CB8AC3E}">
        <p14:creationId xmlns:p14="http://schemas.microsoft.com/office/powerpoint/2010/main" val="8406576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C9CD160D-9D49-D74E-8B2B-82DFA8D0A641}" type="slidenum">
              <a:rPr lang="en-US"/>
              <a:pPr>
                <a:defRPr/>
              </a:pPr>
              <a:t>‹#›</a:t>
            </a:fld>
            <a:endParaRPr lang="en-US"/>
          </a:p>
        </p:txBody>
      </p:sp>
    </p:spTree>
    <p:extLst>
      <p:ext uri="{BB962C8B-B14F-4D97-AF65-F5344CB8AC3E}">
        <p14:creationId xmlns:p14="http://schemas.microsoft.com/office/powerpoint/2010/main" val="339733238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53391E2-E24C-7B41-AF35-98A03FDEDDBE}" type="slidenum">
              <a:rPr lang="en-US"/>
              <a:pPr>
                <a:defRPr/>
              </a:pPr>
              <a:t>‹#›</a:t>
            </a:fld>
            <a:endParaRPr lang="en-US"/>
          </a:p>
        </p:txBody>
      </p:sp>
    </p:spTree>
    <p:extLst>
      <p:ext uri="{BB962C8B-B14F-4D97-AF65-F5344CB8AC3E}">
        <p14:creationId xmlns:p14="http://schemas.microsoft.com/office/powerpoint/2010/main" val="39497157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853233407"/>
      </p:ext>
    </p:extLst>
  </p:cSld>
  <p:clrMapOvr>
    <a:masterClrMapping/>
  </p:clrMapOvr>
  <p:transition spd="med">
    <p:zoom dir="in"/>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9E158271-B2D9-C34D-9DE5-4ADB0F9343DD}" type="slidenum">
              <a:rPr lang="en-US"/>
              <a:pPr>
                <a:defRPr/>
              </a:pPr>
              <a:t>‹#›</a:t>
            </a:fld>
            <a:endParaRPr lang="en-US"/>
          </a:p>
        </p:txBody>
      </p:sp>
    </p:spTree>
    <p:extLst>
      <p:ext uri="{BB962C8B-B14F-4D97-AF65-F5344CB8AC3E}">
        <p14:creationId xmlns:p14="http://schemas.microsoft.com/office/powerpoint/2010/main" val="184379285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9F862BA6-CD91-0746-86A1-AAA930AB0F71}" type="slidenum">
              <a:rPr lang="en-US"/>
              <a:pPr>
                <a:defRPr/>
              </a:pPr>
              <a:t>‹#›</a:t>
            </a:fld>
            <a:endParaRPr lang="en-US"/>
          </a:p>
        </p:txBody>
      </p:sp>
    </p:spTree>
    <p:extLst>
      <p:ext uri="{BB962C8B-B14F-4D97-AF65-F5344CB8AC3E}">
        <p14:creationId xmlns:p14="http://schemas.microsoft.com/office/powerpoint/2010/main" val="165604243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C18CE17-80AC-A243-8B5E-2FF36068B328}" type="slidenum">
              <a:rPr lang="en-US"/>
              <a:pPr>
                <a:defRPr/>
              </a:pPr>
              <a:t>‹#›</a:t>
            </a:fld>
            <a:endParaRPr lang="en-US"/>
          </a:p>
        </p:txBody>
      </p:sp>
    </p:spTree>
    <p:extLst>
      <p:ext uri="{BB962C8B-B14F-4D97-AF65-F5344CB8AC3E}">
        <p14:creationId xmlns:p14="http://schemas.microsoft.com/office/powerpoint/2010/main" val="347662556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C38BA20E-CD88-7D44-A0C3-DCE088A6186A}" type="slidenum">
              <a:rPr lang="en-US"/>
              <a:pPr>
                <a:defRPr/>
              </a:pPr>
              <a:t>‹#›</a:t>
            </a:fld>
            <a:endParaRPr lang="en-US"/>
          </a:p>
        </p:txBody>
      </p:sp>
    </p:spTree>
    <p:extLst>
      <p:ext uri="{BB962C8B-B14F-4D97-AF65-F5344CB8AC3E}">
        <p14:creationId xmlns:p14="http://schemas.microsoft.com/office/powerpoint/2010/main" val="102896862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C3B96B8-FC90-9142-8AAD-6FF34A400C1E}" type="slidenum">
              <a:rPr lang="en-US"/>
              <a:pPr>
                <a:defRPr/>
              </a:pPr>
              <a:t>‹#›</a:t>
            </a:fld>
            <a:endParaRPr lang="en-US"/>
          </a:p>
        </p:txBody>
      </p:sp>
    </p:spTree>
    <p:extLst>
      <p:ext uri="{BB962C8B-B14F-4D97-AF65-F5344CB8AC3E}">
        <p14:creationId xmlns:p14="http://schemas.microsoft.com/office/powerpoint/2010/main" val="327448456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2CE66A9-E95C-D84D-ABC8-0AD7B5F7E3AB}" type="slidenum">
              <a:rPr lang="en-US"/>
              <a:pPr>
                <a:defRPr/>
              </a:pPr>
              <a:t>‹#›</a:t>
            </a:fld>
            <a:endParaRPr lang="en-US"/>
          </a:p>
        </p:txBody>
      </p:sp>
    </p:spTree>
    <p:extLst>
      <p:ext uri="{BB962C8B-B14F-4D97-AF65-F5344CB8AC3E}">
        <p14:creationId xmlns:p14="http://schemas.microsoft.com/office/powerpoint/2010/main" val="92113977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73D5FD8-F40F-F14C-9DFF-FFF0CF49BC0A}" type="slidenum">
              <a:rPr lang="en-US"/>
              <a:pPr>
                <a:defRPr/>
              </a:pPr>
              <a:t>‹#›</a:t>
            </a:fld>
            <a:endParaRPr lang="en-US"/>
          </a:p>
        </p:txBody>
      </p:sp>
    </p:spTree>
    <p:extLst>
      <p:ext uri="{BB962C8B-B14F-4D97-AF65-F5344CB8AC3E}">
        <p14:creationId xmlns:p14="http://schemas.microsoft.com/office/powerpoint/2010/main" val="100389514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6F67773B-1EE9-6F4D-9FFA-1CB942A1B298}" type="slidenum">
              <a:rPr lang="en-US"/>
              <a:pPr>
                <a:defRPr/>
              </a:pPr>
              <a:t>‹#›</a:t>
            </a:fld>
            <a:endParaRPr lang="en-US"/>
          </a:p>
        </p:txBody>
      </p:sp>
    </p:spTree>
    <p:extLst>
      <p:ext uri="{BB962C8B-B14F-4D97-AF65-F5344CB8AC3E}">
        <p14:creationId xmlns:p14="http://schemas.microsoft.com/office/powerpoint/2010/main" val="134174622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8BA791-5A54-7540-BF47-B359C0B2D57C}" type="slidenum">
              <a:rPr lang="en-US"/>
              <a:pPr>
                <a:defRPr/>
              </a:pPr>
              <a:t>‹#›</a:t>
            </a:fld>
            <a:endParaRPr lang="en-US"/>
          </a:p>
        </p:txBody>
      </p:sp>
    </p:spTree>
    <p:extLst>
      <p:ext uri="{BB962C8B-B14F-4D97-AF65-F5344CB8AC3E}">
        <p14:creationId xmlns:p14="http://schemas.microsoft.com/office/powerpoint/2010/main" val="1254502955"/>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7E48E7E-3DC8-E24D-93F7-642E65A6CCB2}" type="slidenum">
              <a:rPr lang="en-US"/>
              <a:pPr>
                <a:defRPr/>
              </a:pPr>
              <a:t>‹#›</a:t>
            </a:fld>
            <a:endParaRPr lang="en-US"/>
          </a:p>
        </p:txBody>
      </p:sp>
    </p:spTree>
    <p:extLst>
      <p:ext uri="{BB962C8B-B14F-4D97-AF65-F5344CB8AC3E}">
        <p14:creationId xmlns:p14="http://schemas.microsoft.com/office/powerpoint/2010/main" val="40458517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727863049"/>
      </p:ext>
    </p:extLst>
  </p:cSld>
  <p:clrMapOvr>
    <a:masterClrMapping/>
  </p:clrMapOvr>
  <p:transition spd="med">
    <p:zoom dir="in"/>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2D3A5685-700D-B745-8305-707D6AC3CA49}" type="slidenum">
              <a:rPr lang="en-US"/>
              <a:pPr>
                <a:defRPr/>
              </a:pPr>
              <a:t>‹#›</a:t>
            </a:fld>
            <a:endParaRPr lang="en-US"/>
          </a:p>
        </p:txBody>
      </p:sp>
    </p:spTree>
    <p:extLst>
      <p:ext uri="{BB962C8B-B14F-4D97-AF65-F5344CB8AC3E}">
        <p14:creationId xmlns:p14="http://schemas.microsoft.com/office/powerpoint/2010/main" val="303157485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25BF2A-6711-E149-BACF-6E72A272AA9F}" type="slidenum">
              <a:rPr lang="en-US"/>
              <a:pPr>
                <a:defRPr/>
              </a:pPr>
              <a:t>‹#›</a:t>
            </a:fld>
            <a:endParaRPr lang="en-US"/>
          </a:p>
        </p:txBody>
      </p:sp>
    </p:spTree>
    <p:extLst>
      <p:ext uri="{BB962C8B-B14F-4D97-AF65-F5344CB8AC3E}">
        <p14:creationId xmlns:p14="http://schemas.microsoft.com/office/powerpoint/2010/main" val="212702734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388A0CB-BA95-4647-8CAE-4CE4DE4477C6}" type="slidenum">
              <a:rPr lang="en-US"/>
              <a:pPr>
                <a:defRPr/>
              </a:pPr>
              <a:t>‹#›</a:t>
            </a:fld>
            <a:endParaRPr lang="en-US"/>
          </a:p>
        </p:txBody>
      </p:sp>
    </p:spTree>
    <p:extLst>
      <p:ext uri="{BB962C8B-B14F-4D97-AF65-F5344CB8AC3E}">
        <p14:creationId xmlns:p14="http://schemas.microsoft.com/office/powerpoint/2010/main" val="79677505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A1EAD987-A0AF-3B4F-808E-49AA98D8A2D9}" type="slidenum">
              <a:rPr lang="en-US"/>
              <a:pPr>
                <a:defRPr/>
              </a:pPr>
              <a:t>‹#›</a:t>
            </a:fld>
            <a:endParaRPr lang="en-US"/>
          </a:p>
        </p:txBody>
      </p:sp>
    </p:spTree>
    <p:extLst>
      <p:ext uri="{BB962C8B-B14F-4D97-AF65-F5344CB8AC3E}">
        <p14:creationId xmlns:p14="http://schemas.microsoft.com/office/powerpoint/2010/main" val="285538588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32D5126-C1C4-4F4A-8E55-F27C8CFD2091}" type="slidenum">
              <a:rPr lang="en-US"/>
              <a:pPr>
                <a:defRPr/>
              </a:pPr>
              <a:t>‹#›</a:t>
            </a:fld>
            <a:endParaRPr lang="en-US"/>
          </a:p>
        </p:txBody>
      </p:sp>
    </p:spTree>
    <p:extLst>
      <p:ext uri="{BB962C8B-B14F-4D97-AF65-F5344CB8AC3E}">
        <p14:creationId xmlns:p14="http://schemas.microsoft.com/office/powerpoint/2010/main" val="372037764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1192201-2254-3C44-B075-C80811C012E3}" type="slidenum">
              <a:rPr lang="en-US"/>
              <a:pPr>
                <a:defRPr/>
              </a:pPr>
              <a:t>‹#›</a:t>
            </a:fld>
            <a:endParaRPr lang="en-US"/>
          </a:p>
        </p:txBody>
      </p:sp>
    </p:spTree>
    <p:extLst>
      <p:ext uri="{BB962C8B-B14F-4D97-AF65-F5344CB8AC3E}">
        <p14:creationId xmlns:p14="http://schemas.microsoft.com/office/powerpoint/2010/main" val="333969476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0C1D7F1-3078-D441-BF41-37AD5FFE8406}" type="slidenum">
              <a:rPr lang="en-US"/>
              <a:pPr>
                <a:defRPr/>
              </a:pPr>
              <a:t>‹#›</a:t>
            </a:fld>
            <a:endParaRPr lang="en-US"/>
          </a:p>
        </p:txBody>
      </p:sp>
    </p:spTree>
    <p:extLst>
      <p:ext uri="{BB962C8B-B14F-4D97-AF65-F5344CB8AC3E}">
        <p14:creationId xmlns:p14="http://schemas.microsoft.com/office/powerpoint/2010/main" val="224207456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267DC9D-F12E-CC4D-8A63-EE1CA28ED88C}" type="slidenum">
              <a:rPr lang="en-US"/>
              <a:pPr>
                <a:defRPr/>
              </a:pPr>
              <a:t>‹#›</a:t>
            </a:fld>
            <a:endParaRPr lang="en-US"/>
          </a:p>
        </p:txBody>
      </p:sp>
    </p:spTree>
    <p:extLst>
      <p:ext uri="{BB962C8B-B14F-4D97-AF65-F5344CB8AC3E}">
        <p14:creationId xmlns:p14="http://schemas.microsoft.com/office/powerpoint/2010/main" val="85466263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DCF33DE-ADEC-8042-86F4-05855D18B7C0}" type="slidenum">
              <a:rPr lang="en-US"/>
              <a:pPr>
                <a:defRPr/>
              </a:pPr>
              <a:t>‹#›</a:t>
            </a:fld>
            <a:endParaRPr lang="en-US"/>
          </a:p>
        </p:txBody>
      </p:sp>
    </p:spTree>
    <p:extLst>
      <p:ext uri="{BB962C8B-B14F-4D97-AF65-F5344CB8AC3E}">
        <p14:creationId xmlns:p14="http://schemas.microsoft.com/office/powerpoint/2010/main" val="219114605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E6489450-8840-6E4C-9FA4-49526CBD3E29}" type="slidenum">
              <a:rPr lang="en-US"/>
              <a:pPr>
                <a:defRPr/>
              </a:pPr>
              <a:t>‹#›</a:t>
            </a:fld>
            <a:endParaRPr lang="en-US"/>
          </a:p>
        </p:txBody>
      </p:sp>
    </p:spTree>
    <p:extLst>
      <p:ext uri="{BB962C8B-B14F-4D97-AF65-F5344CB8AC3E}">
        <p14:creationId xmlns:p14="http://schemas.microsoft.com/office/powerpoint/2010/main" val="7701954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859052668"/>
      </p:ext>
    </p:extLst>
  </p:cSld>
  <p:clrMapOvr>
    <a:masterClrMapping/>
  </p:clrMapOvr>
  <p:transition spd="med">
    <p:zoom dir="in"/>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A44CDBD-8E3A-4D48-A1DE-3D3C5515D100}" type="slidenum">
              <a:rPr lang="en-US"/>
              <a:pPr>
                <a:defRPr/>
              </a:pPr>
              <a:t>‹#›</a:t>
            </a:fld>
            <a:endParaRPr lang="en-US"/>
          </a:p>
        </p:txBody>
      </p:sp>
    </p:spTree>
    <p:extLst>
      <p:ext uri="{BB962C8B-B14F-4D97-AF65-F5344CB8AC3E}">
        <p14:creationId xmlns:p14="http://schemas.microsoft.com/office/powerpoint/2010/main" val="24849023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endParaRPr lang="en-US"/>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endParaRPr lang="en-US"/>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69541E14-96F2-3F4E-AFA9-609FEAC61B1D}" type="slidenum">
              <a:rPr lang="en-US"/>
              <a:pPr>
                <a:defRPr/>
              </a:pPr>
              <a:t>‹#›</a:t>
            </a:fld>
            <a:endParaRPr lang="en-US"/>
          </a:p>
        </p:txBody>
      </p:sp>
    </p:spTree>
    <p:extLst>
      <p:ext uri="{BB962C8B-B14F-4D97-AF65-F5344CB8AC3E}">
        <p14:creationId xmlns:p14="http://schemas.microsoft.com/office/powerpoint/2010/main" val="192741185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FEFA6A0F-4223-914A-ABEB-4A25B5D23A59}" type="slidenum">
              <a:rPr lang="en-US"/>
              <a:pPr>
                <a:defRPr/>
              </a:pPr>
              <a:t>‹#›</a:t>
            </a:fld>
            <a:endParaRPr lang="en-US"/>
          </a:p>
        </p:txBody>
      </p:sp>
    </p:spTree>
    <p:extLst>
      <p:ext uri="{BB962C8B-B14F-4D97-AF65-F5344CB8AC3E}">
        <p14:creationId xmlns:p14="http://schemas.microsoft.com/office/powerpoint/2010/main" val="315679455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F170787B-B102-B043-8877-BE228E1C3A2E}" type="slidenum">
              <a:rPr lang="en-US"/>
              <a:pPr>
                <a:defRPr/>
              </a:pPr>
              <a:t>‹#›</a:t>
            </a:fld>
            <a:endParaRPr lang="en-US"/>
          </a:p>
        </p:txBody>
      </p:sp>
    </p:spTree>
    <p:extLst>
      <p:ext uri="{BB962C8B-B14F-4D97-AF65-F5344CB8AC3E}">
        <p14:creationId xmlns:p14="http://schemas.microsoft.com/office/powerpoint/2010/main" val="400024001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A099B521-E56C-C644-A3E8-13116AB2BA05}" type="slidenum">
              <a:rPr lang="en-US"/>
              <a:pPr>
                <a:defRPr/>
              </a:pPr>
              <a:t>‹#›</a:t>
            </a:fld>
            <a:endParaRPr lang="en-US"/>
          </a:p>
        </p:txBody>
      </p:sp>
    </p:spTree>
    <p:extLst>
      <p:ext uri="{BB962C8B-B14F-4D97-AF65-F5344CB8AC3E}">
        <p14:creationId xmlns:p14="http://schemas.microsoft.com/office/powerpoint/2010/main" val="398627962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p>
        </p:txBody>
      </p:sp>
      <p:sp>
        <p:nvSpPr>
          <p:cNvPr id="8" name="Rectangle 24"/>
          <p:cNvSpPr>
            <a:spLocks noGrp="1" noChangeArrowheads="1"/>
          </p:cNvSpPr>
          <p:nvPr>
            <p:ph type="ftr" sz="quarter" idx="11"/>
          </p:nvPr>
        </p:nvSpPr>
        <p:spPr>
          <a:ln/>
        </p:spPr>
        <p:txBody>
          <a:bodyPr/>
          <a:lstStyle>
            <a:lvl1pPr>
              <a:defRPr/>
            </a:lvl1pPr>
          </a:lstStyle>
          <a:p>
            <a:pPr>
              <a:defRPr/>
            </a:pPr>
            <a:endParaRPr lang="en-US"/>
          </a:p>
        </p:txBody>
      </p:sp>
      <p:sp>
        <p:nvSpPr>
          <p:cNvPr id="9" name="Rectangle 25"/>
          <p:cNvSpPr>
            <a:spLocks noGrp="1" noChangeArrowheads="1"/>
          </p:cNvSpPr>
          <p:nvPr>
            <p:ph type="sldNum" sz="quarter" idx="12"/>
          </p:nvPr>
        </p:nvSpPr>
        <p:spPr>
          <a:ln/>
        </p:spPr>
        <p:txBody>
          <a:bodyPr/>
          <a:lstStyle>
            <a:lvl1pPr>
              <a:defRPr/>
            </a:lvl1pPr>
          </a:lstStyle>
          <a:p>
            <a:pPr>
              <a:defRPr/>
            </a:pPr>
            <a:fld id="{F84B039D-CE42-EF4F-8EFD-CC00F13C4C16}" type="slidenum">
              <a:rPr lang="en-US"/>
              <a:pPr>
                <a:defRPr/>
              </a:pPr>
              <a:t>‹#›</a:t>
            </a:fld>
            <a:endParaRPr lang="en-US"/>
          </a:p>
        </p:txBody>
      </p:sp>
    </p:spTree>
    <p:extLst>
      <p:ext uri="{BB962C8B-B14F-4D97-AF65-F5344CB8AC3E}">
        <p14:creationId xmlns:p14="http://schemas.microsoft.com/office/powerpoint/2010/main" val="395085359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p>
        </p:txBody>
      </p:sp>
      <p:sp>
        <p:nvSpPr>
          <p:cNvPr id="4" name="Rectangle 24"/>
          <p:cNvSpPr>
            <a:spLocks noGrp="1" noChangeArrowheads="1"/>
          </p:cNvSpPr>
          <p:nvPr>
            <p:ph type="ftr" sz="quarter" idx="11"/>
          </p:nvPr>
        </p:nvSpPr>
        <p:spPr>
          <a:ln/>
        </p:spPr>
        <p:txBody>
          <a:bodyPr/>
          <a:lstStyle>
            <a:lvl1pPr>
              <a:defRPr/>
            </a:lvl1pPr>
          </a:lstStyle>
          <a:p>
            <a:pPr>
              <a:defRPr/>
            </a:pPr>
            <a:endParaRPr lang="en-US"/>
          </a:p>
        </p:txBody>
      </p:sp>
      <p:sp>
        <p:nvSpPr>
          <p:cNvPr id="5" name="Rectangle 25"/>
          <p:cNvSpPr>
            <a:spLocks noGrp="1" noChangeArrowheads="1"/>
          </p:cNvSpPr>
          <p:nvPr>
            <p:ph type="sldNum" sz="quarter" idx="12"/>
          </p:nvPr>
        </p:nvSpPr>
        <p:spPr>
          <a:ln/>
        </p:spPr>
        <p:txBody>
          <a:bodyPr/>
          <a:lstStyle>
            <a:lvl1pPr>
              <a:defRPr/>
            </a:lvl1pPr>
          </a:lstStyle>
          <a:p>
            <a:pPr>
              <a:defRPr/>
            </a:pPr>
            <a:fld id="{46069582-741B-DC44-918E-3A58C24C8734}" type="slidenum">
              <a:rPr lang="en-US"/>
              <a:pPr>
                <a:defRPr/>
              </a:pPr>
              <a:t>‹#›</a:t>
            </a:fld>
            <a:endParaRPr lang="en-US"/>
          </a:p>
        </p:txBody>
      </p:sp>
    </p:spTree>
    <p:extLst>
      <p:ext uri="{BB962C8B-B14F-4D97-AF65-F5344CB8AC3E}">
        <p14:creationId xmlns:p14="http://schemas.microsoft.com/office/powerpoint/2010/main" val="914306150"/>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p>
        </p:txBody>
      </p:sp>
      <p:sp>
        <p:nvSpPr>
          <p:cNvPr id="3" name="Rectangle 24"/>
          <p:cNvSpPr>
            <a:spLocks noGrp="1" noChangeArrowheads="1"/>
          </p:cNvSpPr>
          <p:nvPr>
            <p:ph type="ftr" sz="quarter" idx="11"/>
          </p:nvPr>
        </p:nvSpPr>
        <p:spPr>
          <a:ln/>
        </p:spPr>
        <p:txBody>
          <a:bodyPr/>
          <a:lstStyle>
            <a:lvl1pPr>
              <a:defRPr/>
            </a:lvl1pPr>
          </a:lstStyle>
          <a:p>
            <a:pPr>
              <a:defRPr/>
            </a:pPr>
            <a:endParaRPr lang="en-US"/>
          </a:p>
        </p:txBody>
      </p:sp>
      <p:sp>
        <p:nvSpPr>
          <p:cNvPr id="4" name="Rectangle 25"/>
          <p:cNvSpPr>
            <a:spLocks noGrp="1" noChangeArrowheads="1"/>
          </p:cNvSpPr>
          <p:nvPr>
            <p:ph type="sldNum" sz="quarter" idx="12"/>
          </p:nvPr>
        </p:nvSpPr>
        <p:spPr>
          <a:ln/>
        </p:spPr>
        <p:txBody>
          <a:bodyPr/>
          <a:lstStyle>
            <a:lvl1pPr>
              <a:defRPr/>
            </a:lvl1pPr>
          </a:lstStyle>
          <a:p>
            <a:pPr>
              <a:defRPr/>
            </a:pPr>
            <a:fld id="{68C78D4A-A346-BF44-A129-CD2C457F108E}" type="slidenum">
              <a:rPr lang="en-US"/>
              <a:pPr>
                <a:defRPr/>
              </a:pPr>
              <a:t>‹#›</a:t>
            </a:fld>
            <a:endParaRPr lang="en-US"/>
          </a:p>
        </p:txBody>
      </p:sp>
    </p:spTree>
    <p:extLst>
      <p:ext uri="{BB962C8B-B14F-4D97-AF65-F5344CB8AC3E}">
        <p14:creationId xmlns:p14="http://schemas.microsoft.com/office/powerpoint/2010/main" val="157796038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C61B435E-725E-5841-871E-6C6E64AA0231}" type="slidenum">
              <a:rPr lang="en-US"/>
              <a:pPr>
                <a:defRPr/>
              </a:pPr>
              <a:t>‹#›</a:t>
            </a:fld>
            <a:endParaRPr lang="en-US"/>
          </a:p>
        </p:txBody>
      </p:sp>
    </p:spTree>
    <p:extLst>
      <p:ext uri="{BB962C8B-B14F-4D97-AF65-F5344CB8AC3E}">
        <p14:creationId xmlns:p14="http://schemas.microsoft.com/office/powerpoint/2010/main" val="3391150049"/>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5B2894C8-39E4-3049-B204-2962F3FBCB41}" type="slidenum">
              <a:rPr lang="en-US"/>
              <a:pPr>
                <a:defRPr/>
              </a:pPr>
              <a:t>‹#›</a:t>
            </a:fld>
            <a:endParaRPr lang="en-US"/>
          </a:p>
        </p:txBody>
      </p:sp>
    </p:spTree>
    <p:extLst>
      <p:ext uri="{BB962C8B-B14F-4D97-AF65-F5344CB8AC3E}">
        <p14:creationId xmlns:p14="http://schemas.microsoft.com/office/powerpoint/2010/main" val="29540866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3157206235"/>
      </p:ext>
    </p:extLst>
  </p:cSld>
  <p:clrMapOvr>
    <a:masterClrMapping/>
  </p:clrMapOvr>
  <p:transition spd="med">
    <p:zoom dir="in"/>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CDADF35B-205A-124A-A962-64427ACFC918}" type="slidenum">
              <a:rPr lang="en-US"/>
              <a:pPr>
                <a:defRPr/>
              </a:pPr>
              <a:t>‹#›</a:t>
            </a:fld>
            <a:endParaRPr lang="en-US"/>
          </a:p>
        </p:txBody>
      </p:sp>
    </p:spTree>
    <p:extLst>
      <p:ext uri="{BB962C8B-B14F-4D97-AF65-F5344CB8AC3E}">
        <p14:creationId xmlns:p14="http://schemas.microsoft.com/office/powerpoint/2010/main" val="196632290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28DD8F24-B0BA-0D42-B404-1A2F093DD3C6}" type="slidenum">
              <a:rPr lang="en-US"/>
              <a:pPr>
                <a:defRPr/>
              </a:pPr>
              <a:t>‹#›</a:t>
            </a:fld>
            <a:endParaRPr lang="en-US"/>
          </a:p>
        </p:txBody>
      </p:sp>
    </p:spTree>
    <p:extLst>
      <p:ext uri="{BB962C8B-B14F-4D97-AF65-F5344CB8AC3E}">
        <p14:creationId xmlns:p14="http://schemas.microsoft.com/office/powerpoint/2010/main" val="3256027820"/>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0285936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94119064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41862598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25810264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417558046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43370420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61841000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8712345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1352772146"/>
      </p:ext>
    </p:extLst>
  </p:cSld>
  <p:clrMapOvr>
    <a:masterClrMapping/>
  </p:clrMapOvr>
  <p:transition spd="med">
    <p:zoom dir="in"/>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55624799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73372812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81799987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7836940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1"/>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28202500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latin typeface="Times New Roman" pitchFamily="-110" charset="0"/>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grpSp>
      </p:grpSp>
      <p:sp>
        <p:nvSpPr>
          <p:cNvPr id="822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822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10"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83D4E77C-DEFC-BB4C-8BF2-A3F51AA0A4FD}" type="slidenum">
              <a:rPr lang="en-US"/>
              <a:pPr>
                <a:defRPr/>
              </a:pPr>
              <a:t>‹#›</a:t>
            </a:fld>
            <a:endParaRPr lang="en-US"/>
          </a:p>
        </p:txBody>
      </p:sp>
    </p:spTree>
    <p:extLst>
      <p:ext uri="{BB962C8B-B14F-4D97-AF65-F5344CB8AC3E}">
        <p14:creationId xmlns:p14="http://schemas.microsoft.com/office/powerpoint/2010/main" val="244664165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2C425145-CABB-6140-AC68-A53BB0F78E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5614037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6F6008AB-7782-8A4E-A7EF-DF2E84C6C8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7605772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CB83B2C1-F1D3-3F41-B6B8-173594AB0E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7665813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37"/>
          <p:cNvSpPr>
            <a:spLocks noGrp="1" noChangeArrowheads="1"/>
          </p:cNvSpPr>
          <p:nvPr>
            <p:ph type="sldNum" sz="quarter" idx="12"/>
          </p:nvPr>
        </p:nvSpPr>
        <p:spPr>
          <a:ln/>
        </p:spPr>
        <p:txBody>
          <a:bodyPr/>
          <a:lstStyle>
            <a:lvl1pPr>
              <a:defRPr/>
            </a:lvl1pPr>
          </a:lstStyle>
          <a:p>
            <a:pPr>
              <a:defRPr/>
            </a:pPr>
            <a:fld id="{BD20B9E2-1098-014B-AEAD-78F7F8B1821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2750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fld id="{CBC84355-7014-1F40-AF67-BD1BBE87FAE2}" type="datetime1">
              <a:rPr lang="en-US"/>
              <a:pPr>
                <a:defRPr/>
              </a:pPr>
              <a:t>1/26/24</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latin typeface="Georgia"/>
            </a:endParaRPr>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C48B0EBC-F39F-6E49-9E06-B087B0D4AD0D}" type="slidenum">
              <a:rPr lang="en-US"/>
              <a:pPr>
                <a:defRPr/>
              </a:pPr>
              <a:t>‹#›</a:t>
            </a:fld>
            <a:endParaRPr lang="en-US"/>
          </a:p>
        </p:txBody>
      </p:sp>
    </p:spTree>
    <p:extLst>
      <p:ext uri="{BB962C8B-B14F-4D97-AF65-F5344CB8AC3E}">
        <p14:creationId xmlns:p14="http://schemas.microsoft.com/office/powerpoint/2010/main" val="1793499416"/>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282745098"/>
      </p:ext>
    </p:extLst>
  </p:cSld>
  <p:clrMapOvr>
    <a:masterClrMapping/>
  </p:clrMapOvr>
  <p:transition spd="med">
    <p:zoom dir="in"/>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37"/>
          <p:cNvSpPr>
            <a:spLocks noGrp="1" noChangeArrowheads="1"/>
          </p:cNvSpPr>
          <p:nvPr>
            <p:ph type="sldNum" sz="quarter" idx="12"/>
          </p:nvPr>
        </p:nvSpPr>
        <p:spPr>
          <a:ln/>
        </p:spPr>
        <p:txBody>
          <a:bodyPr/>
          <a:lstStyle>
            <a:lvl1pPr>
              <a:defRPr/>
            </a:lvl1pPr>
          </a:lstStyle>
          <a:p>
            <a:pPr>
              <a:defRPr/>
            </a:pPr>
            <a:fld id="{7ED4905B-6D74-9B4F-8222-865C1FBCB0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2702532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37"/>
          <p:cNvSpPr>
            <a:spLocks noGrp="1" noChangeArrowheads="1"/>
          </p:cNvSpPr>
          <p:nvPr>
            <p:ph type="sldNum" sz="quarter" idx="12"/>
          </p:nvPr>
        </p:nvSpPr>
        <p:spPr>
          <a:ln/>
        </p:spPr>
        <p:txBody>
          <a:bodyPr/>
          <a:lstStyle>
            <a:lvl1pPr>
              <a:defRPr/>
            </a:lvl1pPr>
          </a:lstStyle>
          <a:p>
            <a:pPr>
              <a:defRPr/>
            </a:pPr>
            <a:fld id="{D3940DEA-96CB-5148-B955-1159BA1AD1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9123446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0138FDC2-7954-B141-AA99-14FDACA1526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4893171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B563F020-1CA2-FD44-8A4F-74FF78C906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5865290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68D0A343-8F7A-2E45-BD6B-F4F771070F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3455366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37"/>
          <p:cNvSpPr>
            <a:spLocks noGrp="1" noChangeArrowheads="1"/>
          </p:cNvSpPr>
          <p:nvPr>
            <p:ph type="sldNum" sz="quarter" idx="12"/>
          </p:nvPr>
        </p:nvSpPr>
        <p:spPr>
          <a:ln/>
        </p:spPr>
        <p:txBody>
          <a:bodyPr/>
          <a:lstStyle>
            <a:lvl1pPr>
              <a:defRPr/>
            </a:lvl1pPr>
          </a:lstStyle>
          <a:p>
            <a:pPr>
              <a:defRPr/>
            </a:pPr>
            <a:fld id="{FF068CA4-7D6F-1B46-90DD-741A7AC7FBB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4956393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6"/>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37"/>
          <p:cNvSpPr>
            <a:spLocks noGrp="1" noChangeArrowheads="1"/>
          </p:cNvSpPr>
          <p:nvPr>
            <p:ph type="sldNum" sz="quarter" idx="12"/>
          </p:nvPr>
        </p:nvSpPr>
        <p:spPr>
          <a:ln/>
        </p:spPr>
        <p:txBody>
          <a:bodyPr/>
          <a:lstStyle>
            <a:lvl1pPr>
              <a:defRPr/>
            </a:lvl1pPr>
          </a:lstStyle>
          <a:p>
            <a:pPr>
              <a:defRPr/>
            </a:pPr>
            <a:fld id="{DAA39099-8817-D440-9ADD-7D59FEEC5C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1185148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pPr>
                <a:defRPr/>
              </a:pPr>
              <a:t>‹#›</a:t>
            </a:fld>
            <a:endParaRPr lang="en-GB"/>
          </a:p>
        </p:txBody>
      </p:sp>
    </p:spTree>
    <p:extLst>
      <p:ext uri="{BB962C8B-B14F-4D97-AF65-F5344CB8AC3E}">
        <p14:creationId xmlns:p14="http://schemas.microsoft.com/office/powerpoint/2010/main" val="345613364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fld id="{55399309-1E73-9E4F-AC70-E9B9447B9298}" type="slidenum">
              <a:rPr lang="en-US">
                <a:latin typeface="Arial"/>
                <a:ea typeface="ＭＳ Ｐゴシック"/>
                <a:cs typeface="ＭＳ Ｐゴシック"/>
              </a:rPr>
              <a:pPr/>
              <a:t>‹#›</a:t>
            </a:fld>
            <a:endParaRPr lang="en-US">
              <a:latin typeface="Arial"/>
              <a:ea typeface="ＭＳ Ｐゴシック"/>
              <a:cs typeface="ＭＳ Ｐゴシック"/>
            </a:endParaRPr>
          </a:p>
        </p:txBody>
      </p:sp>
    </p:spTree>
    <p:extLst>
      <p:ext uri="{BB962C8B-B14F-4D97-AF65-F5344CB8AC3E}">
        <p14:creationId xmlns:p14="http://schemas.microsoft.com/office/powerpoint/2010/main" val="165287338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E6832363-2F53-9849-A7AE-2143CF80A3DB}" type="slidenum">
              <a:rPr lang="en-US"/>
              <a:pPr>
                <a:defRPr/>
              </a:pPr>
              <a:t>‹#›</a:t>
            </a:fld>
            <a:endParaRPr lang="en-US"/>
          </a:p>
        </p:txBody>
      </p:sp>
    </p:spTree>
    <p:extLst>
      <p:ext uri="{BB962C8B-B14F-4D97-AF65-F5344CB8AC3E}">
        <p14:creationId xmlns:p14="http://schemas.microsoft.com/office/powerpoint/2010/main" val="23808236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107" charset="-128"/>
                <a:cs typeface="ＭＳ Ｐゴシック" pitchFamily="-107"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pitchFamily="-107" charset="-128"/>
                <a:cs typeface="ＭＳ Ｐゴシック" pitchFamily="-107"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447EA7B9-8B77-8643-8065-A069A4444EF9}" type="slidenum">
              <a:rPr lang="en-US"/>
              <a:pPr>
                <a:defRPr/>
              </a:pPr>
              <a:t>‹#›</a:t>
            </a:fld>
            <a:endParaRPr lang="en-US"/>
          </a:p>
        </p:txBody>
      </p:sp>
    </p:spTree>
    <p:extLst>
      <p:ext uri="{BB962C8B-B14F-4D97-AF65-F5344CB8AC3E}">
        <p14:creationId xmlns:p14="http://schemas.microsoft.com/office/powerpoint/2010/main" val="1755999968"/>
      </p:ext>
    </p:extLst>
  </p:cSld>
  <p:clrMapOvr>
    <a:masterClrMapping/>
  </p:clrMapOvr>
  <p:transition>
    <p:dissolve/>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A3088246-B328-2748-8C10-112C6CF93855}" type="slidenum">
              <a:rPr lang="en-US"/>
              <a:pPr>
                <a:defRPr/>
              </a:pPr>
              <a:t>‹#›</a:t>
            </a:fld>
            <a:endParaRPr lang="en-US"/>
          </a:p>
        </p:txBody>
      </p:sp>
    </p:spTree>
    <p:extLst>
      <p:ext uri="{BB962C8B-B14F-4D97-AF65-F5344CB8AC3E}">
        <p14:creationId xmlns:p14="http://schemas.microsoft.com/office/powerpoint/2010/main" val="216991838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2D43FC8-5AF7-BB49-97B0-1BC74B4E6283}" type="slidenum">
              <a:rPr lang="en-US"/>
              <a:pPr>
                <a:defRPr/>
              </a:pPr>
              <a:t>‹#›</a:t>
            </a:fld>
            <a:endParaRPr lang="en-US"/>
          </a:p>
        </p:txBody>
      </p:sp>
    </p:spTree>
    <p:extLst>
      <p:ext uri="{BB962C8B-B14F-4D97-AF65-F5344CB8AC3E}">
        <p14:creationId xmlns:p14="http://schemas.microsoft.com/office/powerpoint/2010/main" val="141038151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A7E40827-4B35-1147-AA2A-FEFABB6D956D}" type="slidenum">
              <a:rPr lang="en-US"/>
              <a:pPr>
                <a:defRPr/>
              </a:pPr>
              <a:t>‹#›</a:t>
            </a:fld>
            <a:endParaRPr lang="en-US"/>
          </a:p>
        </p:txBody>
      </p:sp>
    </p:spTree>
    <p:extLst>
      <p:ext uri="{BB962C8B-B14F-4D97-AF65-F5344CB8AC3E}">
        <p14:creationId xmlns:p14="http://schemas.microsoft.com/office/powerpoint/2010/main" val="2756116852"/>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FB161032-C23B-B342-9D8C-B9D4B6165159}" type="slidenum">
              <a:rPr lang="en-US"/>
              <a:pPr>
                <a:defRPr/>
              </a:pPr>
              <a:t>‹#›</a:t>
            </a:fld>
            <a:endParaRPr lang="en-US"/>
          </a:p>
        </p:txBody>
      </p:sp>
    </p:spTree>
    <p:extLst>
      <p:ext uri="{BB962C8B-B14F-4D97-AF65-F5344CB8AC3E}">
        <p14:creationId xmlns:p14="http://schemas.microsoft.com/office/powerpoint/2010/main" val="224584313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76EE3A35-4AE2-C847-8D4E-3A0E0731D004}" type="slidenum">
              <a:rPr lang="en-US"/>
              <a:pPr>
                <a:defRPr/>
              </a:pPr>
              <a:t>‹#›</a:t>
            </a:fld>
            <a:endParaRPr lang="en-US"/>
          </a:p>
        </p:txBody>
      </p:sp>
    </p:spTree>
    <p:extLst>
      <p:ext uri="{BB962C8B-B14F-4D97-AF65-F5344CB8AC3E}">
        <p14:creationId xmlns:p14="http://schemas.microsoft.com/office/powerpoint/2010/main" val="4067552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6B35E14C-9495-8C43-A58C-AA9546900566}" type="slidenum">
              <a:rPr lang="en-US"/>
              <a:pPr>
                <a:defRPr/>
              </a:pPr>
              <a:t>‹#›</a:t>
            </a:fld>
            <a:endParaRPr lang="en-US"/>
          </a:p>
        </p:txBody>
      </p:sp>
    </p:spTree>
    <p:extLst>
      <p:ext uri="{BB962C8B-B14F-4D97-AF65-F5344CB8AC3E}">
        <p14:creationId xmlns:p14="http://schemas.microsoft.com/office/powerpoint/2010/main" val="210772787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3842AE5-0050-8345-808D-712D3C8418E0}" type="slidenum">
              <a:rPr lang="en-US"/>
              <a:pPr>
                <a:defRPr/>
              </a:pPr>
              <a:t>‹#›</a:t>
            </a:fld>
            <a:endParaRPr lang="en-US"/>
          </a:p>
        </p:txBody>
      </p:sp>
    </p:spTree>
    <p:extLst>
      <p:ext uri="{BB962C8B-B14F-4D97-AF65-F5344CB8AC3E}">
        <p14:creationId xmlns:p14="http://schemas.microsoft.com/office/powerpoint/2010/main" val="2534213903"/>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9506D9F-0C84-C84A-BEEA-25FAA552E5B0}" type="slidenum">
              <a:rPr lang="en-US"/>
              <a:pPr>
                <a:defRPr/>
              </a:pPr>
              <a:t>‹#›</a:t>
            </a:fld>
            <a:endParaRPr lang="en-US"/>
          </a:p>
        </p:txBody>
      </p:sp>
    </p:spTree>
    <p:extLst>
      <p:ext uri="{BB962C8B-B14F-4D97-AF65-F5344CB8AC3E}">
        <p14:creationId xmlns:p14="http://schemas.microsoft.com/office/powerpoint/2010/main" val="426499674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AC1437D-36C4-274A-9798-E2D8B7D70D25}" type="slidenum">
              <a:rPr lang="en-US"/>
              <a:pPr>
                <a:defRPr/>
              </a:pPr>
              <a:t>‹#›</a:t>
            </a:fld>
            <a:endParaRPr lang="en-US"/>
          </a:p>
        </p:txBody>
      </p:sp>
    </p:spTree>
    <p:extLst>
      <p:ext uri="{BB962C8B-B14F-4D97-AF65-F5344CB8AC3E}">
        <p14:creationId xmlns:p14="http://schemas.microsoft.com/office/powerpoint/2010/main" val="137710132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50F32A29-C767-DD4F-8D26-514F9A5FD91F}" type="slidenum">
              <a:rPr lang="en-US"/>
              <a:pPr>
                <a:defRPr/>
              </a:pPr>
              <a:t>‹#›</a:t>
            </a:fld>
            <a:endParaRPr lang="en-US"/>
          </a:p>
        </p:txBody>
      </p:sp>
    </p:spTree>
    <p:extLst>
      <p:ext uri="{BB962C8B-B14F-4D97-AF65-F5344CB8AC3E}">
        <p14:creationId xmlns:p14="http://schemas.microsoft.com/office/powerpoint/2010/main" val="4935658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1C5421EB-CFF1-C846-BF96-0FFDCC2628C2}"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62050988"/>
      </p:ext>
    </p:extLst>
  </p:cSld>
  <p:clrMapOvr>
    <a:masterClrMapping/>
  </p:clrMapOvr>
  <p:transition spd="med">
    <p:randomBar dir="vert"/>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04A608-E57F-AC4C-9819-3068F90DE604}" type="slidenum">
              <a:rPr lang="en-US"/>
              <a:pPr>
                <a:defRPr/>
              </a:pPr>
              <a:t>‹#›</a:t>
            </a:fld>
            <a:endParaRPr lang="en-US"/>
          </a:p>
        </p:txBody>
      </p:sp>
    </p:spTree>
    <p:extLst>
      <p:ext uri="{BB962C8B-B14F-4D97-AF65-F5344CB8AC3E}">
        <p14:creationId xmlns:p14="http://schemas.microsoft.com/office/powerpoint/2010/main" val="185158913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349CF8-7331-7B42-A140-354C8E505CE1}" type="slidenum">
              <a:rPr lang="en-US"/>
              <a:pPr>
                <a:defRPr/>
              </a:pPr>
              <a:t>‹#›</a:t>
            </a:fld>
            <a:endParaRPr lang="en-US"/>
          </a:p>
        </p:txBody>
      </p:sp>
    </p:spTree>
    <p:extLst>
      <p:ext uri="{BB962C8B-B14F-4D97-AF65-F5344CB8AC3E}">
        <p14:creationId xmlns:p14="http://schemas.microsoft.com/office/powerpoint/2010/main" val="99528980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50C71F-8D6B-6C48-A6C5-EB1BC6583B1D}" type="slidenum">
              <a:rPr lang="en-US"/>
              <a:pPr>
                <a:defRPr/>
              </a:pPr>
              <a:t>‹#›</a:t>
            </a:fld>
            <a:endParaRPr lang="en-US"/>
          </a:p>
        </p:txBody>
      </p:sp>
    </p:spTree>
    <p:extLst>
      <p:ext uri="{BB962C8B-B14F-4D97-AF65-F5344CB8AC3E}">
        <p14:creationId xmlns:p14="http://schemas.microsoft.com/office/powerpoint/2010/main" val="372280135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5EB3AE-D66F-0549-B023-7385089941BF}" type="slidenum">
              <a:rPr lang="en-US"/>
              <a:pPr>
                <a:defRPr/>
              </a:pPr>
              <a:t>‹#›</a:t>
            </a:fld>
            <a:endParaRPr lang="en-US"/>
          </a:p>
        </p:txBody>
      </p:sp>
    </p:spTree>
    <p:extLst>
      <p:ext uri="{BB962C8B-B14F-4D97-AF65-F5344CB8AC3E}">
        <p14:creationId xmlns:p14="http://schemas.microsoft.com/office/powerpoint/2010/main" val="368017759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63C8045-CF35-3F43-B773-6CF81C63B81B}" type="slidenum">
              <a:rPr lang="en-US"/>
              <a:pPr>
                <a:defRPr/>
              </a:pPr>
              <a:t>‹#›</a:t>
            </a:fld>
            <a:endParaRPr lang="en-US"/>
          </a:p>
        </p:txBody>
      </p:sp>
    </p:spTree>
    <p:extLst>
      <p:ext uri="{BB962C8B-B14F-4D97-AF65-F5344CB8AC3E}">
        <p14:creationId xmlns:p14="http://schemas.microsoft.com/office/powerpoint/2010/main" val="114787452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4F407D6-B088-174D-BD7B-4307A2622DE1}" type="slidenum">
              <a:rPr lang="en-US"/>
              <a:pPr>
                <a:defRPr/>
              </a:pPr>
              <a:t>‹#›</a:t>
            </a:fld>
            <a:endParaRPr lang="en-US"/>
          </a:p>
        </p:txBody>
      </p:sp>
    </p:spTree>
    <p:extLst>
      <p:ext uri="{BB962C8B-B14F-4D97-AF65-F5344CB8AC3E}">
        <p14:creationId xmlns:p14="http://schemas.microsoft.com/office/powerpoint/2010/main" val="9387405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ED7D363-614B-7E4C-83D9-B68AF0EAC386}" type="slidenum">
              <a:rPr lang="en-US"/>
              <a:pPr>
                <a:defRPr/>
              </a:pPr>
              <a:t>‹#›</a:t>
            </a:fld>
            <a:endParaRPr lang="en-US"/>
          </a:p>
        </p:txBody>
      </p:sp>
    </p:spTree>
    <p:extLst>
      <p:ext uri="{BB962C8B-B14F-4D97-AF65-F5344CB8AC3E}">
        <p14:creationId xmlns:p14="http://schemas.microsoft.com/office/powerpoint/2010/main" val="166684920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0B6E9F-09C4-4741-B396-A2BCB45BCD54}" type="slidenum">
              <a:rPr lang="en-US"/>
              <a:pPr>
                <a:defRPr/>
              </a:pPr>
              <a:t>‹#›</a:t>
            </a:fld>
            <a:endParaRPr lang="en-US"/>
          </a:p>
        </p:txBody>
      </p:sp>
    </p:spTree>
    <p:extLst>
      <p:ext uri="{BB962C8B-B14F-4D97-AF65-F5344CB8AC3E}">
        <p14:creationId xmlns:p14="http://schemas.microsoft.com/office/powerpoint/2010/main" val="236721196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411CCC-2AEB-BE4F-B1B5-D8312DF5C3AC}" type="slidenum">
              <a:rPr lang="en-US"/>
              <a:pPr>
                <a:defRPr/>
              </a:pPr>
              <a:t>‹#›</a:t>
            </a:fld>
            <a:endParaRPr lang="en-US"/>
          </a:p>
        </p:txBody>
      </p:sp>
    </p:spTree>
    <p:extLst>
      <p:ext uri="{BB962C8B-B14F-4D97-AF65-F5344CB8AC3E}">
        <p14:creationId xmlns:p14="http://schemas.microsoft.com/office/powerpoint/2010/main" val="337379357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81C904-8E82-414E-A281-5052B51C86FE}" type="slidenum">
              <a:rPr lang="en-US"/>
              <a:pPr>
                <a:defRPr/>
              </a:pPr>
              <a:t>‹#›</a:t>
            </a:fld>
            <a:endParaRPr lang="en-US"/>
          </a:p>
        </p:txBody>
      </p:sp>
    </p:spTree>
    <p:extLst>
      <p:ext uri="{BB962C8B-B14F-4D97-AF65-F5344CB8AC3E}">
        <p14:creationId xmlns:p14="http://schemas.microsoft.com/office/powerpoint/2010/main" val="7185732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CE5DB02D-02AB-C447-8300-DC1125772939}"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216459089"/>
      </p:ext>
    </p:extLst>
  </p:cSld>
  <p:clrMapOvr>
    <a:masterClrMapping/>
  </p:clrMapOvr>
  <p:transition spd="med">
    <p:randomBar dir="vert"/>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18FF98-DC3B-6048-A641-F38E042683F6}" type="slidenum">
              <a:rPr lang="en-US"/>
              <a:pPr>
                <a:defRPr/>
              </a:pPr>
              <a:t>‹#›</a:t>
            </a:fld>
            <a:endParaRPr lang="en-US"/>
          </a:p>
        </p:txBody>
      </p:sp>
    </p:spTree>
    <p:extLst>
      <p:ext uri="{BB962C8B-B14F-4D97-AF65-F5344CB8AC3E}">
        <p14:creationId xmlns:p14="http://schemas.microsoft.com/office/powerpoint/2010/main" val="36843873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9B7EA4E-3FB8-BB47-AD55-878244D58B5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174717224"/>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72070795-C768-A141-8AAC-0D9D0D1FDAF5}"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776575263"/>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626B6614-C6D2-9741-86C4-41FD2ED4C123}"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516715879"/>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599E4E64-6A3B-A642-81B5-43C1F983C83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192236657"/>
      </p:ext>
    </p:extLst>
  </p:cSld>
  <p:clrMapOvr>
    <a:masterClrMapping/>
  </p:clrMapOvr>
  <p:transition spd="med">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BF97937A-6EFA-7244-9BBB-4B39FA4EDD5D}"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303379479"/>
      </p:ext>
    </p:extLst>
  </p:cSld>
  <p:clrMapOvr>
    <a:masterClrMapping/>
  </p:clrMapOvr>
  <p:transition spd="med">
    <p:randomBar dir="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B97A148-BB3A-6F4F-A713-8E6B70B4C0C8}"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143193953"/>
      </p:ext>
    </p:extLst>
  </p:cSld>
  <p:clrMapOvr>
    <a:masterClrMapping/>
  </p:clrMapOvr>
  <p:transition spd="med">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5522836F-E0F3-634C-ADDA-C92A2EB4B98A}" type="datetime1">
              <a:rPr lang="en-US"/>
              <a:pPr>
                <a:defRPr/>
              </a:pPr>
              <a:t>1/26/24</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latin typeface="Georgia"/>
            </a:endParaRPr>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E80ECE3B-7CFD-C846-8DF9-5897A7EFE78A}" type="slidenum">
              <a:rPr lang="en-US"/>
              <a:pPr>
                <a:defRPr/>
              </a:pPr>
              <a:t>‹#›</a:t>
            </a:fld>
            <a:endParaRPr lang="en-US"/>
          </a:p>
        </p:txBody>
      </p:sp>
    </p:spTree>
    <p:extLst>
      <p:ext uri="{BB962C8B-B14F-4D97-AF65-F5344CB8AC3E}">
        <p14:creationId xmlns:p14="http://schemas.microsoft.com/office/powerpoint/2010/main" val="10542213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43383A86-FADD-714B-BE63-5935EE91934F}"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217051171"/>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33CBCA7D-BFD0-A945-9CDF-5C086F9AF08C}"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788049820"/>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A14E335-CA85-1D48-81B8-5D641B8822EA}"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665181083"/>
      </p:ext>
    </p:extLst>
  </p:cSld>
  <p:clrMapOvr>
    <a:masterClrMapping/>
  </p:clrMapOvr>
  <p:transition spd="med">
    <p:randomBar dir="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B63174D7-74D0-574E-AB1B-20ACBAC70165}"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49334747"/>
      </p:ext>
    </p:extLst>
  </p:cSld>
  <p:clrMapOvr>
    <a:masterClrMapping/>
  </p:clrMapOvr>
  <p:transition spd="med">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D9B065DB-FC38-184F-B50E-10F43D6DE0C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386487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95D4E7B-7A61-3947-A050-68245E77C52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7078550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F8E6DBD5-2254-6A43-9F27-41870F89579E}"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4596455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8EED6303-1903-DA4C-88CF-B3AB1C3C5B0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274202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67EDB842-4635-6F4C-8EBA-CFC02C3B4D7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208850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A249A8E7-B959-8041-8DDD-8DB580B88F7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81385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8" name="Date Placeholder 1"/>
          <p:cNvSpPr>
            <a:spLocks noGrp="1"/>
          </p:cNvSpPr>
          <p:nvPr>
            <p:ph type="dt" sz="half" idx="10"/>
          </p:nvPr>
        </p:nvSpPr>
        <p:spPr/>
        <p:txBody>
          <a:bodyPr/>
          <a:lstStyle>
            <a:lvl1pPr>
              <a:defRPr/>
            </a:lvl1pPr>
          </a:lstStyle>
          <a:p>
            <a:pPr>
              <a:defRPr/>
            </a:pPr>
            <a:fld id="{5E54196F-42FA-0848-83AD-E4FC5AE0E259}" type="datetime1">
              <a:rPr lang="en-US"/>
              <a:pPr>
                <a:defRPr/>
              </a:pPr>
              <a:t>1/26/24</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latin typeface="Georgia"/>
            </a:endParaRPr>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C2182598-0677-C944-ABC0-3FAE6D290267}" type="slidenum">
              <a:rPr lang="en-US"/>
              <a:pPr>
                <a:defRPr/>
              </a:pPr>
              <a:t>‹#›</a:t>
            </a:fld>
            <a:endParaRPr lang="en-US"/>
          </a:p>
        </p:txBody>
      </p:sp>
    </p:spTree>
    <p:extLst>
      <p:ext uri="{BB962C8B-B14F-4D97-AF65-F5344CB8AC3E}">
        <p14:creationId xmlns:p14="http://schemas.microsoft.com/office/powerpoint/2010/main" val="24408377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84AC9061-FB19-6241-838D-3C0884F984A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10965789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9C6FA54-4C15-F942-A166-FE06246D76C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8075057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07A4298C-638A-394A-9080-5FC02AFB0CA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3259405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4AD2FCA-D758-704D-AA67-B63AE627FB2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036781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4A4689E-B5F2-B644-A40B-E833CD23DCB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6802023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9EC24491-79DC-F243-822C-5C8D08432F71}"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3518286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19518793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5212526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8123978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509943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Rectangle 21"/>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atin typeface="Arial"/>
                <a:cs typeface="Arial"/>
              </a:defRPr>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a:solidFill>
                  <a:srgbClr val="FFFFFF"/>
                </a:solidFill>
                <a:latin typeface="Arial"/>
                <a:cs typeface="Aria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54D43633-8453-304F-B7E7-3328FE33DB54}" type="slidenum">
              <a:rPr lang="en-US"/>
              <a:pPr>
                <a:defRPr/>
              </a:pPr>
              <a:t>‹#›</a:t>
            </a:fld>
            <a:endParaRPr lang="en-US"/>
          </a:p>
        </p:txBody>
      </p:sp>
    </p:spTree>
    <p:extLst>
      <p:ext uri="{BB962C8B-B14F-4D97-AF65-F5344CB8AC3E}">
        <p14:creationId xmlns:p14="http://schemas.microsoft.com/office/powerpoint/2010/main" val="29830455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5220449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2516659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81433866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7771912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5988262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9614285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0037510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5108769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48188906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C40E3EC-F814-D649-91C9-813881D120C9}" type="datetime1">
              <a:rPr lang="en-US"/>
              <a:pPr>
                <a:defRPr/>
              </a:pPr>
              <a:t>1/26/24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4362450" y="1027113"/>
            <a:ext cx="457200" cy="441325"/>
          </a:xfrm>
        </p:spPr>
        <p:txBody>
          <a:bodyPr/>
          <a:lstStyle>
            <a:lvl1pPr>
              <a:defRPr/>
            </a:lvl1pPr>
          </a:lstStyle>
          <a:p>
            <a:pPr>
              <a:defRPr/>
            </a:pPr>
            <a:fld id="{4B2106E2-D369-BA49-B27A-5C884071BB2A}" type="slidenum">
              <a:rPr lang="en-US"/>
              <a:pPr>
                <a:defRPr/>
              </a:pPr>
              <a:t>‹#›</a:t>
            </a:fld>
            <a:endParaRPr lang="en-US"/>
          </a:p>
        </p:txBody>
      </p:sp>
    </p:spTree>
    <p:extLst>
      <p:ext uri="{BB962C8B-B14F-4D97-AF65-F5344CB8AC3E}">
        <p14:creationId xmlns:p14="http://schemas.microsoft.com/office/powerpoint/2010/main" val="3474049154"/>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BFE2266-011C-7F44-AB8E-133A8361CF9C}" type="datetime1">
              <a:rPr lang="en-US"/>
              <a:pPr>
                <a:defRPr/>
              </a:pPr>
              <a:t>1/26/24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latin typeface="Georgia"/>
            </a:endParaRPr>
          </a:p>
        </p:txBody>
      </p:sp>
      <p:sp>
        <p:nvSpPr>
          <p:cNvPr id="6" name="Slide Number Placeholder 5"/>
          <p:cNvSpPr>
            <a:spLocks noGrp="1"/>
          </p:cNvSpPr>
          <p:nvPr>
            <p:ph type="sldNum" sz="quarter" idx="12"/>
          </p:nvPr>
        </p:nvSpPr>
        <p:spPr/>
        <p:txBody>
          <a:bodyPr/>
          <a:lstStyle>
            <a:lvl1pPr>
              <a:defRPr/>
            </a:lvl1pPr>
          </a:lstStyle>
          <a:p>
            <a:pPr>
              <a:defRPr/>
            </a:pPr>
            <a:fld id="{00DED170-D075-5C4D-8DA4-785827FD8AD6}" type="slidenum">
              <a:rPr lang="en-US"/>
              <a:pPr>
                <a:defRPr/>
              </a:pPr>
              <a:t>‹#›</a:t>
            </a:fld>
            <a:endParaRPr lang="en-US"/>
          </a:p>
        </p:txBody>
      </p:sp>
    </p:spTree>
    <p:extLst>
      <p:ext uri="{BB962C8B-B14F-4D97-AF65-F5344CB8AC3E}">
        <p14:creationId xmlns:p14="http://schemas.microsoft.com/office/powerpoint/2010/main" val="2314499631"/>
      </p:ext>
    </p:extLst>
  </p:cSld>
  <p:clrMapOvr>
    <a:overrideClrMapping bg1="lt1" tx1="dk1" bg2="lt2" tx2="dk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6"/>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5" name="Rectangle 14"/>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6" name="Rectangle 15"/>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7" name="Rectangle 17"/>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8" name="Rectangle 18"/>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9" name="Rectangle 11"/>
          <p:cNvSpPr>
            <a:spLocks noChangeArrowheads="1"/>
          </p:cNvSpPr>
          <p:nvPr/>
        </p:nvSpPr>
        <p:spPr bwMode="auto">
          <a:xfrm>
            <a:off x="155575" y="142875"/>
            <a:ext cx="8832850" cy="2139950"/>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0" name="Rectangle 12"/>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13"/>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2" name="Straight Connector 7"/>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3" name="Oval 9"/>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0"/>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4200" b="0" cap="none" baseline="0">
                <a:solidFill>
                  <a:srgbClr val="FFFFFF"/>
                </a:solidFill>
              </a:defRPr>
            </a:lvl1pPr>
          </a:lstStyle>
          <a:p>
            <a:r>
              <a:rPr lang="en-US"/>
              <a:t>Click to edit Master title style</a:t>
            </a:r>
          </a:p>
        </p:txBody>
      </p:sp>
      <p:sp>
        <p:nvSpPr>
          <p:cNvPr id="15" name="Footer Placeholder 4"/>
          <p:cNvSpPr>
            <a:spLocks noGrp="1"/>
          </p:cNvSpPr>
          <p:nvPr>
            <p:ph type="ftr" sz="quarter" idx="10"/>
          </p:nvPr>
        </p:nvSpPr>
        <p:spPr/>
        <p:txBody>
          <a:bodyPr/>
          <a:lstStyle>
            <a:lvl1pPr>
              <a:defRPr/>
            </a:lvl1pPr>
          </a:lstStyle>
          <a:p>
            <a:pPr>
              <a:defRPr/>
            </a:pPr>
            <a:endParaRPr lang="en-US"/>
          </a:p>
        </p:txBody>
      </p:sp>
      <p:sp>
        <p:nvSpPr>
          <p:cNvPr id="16" name="Date Placeholder 3"/>
          <p:cNvSpPr>
            <a:spLocks noGrp="1"/>
          </p:cNvSpPr>
          <p:nvPr>
            <p:ph type="dt" sz="half" idx="11"/>
          </p:nvPr>
        </p:nvSpPr>
        <p:spPr/>
        <p:txBody>
          <a:bodyPr/>
          <a:lstStyle>
            <a:lvl1pPr>
              <a:defRPr/>
            </a:lvl1pPr>
          </a:lstStyle>
          <a:p>
            <a:pPr>
              <a:defRPr/>
            </a:pPr>
            <a:fld id="{99E229BE-5C4E-8B47-8EA3-96957514AED7}" type="datetime1">
              <a:rPr lang="en-US"/>
              <a:pPr>
                <a:defRPr/>
              </a:pPr>
              <a:t>1/26/24</a:t>
            </a:fld>
            <a:endParaRPr lang="en-US"/>
          </a:p>
        </p:txBody>
      </p:sp>
      <p:sp>
        <p:nvSpPr>
          <p:cNvPr id="17" name="Slide Number Placeholder 5"/>
          <p:cNvSpPr>
            <a:spLocks noGrp="1"/>
          </p:cNvSpPr>
          <p:nvPr>
            <p:ph type="sldNum" sz="quarter" idx="12"/>
          </p:nvPr>
        </p:nvSpPr>
        <p:spPr>
          <a:xfrm>
            <a:off x="4343400" y="2198688"/>
            <a:ext cx="457200" cy="441325"/>
          </a:xfrm>
        </p:spPr>
        <p:txBody>
          <a:bodyPr/>
          <a:lstStyle>
            <a:lvl1pPr>
              <a:defRPr/>
            </a:lvl1pPr>
          </a:lstStyle>
          <a:p>
            <a:pPr>
              <a:defRPr/>
            </a:pPr>
            <a:fld id="{9A244659-0E72-2640-A0D6-7632298B18A5}" type="slidenum">
              <a:rPr lang="en-US"/>
              <a:pPr>
                <a:defRPr/>
              </a:pPr>
              <a:t>‹#›</a:t>
            </a:fld>
            <a:endParaRPr lang="en-US"/>
          </a:p>
        </p:txBody>
      </p:sp>
    </p:spTree>
    <p:extLst>
      <p:ext uri="{BB962C8B-B14F-4D97-AF65-F5344CB8AC3E}">
        <p14:creationId xmlns:p14="http://schemas.microsoft.com/office/powerpoint/2010/main" val="2489611068"/>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1">
        <a:schemeClr val="bg2"/>
      </p:bgRef>
    </p:bg>
    <p:spTree>
      <p:nvGrpSpPr>
        <p:cNvPr id="1" name=""/>
        <p:cNvGrpSpPr/>
        <p:nvPr/>
      </p:nvGrpSpPr>
      <p:grpSpPr>
        <a:xfrm>
          <a:off x="0" y="0"/>
          <a:ext cx="0" cy="0"/>
          <a:chOff x="0" y="0"/>
          <a:chExt cx="0" cy="0"/>
        </a:xfrm>
      </p:grpSpPr>
      <p:sp>
        <p:nvSpPr>
          <p:cNvPr id="7" name="Straight Connector 9"/>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 xmlns:a14="http://schemas.microsoft.com/office/drawing/2010/main">
                <a:noFill/>
              </a14:hiddenFill>
            </a:ext>
          </a:extLst>
        </p:spPr>
        <p:txBody>
          <a:bodyPr wrap="none" anchor="ctr"/>
          <a:lstStyle/>
          <a:p>
            <a:pPr defTabSz="914400" fontAlgn="base">
              <a:spcBef>
                <a:spcPct val="0"/>
              </a:spcBef>
              <a:spcAft>
                <a:spcPct val="0"/>
              </a:spcAft>
            </a:pPr>
            <a:endParaRPr lang="en-US" sz="2400">
              <a:solidFill>
                <a:prstClr val="black"/>
              </a:solidFill>
              <a:latin typeface="Times New Roman" charset="0"/>
              <a:ea typeface="ＭＳ Ｐゴシック" charset="0"/>
              <a:cs typeface="ＭＳ Ｐゴシック" charset="0"/>
            </a:endParaRPr>
          </a:p>
        </p:txBody>
      </p:sp>
      <p:sp>
        <p:nvSpPr>
          <p:cNvPr id="8" name="Rectangle 19"/>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9"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0" name="Rectangle 20"/>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1"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2" name="Rectangle 10"/>
          <p:cNvSpPr/>
          <p:nvPr/>
        </p:nvSpPr>
        <p:spPr>
          <a:xfrm>
            <a:off x="152400" y="1371600"/>
            <a:ext cx="8832850" cy="914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3" name="Rectangle 12"/>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Straight Connector 14"/>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5" name="Rectangle 1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6" name="Oval 24"/>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7" name="Oval 16"/>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p:cNvSpPr>
            <a:spLocks noGrp="1"/>
          </p:cNvSpPr>
          <p:nvPr>
            <p:ph type="dt" sz="half" idx="10"/>
          </p:nvPr>
        </p:nvSpPr>
        <p:spPr/>
        <p:txBody>
          <a:bodyPr/>
          <a:lstStyle>
            <a:lvl1pPr>
              <a:defRPr/>
            </a:lvl1pPr>
          </a:lstStyle>
          <a:p>
            <a:pPr>
              <a:defRPr/>
            </a:pPr>
            <a:fld id="{E37BF41E-CC4B-2941-ABAB-7F0577907224}" type="datetime1">
              <a:rPr lang="en-US"/>
              <a:pPr>
                <a:defRPr/>
              </a:pPr>
              <a:t>1/26/24</a:t>
            </a:fld>
            <a:endParaRPr lang="en-US"/>
          </a:p>
        </p:txBody>
      </p:sp>
      <p:sp>
        <p:nvSpPr>
          <p:cNvPr id="19" name="Footer Placeholder 7"/>
          <p:cNvSpPr>
            <a:spLocks noGrp="1"/>
          </p:cNvSpPr>
          <p:nvPr>
            <p:ph type="ftr" sz="quarter" idx="11"/>
          </p:nvPr>
        </p:nvSpPr>
        <p:spPr>
          <a:xfrm>
            <a:off x="304800" y="6410325"/>
            <a:ext cx="3581400" cy="365125"/>
          </a:xfrm>
        </p:spPr>
        <p:txBody>
          <a:bodyPr/>
          <a:lstStyle>
            <a:lvl1pPr>
              <a:defRPr/>
            </a:lvl1pPr>
          </a:lstStyle>
          <a:p>
            <a:pPr>
              <a:defRPr/>
            </a:pPr>
            <a:endParaRPr lang="en-US"/>
          </a:p>
        </p:txBody>
      </p:sp>
      <p:sp>
        <p:nvSpPr>
          <p:cNvPr id="20" name="Slide Number Placeholder 8"/>
          <p:cNvSpPr>
            <a:spLocks noGrp="1"/>
          </p:cNvSpPr>
          <p:nvPr>
            <p:ph type="sldNum" sz="quarter" idx="12"/>
          </p:nvPr>
        </p:nvSpPr>
        <p:spPr>
          <a:xfrm>
            <a:off x="4343400" y="1042988"/>
            <a:ext cx="457200" cy="441325"/>
          </a:xfrm>
        </p:spPr>
        <p:txBody>
          <a:bodyPr/>
          <a:lstStyle>
            <a:lvl1pPr>
              <a:defRPr/>
            </a:lvl1pPr>
          </a:lstStyle>
          <a:p>
            <a:pPr>
              <a:defRPr/>
            </a:pPr>
            <a:fld id="{C423B1B7-15CC-4349-809C-A4DC5BF59F25}" type="slidenum">
              <a:rPr lang="en-US"/>
              <a:pPr>
                <a:defRPr/>
              </a:pPr>
              <a:t>‹#›</a:t>
            </a:fld>
            <a:endParaRPr lang="en-US"/>
          </a:p>
        </p:txBody>
      </p:sp>
    </p:spTree>
    <p:extLst>
      <p:ext uri="{BB962C8B-B14F-4D97-AF65-F5344CB8AC3E}">
        <p14:creationId xmlns:p14="http://schemas.microsoft.com/office/powerpoint/2010/main" val="2251877624"/>
      </p:ext>
    </p:extLst>
  </p:cSld>
  <p:clrMapOvr>
    <a:overrideClrMapping bg1="lt1" tx1="dk1" bg2="lt2" tx2="dk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3846CEF-99E0-D74C-83AA-C613584859D3}" type="datetime1">
              <a:rPr lang="en-US"/>
              <a:pPr>
                <a:defRPr/>
              </a:pPr>
              <a:t>1/26/24</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a:xfrm>
            <a:off x="4343400" y="1036638"/>
            <a:ext cx="457200" cy="441325"/>
          </a:xfrm>
        </p:spPr>
        <p:txBody>
          <a:bodyPr/>
          <a:lstStyle>
            <a:lvl1pPr>
              <a:defRPr/>
            </a:lvl1pPr>
          </a:lstStyle>
          <a:p>
            <a:pPr>
              <a:defRPr/>
            </a:pPr>
            <a:fld id="{8F36BFD0-8D96-EE46-966F-BA8F04104C95}" type="slidenum">
              <a:rPr lang="en-US"/>
              <a:pPr>
                <a:defRPr/>
              </a:pPr>
              <a:t>‹#›</a:t>
            </a:fld>
            <a:endParaRPr lang="en-US"/>
          </a:p>
        </p:txBody>
      </p:sp>
    </p:spTree>
    <p:extLst>
      <p:ext uri="{BB962C8B-B14F-4D97-AF65-F5344CB8AC3E}">
        <p14:creationId xmlns:p14="http://schemas.microsoft.com/office/powerpoint/2010/main" val="303364949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3" name="Rectangle 7"/>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4" name="Rectangle 9"/>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5" name="Rectangle 8"/>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6" name="Rectangle 4"/>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7" name="Rectangle 5"/>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8" name="Date Placeholder 1"/>
          <p:cNvSpPr>
            <a:spLocks noGrp="1"/>
          </p:cNvSpPr>
          <p:nvPr>
            <p:ph type="dt" sz="half" idx="10"/>
          </p:nvPr>
        </p:nvSpPr>
        <p:spPr/>
        <p:txBody>
          <a:bodyPr/>
          <a:lstStyle>
            <a:lvl1pPr>
              <a:defRPr/>
            </a:lvl1pPr>
          </a:lstStyle>
          <a:p>
            <a:pPr>
              <a:defRPr/>
            </a:pPr>
            <a:fld id="{EB7A08F2-F84B-B54A-878D-8124D9B91668}" type="datetime1">
              <a:rPr lang="en-US"/>
              <a:pPr>
                <a:defRPr/>
              </a:pPr>
              <a:t>1/26/24</a:t>
            </a:fld>
            <a:endParaRPr lang="en-US"/>
          </a:p>
        </p:txBody>
      </p:sp>
      <p:sp>
        <p:nvSpPr>
          <p:cNvPr id="9" name="Footer Placeholder 2"/>
          <p:cNvSpPr>
            <a:spLocks noGrp="1"/>
          </p:cNvSpPr>
          <p:nvPr>
            <p:ph type="ftr" sz="quarter" idx="11"/>
          </p:nvPr>
        </p:nvSpPr>
        <p:spPr/>
        <p:txBody>
          <a:bodyPr/>
          <a:lstStyle>
            <a:lvl1pPr>
              <a:defRPr/>
            </a:lvl1pPr>
          </a:lstStyle>
          <a:p>
            <a:pPr>
              <a:defRPr/>
            </a:pPr>
            <a:endParaRPr lang="en-US"/>
          </a:p>
        </p:txBody>
      </p:sp>
      <p:sp>
        <p:nvSpPr>
          <p:cNvPr id="10" name="Slide Number Placeholder 3"/>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0DB016B5-C6A7-BB4D-B491-47A91DAEED11}" type="slidenum">
              <a:rPr lang="en-US"/>
              <a:pPr>
                <a:defRPr/>
              </a:pPr>
              <a:t>‹#›</a:t>
            </a:fld>
            <a:endParaRPr lang="en-US"/>
          </a:p>
        </p:txBody>
      </p:sp>
    </p:spTree>
    <p:extLst>
      <p:ext uri="{BB962C8B-B14F-4D97-AF65-F5344CB8AC3E}">
        <p14:creationId xmlns:p14="http://schemas.microsoft.com/office/powerpoint/2010/main" val="10546868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20"/>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6" name="Rectangle 18"/>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7" name="Rectangle 15"/>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8" name="Rectangle 16"/>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9"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0" name="Rectangle 19"/>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Rectangle 7"/>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Rectangle 14"/>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3"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4" name="Oval 12"/>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Rectangle 21"/>
          <p:cNvSpPr>
            <a:spLocks noChangeArrowheads="1"/>
          </p:cNvSpPr>
          <p:nvPr userDrawn="1"/>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latin typeface="Arial"/>
                <a:cs typeface="Arial"/>
              </a:defRPr>
            </a:lvl1pPr>
          </a:lstStyle>
          <a:p>
            <a:r>
              <a:rPr lang="en-US"/>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3200">
                <a:latin typeface="Arial"/>
                <a:cs typeface="Arial"/>
              </a:defRPr>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04800" y="914400"/>
            <a:ext cx="2438400" cy="5257800"/>
          </a:xfrm>
        </p:spPr>
        <p:txBody>
          <a:bodyPr/>
          <a:lstStyle>
            <a:lvl1pPr marL="0" indent="0">
              <a:spcAft>
                <a:spcPts val="1000"/>
              </a:spcAft>
              <a:buFontTx/>
              <a:buNone/>
              <a:defRPr sz="1600">
                <a:solidFill>
                  <a:srgbClr val="FFFFFF"/>
                </a:solidFill>
                <a:latin typeface="Arial"/>
                <a:cs typeface="Arial"/>
              </a:defRPr>
            </a:lvl1pPr>
            <a:lvl2pPr>
              <a:defRPr sz="1200"/>
            </a:lvl2pPr>
            <a:lvl3pPr>
              <a:defRPr sz="1000"/>
            </a:lvl3pPr>
            <a:lvl4pPr>
              <a:defRPr sz="900"/>
            </a:lvl4pPr>
            <a:lvl5pPr>
              <a:defRPr sz="900"/>
            </a:lvl5pPr>
          </a:lstStyle>
          <a:p>
            <a:pPr lvl="0"/>
            <a:r>
              <a:rPr lang="en-US"/>
              <a:t>Click to edit Master text styles</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C6E35E26-1365-4A42-9A13-C940D2B83399}" type="slidenum">
              <a:rPr lang="en-US"/>
              <a:pPr>
                <a:defRPr/>
              </a:pPr>
              <a:t>‹#›</a:t>
            </a:fld>
            <a:endParaRPr lang="en-US"/>
          </a:p>
        </p:txBody>
      </p:sp>
    </p:spTree>
    <p:extLst>
      <p:ext uri="{BB962C8B-B14F-4D97-AF65-F5344CB8AC3E}">
        <p14:creationId xmlns:p14="http://schemas.microsoft.com/office/powerpoint/2010/main" val="18486774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226863D-5461-1A45-8221-8B4D76968BE9}" type="datetime1">
              <a:rPr lang="en-US"/>
              <a:pPr>
                <a:defRPr/>
              </a:pPr>
              <a:t>1/26/24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693151A-8A4D-3141-B9A4-5C226AD33BB4}" type="slidenum">
              <a:rPr lang="en-US"/>
              <a:pPr>
                <a:defRPr/>
              </a:pPr>
              <a:t>‹#›</a:t>
            </a:fld>
            <a:endParaRPr lang="en-US"/>
          </a:p>
        </p:txBody>
      </p:sp>
    </p:spTree>
    <p:extLst>
      <p:ext uri="{BB962C8B-B14F-4D97-AF65-F5344CB8AC3E}">
        <p14:creationId xmlns:p14="http://schemas.microsoft.com/office/powerpoint/2010/main" val="1104849352"/>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5597CB85-4DCF-7B4C-A2B2-E52E1B108FEA}"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D15CA7CD-C886-AB48-BA87-4939F4822342}" type="datetime1">
              <a:rPr lang="en-US"/>
              <a:pPr>
                <a:defRPr/>
              </a:pPr>
              <a:t>1/26/24</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758276581"/>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latin typeface="Arial"/>
                <a:cs typeface="Arial"/>
              </a:defRPr>
            </a:lvl1pPr>
          </a:lstStyle>
          <a:p>
            <a:r>
              <a:rPr lang="en-US" dirty="0"/>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latin typeface="Arial"/>
                <a:cs typeface="Aria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24C50212-3892-F54A-927A-90F00C343F54}"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99568EE3-2B4E-4B4E-BDD4-706D65EEF837}" type="datetime1">
              <a:rPr lang="en-US"/>
              <a:pPr>
                <a:defRPr/>
              </a:pPr>
              <a:t>1/26/24</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p>
        </p:txBody>
      </p:sp>
    </p:spTree>
    <p:extLst>
      <p:ext uri="{BB962C8B-B14F-4D97-AF65-F5344CB8AC3E}">
        <p14:creationId xmlns:p14="http://schemas.microsoft.com/office/powerpoint/2010/main" val="1176541531"/>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cSld name="Title Slide">
    <p:bg>
      <p:bgRef idx="1001">
        <a:schemeClr val="bg2"/>
      </p:bgRef>
    </p:bg>
    <p:spTree>
      <p:nvGrpSpPr>
        <p:cNvPr id="1" name=""/>
        <p:cNvGrpSpPr/>
        <p:nvPr/>
      </p:nvGrpSpPr>
      <p:grpSpPr>
        <a:xfrm>
          <a:off x="0" y="0"/>
          <a:ext cx="0" cy="0"/>
          <a:chOff x="0" y="0"/>
          <a:chExt cx="0" cy="0"/>
        </a:xfrm>
      </p:grpSpPr>
      <p:sp>
        <p:nvSpPr>
          <p:cNvPr id="4" name="Rectangle 19"/>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5" name="Rectangle 20"/>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6" name="Rectangle 21"/>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7" name="Rectangle 23"/>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Arial" charset="0"/>
              <a:ea typeface="ＭＳ Ｐゴシック" charset="0"/>
              <a:cs typeface="Arial" charset="0"/>
            </a:endParaRPr>
          </a:p>
        </p:txBody>
      </p:sp>
      <p:sp>
        <p:nvSpPr>
          <p:cNvPr id="10" name="Rectangle 9"/>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1" name="Straight Connector 10"/>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2" name="Rectangle 11"/>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3" name="Oval 12"/>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4200">
                <a:solidFill>
                  <a:schemeClr val="accent1"/>
                </a:solidFill>
              </a:defRPr>
            </a:lvl1pPr>
          </a:lstStyle>
          <a:p>
            <a:r>
              <a:rPr lang="en-US"/>
              <a:t>Click to edit Master title style</a:t>
            </a:r>
          </a:p>
        </p:txBody>
      </p:sp>
      <p:sp>
        <p:nvSpPr>
          <p:cNvPr id="15" name="Date Placeholder 27"/>
          <p:cNvSpPr>
            <a:spLocks noGrp="1"/>
          </p:cNvSpPr>
          <p:nvPr>
            <p:ph type="dt" sz="half" idx="10"/>
          </p:nvPr>
        </p:nvSpPr>
        <p:spPr/>
        <p:txBody>
          <a:bodyPr/>
          <a:lstStyle>
            <a:lvl1pPr>
              <a:defRPr/>
            </a:lvl1pPr>
          </a:lstStyle>
          <a:p>
            <a:pPr>
              <a:defRPr/>
            </a:pPr>
            <a:fld id="{9862ACDB-86C1-6440-86D2-6AA220952332}" type="datetime1">
              <a:rPr lang="en-US"/>
              <a:pPr>
                <a:defRPr/>
              </a:pPr>
              <a:t>1/26/24</a:t>
            </a:fld>
            <a:endParaRPr lang="en-US"/>
          </a:p>
        </p:txBody>
      </p:sp>
      <p:sp>
        <p:nvSpPr>
          <p:cNvPr id="16" name="Footer Placeholder 16"/>
          <p:cNvSpPr>
            <a:spLocks noGrp="1"/>
          </p:cNvSpPr>
          <p:nvPr>
            <p:ph type="ftr" sz="quarter" idx="11"/>
          </p:nvPr>
        </p:nvSpPr>
        <p:spPr/>
        <p:txBody>
          <a:bodyPr/>
          <a:lstStyle>
            <a:lvl1pPr>
              <a:defRPr/>
            </a:lvl1pPr>
          </a:lstStyle>
          <a:p>
            <a:pPr>
              <a:defRPr/>
            </a:pPr>
            <a:endParaRPr lang="en-US"/>
          </a:p>
        </p:txBody>
      </p:sp>
      <p:sp>
        <p:nvSpPr>
          <p:cNvPr id="17" name="Slide Number Placeholder 28"/>
          <p:cNvSpPr>
            <a:spLocks noGrp="1"/>
          </p:cNvSpPr>
          <p:nvPr>
            <p:ph type="sldNum" sz="quarter" idx="12"/>
          </p:nvPr>
        </p:nvSpPr>
        <p:spPr>
          <a:xfrm>
            <a:off x="4343400" y="2198688"/>
            <a:ext cx="457200" cy="441325"/>
          </a:xfrm>
        </p:spPr>
        <p:txBody>
          <a:bodyPr/>
          <a:lstStyle>
            <a:lvl1pPr>
              <a:defRPr/>
            </a:lvl1pPr>
          </a:lstStyle>
          <a:p>
            <a:pPr>
              <a:defRPr/>
            </a:pPr>
            <a:fld id="{88C43224-63E3-0247-B8CD-AD210B82B9C9}" type="slidenum">
              <a:rPr lang="en-US"/>
              <a:pPr>
                <a:defRPr/>
              </a:pPr>
              <a:t>‹#›</a:t>
            </a:fld>
            <a:endParaRPr lang="en-US"/>
          </a:p>
        </p:txBody>
      </p:sp>
    </p:spTree>
    <p:extLst>
      <p:ext uri="{BB962C8B-B14F-4D97-AF65-F5344CB8AC3E}">
        <p14:creationId xmlns:p14="http://schemas.microsoft.com/office/powerpoint/2010/main" val="3423508916"/>
      </p:ext>
    </p:extLst>
  </p:cSld>
  <p:clrMapOvr>
    <a:overrideClrMapping bg1="lt1" tx1="dk1" bg2="lt2" tx2="dk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9"/>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10"/>
          <p:cNvSpPr>
            <a:spLocks noGrp="1" noChangeArrowheads="1"/>
          </p:cNvSpPr>
          <p:nvPr>
            <p:ph type="sldNum" sz="quarter" idx="12"/>
          </p:nvPr>
        </p:nvSpPr>
        <p:spPr/>
        <p:txBody>
          <a:bodyPr/>
          <a:lstStyle>
            <a:lvl1pPr eaLnBrk="1" hangingPunct="1">
              <a:defRPr/>
            </a:lvl1pPr>
          </a:lstStyle>
          <a:p>
            <a:pPr>
              <a:defRPr/>
            </a:pPr>
            <a:endParaRPr lang="en-US"/>
          </a:p>
        </p:txBody>
      </p:sp>
    </p:spTree>
    <p:extLst>
      <p:ext uri="{BB962C8B-B14F-4D97-AF65-F5344CB8AC3E}">
        <p14:creationId xmlns:p14="http://schemas.microsoft.com/office/powerpoint/2010/main" val="724167056"/>
      </p:ext>
    </p:extLst>
  </p:cSld>
  <p:clrMapOvr>
    <a:masterClrMapping/>
  </p:clrMapOvr>
  <p:transition spd="med">
    <p:zoom dir="in"/>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5" name="Rectangle 7"/>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6" name="Rectangle 8"/>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7" name="Rectangle 9"/>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8" name="Rectangle 10"/>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9" name="Rectangle 11"/>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12"/>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1" name="Oval 13"/>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2" name="Oval 14"/>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1"/>
            <a:ext cx="1447800" cy="5851525"/>
          </a:xfrm>
        </p:spPr>
        <p:txBody>
          <a:bodyPr vert="eaVert"/>
          <a:lstStyle/>
          <a:p>
            <a:r>
              <a:rPr lang="en-US"/>
              <a:t>Click to edit Master title style</a:t>
            </a:r>
          </a:p>
        </p:txBody>
      </p:sp>
      <p:sp>
        <p:nvSpPr>
          <p:cNvPr id="13" name="Slide Number Placeholder 5"/>
          <p:cNvSpPr>
            <a:spLocks noGrp="1"/>
          </p:cNvSpPr>
          <p:nvPr>
            <p:ph type="sldNum" sz="quarter" idx="10"/>
          </p:nvPr>
        </p:nvSpPr>
        <p:spPr>
          <a:xfrm>
            <a:off x="6915150" y="3009900"/>
            <a:ext cx="457200" cy="441325"/>
          </a:xfrm>
        </p:spPr>
        <p:txBody>
          <a:bodyPr/>
          <a:lstStyle>
            <a:lvl1pPr>
              <a:defRPr/>
            </a:lvl1pPr>
          </a:lstStyle>
          <a:p>
            <a:pPr>
              <a:defRPr/>
            </a:pPr>
            <a:fld id="{166E1647-530F-FA4B-898D-5EBB31DD8E34}" type="slidenum">
              <a:rPr lang="en-US"/>
              <a:pPr>
                <a:defRPr/>
              </a:pPr>
              <a:t>‹#›</a:t>
            </a:fld>
            <a:endParaRPr lang="en-US"/>
          </a:p>
        </p:txBody>
      </p:sp>
      <p:sp>
        <p:nvSpPr>
          <p:cNvPr id="14" name="Date Placeholder 3"/>
          <p:cNvSpPr>
            <a:spLocks noGrp="1"/>
          </p:cNvSpPr>
          <p:nvPr>
            <p:ph type="dt" sz="half" idx="11"/>
          </p:nvPr>
        </p:nvSpPr>
        <p:spPr/>
        <p:txBody>
          <a:bodyPr/>
          <a:lstStyle>
            <a:lvl1pPr>
              <a:defRPr/>
            </a:lvl1pPr>
          </a:lstStyle>
          <a:p>
            <a:pPr>
              <a:defRPr/>
            </a:pPr>
            <a:fld id="{C15BBDD7-C11C-7643-BC20-B4085915D5E7}" type="datetime1">
              <a:rPr lang="en-US"/>
              <a:pPr>
                <a:defRPr/>
              </a:pPr>
              <a:t>1/26/24</a:t>
            </a:fld>
            <a:endParaRPr lang="en-US"/>
          </a:p>
        </p:txBody>
      </p:sp>
      <p:sp>
        <p:nvSpPr>
          <p:cNvPr id="15" name="Footer Placeholder 4"/>
          <p:cNvSpPr>
            <a:spLocks noGrp="1"/>
          </p:cNvSpPr>
          <p:nvPr>
            <p:ph type="ftr" sz="quarter" idx="12"/>
          </p:nvPr>
        </p:nvSpPr>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3244681197"/>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997715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652596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282796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2281078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625101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1142881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185282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33161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8401803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23132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cSld name="Content with Caption">
    <p:spTree>
      <p:nvGrpSpPr>
        <p:cNvPr id="1" name=""/>
        <p:cNvGrpSpPr/>
        <p:nvPr/>
      </p:nvGrpSpPr>
      <p:grpSpPr>
        <a:xfrm>
          <a:off x="0" y="0"/>
          <a:ext cx="0" cy="0"/>
          <a:chOff x="0" y="0"/>
          <a:chExt cx="0" cy="0"/>
        </a:xfrm>
      </p:grpSpPr>
      <p:sp>
        <p:nvSpPr>
          <p:cNvPr id="5" name="Rectangle 4"/>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6" name="Rectangle 20"/>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7" name="Rectangle 21"/>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8" name="Rectangle 23"/>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9" name="Rectangle 24"/>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Arial" charset="0"/>
              <a:ea typeface="ＭＳ Ｐゴシック" charset="0"/>
              <a:cs typeface="Arial" charset="0"/>
            </a:endParaRPr>
          </a:p>
        </p:txBody>
      </p:sp>
      <p:sp>
        <p:nvSpPr>
          <p:cNvPr id="10" name="Rectangle 9"/>
          <p:cNvSpPr/>
          <p:nvPr/>
        </p:nvSpPr>
        <p:spPr>
          <a:xfrm>
            <a:off x="152400" y="609600"/>
            <a:ext cx="2743200" cy="5867400"/>
          </a:xfrm>
          <a:prstGeom prst="rect">
            <a:avLst/>
          </a:prstGeom>
          <a:solidFill>
            <a:srgbClr val="800000"/>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1" name="Rectangle 10"/>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dirty="0">
              <a:solidFill>
                <a:prstClr val="black"/>
              </a:solidFill>
              <a:latin typeface="Arial" charset="0"/>
              <a:ea typeface="ＭＳ Ｐゴシック" charset="0"/>
              <a:cs typeface="Arial" charset="0"/>
            </a:endParaRPr>
          </a:p>
        </p:txBody>
      </p:sp>
      <p:sp>
        <p:nvSpPr>
          <p:cNvPr id="12" name="Straight Connector 11"/>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13" name="Oval 12"/>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4" name="Oval 13"/>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15" name="Rectangle 14"/>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fontAlgn="base">
              <a:spcBef>
                <a:spcPct val="0"/>
              </a:spcBef>
              <a:spcAft>
                <a:spcPct val="0"/>
              </a:spcAft>
              <a:defRPr/>
            </a:pPr>
            <a:endParaRPr lang="en-US">
              <a:solidFill>
                <a:prstClr val="black"/>
              </a:solidFill>
              <a:latin typeface="Arial" charset="0"/>
              <a:ea typeface="ＭＳ Ｐゴシック" charset="0"/>
              <a:cs typeface="Arial" charset="0"/>
            </a:endParaRPr>
          </a:p>
        </p:txBody>
      </p:sp>
      <p:sp>
        <p:nvSpPr>
          <p:cNvPr id="2" name="Title 1"/>
          <p:cNvSpPr>
            <a:spLocks noGrp="1"/>
          </p:cNvSpPr>
          <p:nvPr>
            <p:ph type="title"/>
          </p:nvPr>
        </p:nvSpPr>
        <p:spPr>
          <a:xfrm>
            <a:off x="381000" y="914400"/>
            <a:ext cx="2362200" cy="990600"/>
          </a:xfrm>
        </p:spPr>
        <p:txBody>
          <a:bodyPr>
            <a:noAutofit/>
          </a:bodyPr>
          <a:lstStyle>
            <a:lvl1pPr algn="l">
              <a:buNone/>
              <a:defRPr sz="2200" b="1">
                <a:solidFill>
                  <a:srgbClr val="FFFFFF"/>
                </a:solidFill>
                <a:latin typeface="Arial"/>
                <a:cs typeface="Arial"/>
              </a:defRPr>
            </a:lvl1pPr>
          </a:lstStyle>
          <a:p>
            <a:r>
              <a:rPr lang="en-US" dirty="0"/>
              <a:t>Click to edit Master title style</a:t>
            </a:r>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latin typeface="Arial"/>
                <a:cs typeface="Arial"/>
              </a:defRPr>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20" name="Content Placeholder 19"/>
          <p:cNvSpPr>
            <a:spLocks noGrp="1"/>
          </p:cNvSpPr>
          <p:nvPr>
            <p:ph sz="quarter" idx="1"/>
          </p:nvPr>
        </p:nvSpPr>
        <p:spPr>
          <a:xfrm>
            <a:off x="3124200" y="685800"/>
            <a:ext cx="5638800" cy="54102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p:cNvSpPr>
            <a:spLocks noGrp="1"/>
          </p:cNvSpPr>
          <p:nvPr>
            <p:ph type="sldNum" sz="quarter" idx="10"/>
          </p:nvPr>
        </p:nvSpPr>
        <p:spPr>
          <a:xfrm>
            <a:off x="1371600" y="312738"/>
            <a:ext cx="457200" cy="441325"/>
          </a:xfrm>
        </p:spPr>
        <p:txBody>
          <a:bodyPr/>
          <a:lstStyle>
            <a:lvl1pPr>
              <a:defRPr/>
            </a:lvl1pPr>
          </a:lstStyle>
          <a:p>
            <a:pPr>
              <a:defRPr/>
            </a:pPr>
            <a:fld id="{4451DBD7-076A-F445-ACD7-DC723477C32E}" type="slidenum">
              <a:rPr lang="en-US"/>
              <a:pPr>
                <a:defRPr/>
              </a:pPr>
              <a:t>‹#›</a:t>
            </a:fld>
            <a:endParaRPr lang="en-US"/>
          </a:p>
        </p:txBody>
      </p:sp>
      <p:sp>
        <p:nvSpPr>
          <p:cNvPr id="17" name="Date Placeholder 4"/>
          <p:cNvSpPr>
            <a:spLocks noGrp="1"/>
          </p:cNvSpPr>
          <p:nvPr>
            <p:ph type="dt" sz="half" idx="11"/>
          </p:nvPr>
        </p:nvSpPr>
        <p:spPr/>
        <p:txBody>
          <a:bodyPr/>
          <a:lstStyle>
            <a:lvl1pPr>
              <a:defRPr/>
            </a:lvl1pPr>
          </a:lstStyle>
          <a:p>
            <a:pPr>
              <a:defRPr/>
            </a:pPr>
            <a:fld id="{C5FF50C5-A5D5-B047-9C29-08F7151F0947}" type="datetime1">
              <a:rPr lang="en-US"/>
              <a:pPr>
                <a:defRPr/>
              </a:pPr>
              <a:t>1/26/24</a:t>
            </a:fld>
            <a:endParaRPr lang="en-US"/>
          </a:p>
        </p:txBody>
      </p:sp>
      <p:sp>
        <p:nvSpPr>
          <p:cNvPr id="18" name="Footer Placeholder 5"/>
          <p:cNvSpPr>
            <a:spLocks noGrp="1"/>
          </p:cNvSpPr>
          <p:nvPr>
            <p:ph type="ftr" sz="quarter" idx="12"/>
          </p:nvPr>
        </p:nvSpPr>
        <p:spPr>
          <a:xfrm>
            <a:off x="301625" y="6410325"/>
            <a:ext cx="3382963" cy="366713"/>
          </a:xfrm>
        </p:spPr>
        <p:txBody>
          <a:bodyPr/>
          <a:lstStyle>
            <a:lvl1pPr>
              <a:defRPr/>
            </a:lvl1pPr>
          </a:lstStyle>
          <a:p>
            <a:pPr>
              <a:defRPr/>
            </a:pPr>
            <a:endParaRPr lang="en-US">
              <a:latin typeface="Georgia"/>
            </a:endParaRPr>
          </a:p>
        </p:txBody>
      </p:sp>
    </p:spTree>
    <p:extLst>
      <p:ext uri="{BB962C8B-B14F-4D97-AF65-F5344CB8AC3E}">
        <p14:creationId xmlns:p14="http://schemas.microsoft.com/office/powerpoint/2010/main" val="1225589907"/>
      </p:ext>
    </p:extLst>
  </p:cSld>
  <p:clrMapOvr>
    <a:overrideClrMapping bg1="lt1" tx1="dk1" bg2="lt2" tx2="dk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193823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F08CE10-99A7-D446-AE85-E9E12ECD58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017067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656396-FC55-6748-97FB-81AFF441C5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24521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910B8B-851D-F04D-9243-9D8E21E651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92921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83BE79-1F8C-5F42-ADC9-47368B60D6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9795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371887-0497-5146-B588-6491195500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413484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397B018-43CF-924E-9D3F-66FB7981FA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898793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92E2B15-E50E-6142-831D-79E7A602FB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0614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94900D-84FD-E149-AD81-A5E5D1A9AF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302206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6C6400-4372-C740-A441-AD255E9C36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4254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3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11.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12.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theme" Target="../theme/theme14.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7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7.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4.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8.xml"/><Relationship Id="rId2" Type="http://schemas.openxmlformats.org/officeDocument/2006/relationships/slideLayout" Target="../slideLayouts/slideLayout103.xml"/><Relationship Id="rId16" Type="http://schemas.openxmlformats.org/officeDocument/2006/relationships/image" Target="../media/image7.png"/><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image" Target="../media/image6.png"/><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image" Target="../media/image5.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9.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20.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135.xml"/></Relationships>
</file>

<file path=ppt/slideMasters/_rels/slideMaster2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theme" Target="../theme/theme22.xml"/><Relationship Id="rId1" Type="http://schemas.openxmlformats.org/officeDocument/2006/relationships/slideLayout" Target="../slideLayouts/slideLayout13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2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theme" Target="../theme/theme24.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167.xml"/><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2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image" Target="../media/image4.png"/><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26.xml"/><Relationship Id="rId2" Type="http://schemas.openxmlformats.org/officeDocument/2006/relationships/slideLayout" Target="../slideLayouts/slideLayout172.xml"/><Relationship Id="rId16" Type="http://schemas.openxmlformats.org/officeDocument/2006/relationships/image" Target="../media/image7.png"/><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5" Type="http://schemas.openxmlformats.org/officeDocument/2006/relationships/image" Target="../media/image6.png"/><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image" Target="../media/image5.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189.xml"/><Relationship Id="rId3" Type="http://schemas.openxmlformats.org/officeDocument/2006/relationships/slideLayout" Target="../slideLayouts/slideLayout184.xml"/><Relationship Id="rId7" Type="http://schemas.openxmlformats.org/officeDocument/2006/relationships/slideLayout" Target="../slideLayouts/slideLayout188.xml"/><Relationship Id="rId12" Type="http://schemas.openxmlformats.org/officeDocument/2006/relationships/theme" Target="../theme/theme27.xml"/><Relationship Id="rId2" Type="http://schemas.openxmlformats.org/officeDocument/2006/relationships/slideLayout" Target="../slideLayouts/slideLayout183.xml"/><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0" Type="http://schemas.openxmlformats.org/officeDocument/2006/relationships/slideLayout" Target="../slideLayouts/slideLayout191.xml"/><Relationship Id="rId4" Type="http://schemas.openxmlformats.org/officeDocument/2006/relationships/slideLayout" Target="../slideLayouts/slideLayout185.xml"/><Relationship Id="rId9" Type="http://schemas.openxmlformats.org/officeDocument/2006/relationships/slideLayout" Target="../slideLayouts/slideLayout190.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193.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194.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02.xml"/><Relationship Id="rId13" Type="http://schemas.openxmlformats.org/officeDocument/2006/relationships/slideLayout" Target="../slideLayouts/slideLayout207.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slideLayout" Target="../slideLayouts/slideLayout206.xml"/><Relationship Id="rId2" Type="http://schemas.openxmlformats.org/officeDocument/2006/relationships/slideLayout" Target="../slideLayouts/slideLayout196.xml"/><Relationship Id="rId16" Type="http://schemas.openxmlformats.org/officeDocument/2006/relationships/theme" Target="../theme/theme30.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5" Type="http://schemas.openxmlformats.org/officeDocument/2006/relationships/slideLayout" Target="../slideLayouts/slideLayout20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 Id="rId14" Type="http://schemas.openxmlformats.org/officeDocument/2006/relationships/slideLayout" Target="../slideLayouts/slideLayout20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slideLayout" Target="../slideLayouts/slideLayout222.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theme" Target="../theme/theme31.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slideLayout" Target="../slideLayouts/slideLayout22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theme" Target="../theme/theme32.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image" Target="../media/image11.emf"/><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33.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25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34.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slideLayout" Target="../slideLayouts/slideLayout270.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slideLayout" Target="../slideLayouts/slideLayout269.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36.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289.xml"/><Relationship Id="rId13" Type="http://schemas.openxmlformats.org/officeDocument/2006/relationships/slideLayout" Target="../slideLayouts/slideLayout294.xml"/><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slideLayout" Target="../slideLayouts/slideLayout293.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 Id="rId14" Type="http://schemas.openxmlformats.org/officeDocument/2006/relationships/theme" Target="../theme/theme3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02.xml"/><Relationship Id="rId13" Type="http://schemas.openxmlformats.org/officeDocument/2006/relationships/theme" Target="../theme/theme38.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slideLayout" Target="../slideLayouts/slideLayout306.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30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3.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30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image" Target="../media/image12.png"/><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41.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42.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5.xml"/><Relationship Id="rId1" Type="http://schemas.openxmlformats.org/officeDocument/2006/relationships/slideLayout" Target="../slideLayouts/slideLayout1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theme" Target="../theme/theme7.xml"/><Relationship Id="rId1" Type="http://schemas.openxmlformats.org/officeDocument/2006/relationships/slideLayout" Target="../slideLayouts/slideLayout18.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9.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7"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8"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1029"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prstClr val="black"/>
              </a:solidFill>
              <a:latin typeface="Georgia" charset="0"/>
              <a:ea typeface="ＭＳ Ｐゴシック" charset="0"/>
              <a:cs typeface="ＭＳ Ｐゴシック"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pPr defTabSz="914400" fontAlgn="base">
              <a:spcBef>
                <a:spcPct val="0"/>
              </a:spcBef>
              <a:spcAft>
                <a:spcPct val="0"/>
              </a:spcAft>
              <a:defRPr/>
            </a:pPr>
            <a:fld id="{89A62BE6-53D7-EE4C-B1E1-3EB9338DB105}" type="datetime1">
              <a:rPr lang="en-US">
                <a:ea typeface="ＭＳ Ｐゴシック" charset="0"/>
                <a:cs typeface="ＭＳ Ｐゴシック" charset="0"/>
              </a:rPr>
              <a:pPr defTabSz="914400" fontAlgn="base">
                <a:spcBef>
                  <a:spcPct val="0"/>
                </a:spcBef>
                <a:spcAft>
                  <a:spcPct val="0"/>
                </a:spcAft>
                <a:defRPr/>
              </a:pPr>
              <a:t>1/26/24</a:t>
            </a:fld>
            <a:endParaRPr lang="en-US">
              <a:ea typeface="ＭＳ Ｐゴシック" charset="0"/>
              <a:cs typeface="ＭＳ Ｐゴシック" charset="0"/>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mn-lt"/>
                <a:ea typeface="+mn-ea"/>
                <a:cs typeface="+mn-cs"/>
              </a:defRPr>
            </a:lvl1pPr>
          </a:lstStyle>
          <a:p>
            <a:pPr defTabSz="914400">
              <a:defRPr/>
            </a:pPr>
            <a:endParaRPr lang="en-US">
              <a:latin typeface="Georgia"/>
            </a:endParaRPr>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pPr defTabSz="914400" fontAlgn="base">
              <a:spcBef>
                <a:spcPct val="0"/>
              </a:spcBef>
              <a:spcAft>
                <a:spcPct val="0"/>
              </a:spcAft>
              <a:defRPr/>
            </a:pPr>
            <a:fld id="{0540EEC1-4F01-6144-9C4A-175EACB0EBC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038"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9"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7051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fontAlgn="base">
              <a:spcBef>
                <a:spcPct val="0"/>
              </a:spcBef>
              <a:spcAft>
                <a:spcPct val="0"/>
              </a:spcAft>
              <a:defRPr/>
            </a:pPr>
            <a:fld id="{213DA3F1-5C3A-C14C-BC3A-67C2B55299FB}"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488040917"/>
      </p:ext>
    </p:extLst>
  </p:cSld>
  <p:clrMap bg1="lt1" tx1="dk1" bg2="lt2" tx2="dk2" accent1="accent1" accent2="accent2" accent3="accent3" accent4="accent4" accent5="accent5" accent6="accent6" hlink="hlink" folHlink="folHlink"/>
  <p:sldLayoutIdLst>
    <p:sldLayoutId id="2147483701" r:id="rId1"/>
  </p:sldLayoutIdLst>
  <p:transition>
    <p:dissolve/>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34925" y="188913"/>
            <a:ext cx="907415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69900" y="1560513"/>
            <a:ext cx="8278813" cy="482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208388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EAEAEA"/>
                  </a:solidFill>
                  <a:latin typeface="Times New Roman" charset="0"/>
                  <a:ea typeface="ＭＳ Ｐゴシック" charset="0"/>
                  <a:cs typeface="ＭＳ Ｐゴシック"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defTabSz="914400" fontAlgn="base">
              <a:spcBef>
                <a:spcPct val="0"/>
              </a:spcBef>
              <a:spcAft>
                <a:spcPct val="0"/>
              </a:spcAft>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defTabSz="914400" fontAlgn="base">
              <a:spcBef>
                <a:spcPct val="0"/>
              </a:spcBef>
              <a:spcAft>
                <a:spcPct val="0"/>
              </a:spcAft>
              <a:defRPr/>
            </a:pPr>
            <a:fld id="{982F4539-A0D0-5E4D-9CE2-0512A28C961A}" type="slidenum">
              <a:rPr lang="en-US">
                <a:solidFill>
                  <a:srgbClr val="EAEAEA"/>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EAEAEA"/>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60669196"/>
      </p:ext>
    </p:extLst>
  </p:cSld>
  <p:clrMap bg1="dk2" tx1="lt1" bg2="dk1"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24"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a:solidFill>
            <a:schemeClr val="tx1"/>
          </a:solidFill>
          <a:effectLst>
            <a:outerShdw blurRad="38100" dist="38100" dir="2700000" algn="tl">
              <a:srgbClr val="000000">
                <a:alpha val="43137"/>
              </a:srgbClr>
            </a:outerShdw>
          </a:effectLst>
          <a:latin typeface="Arial"/>
          <a:ea typeface="ＭＳ Ｐゴシック" pitchFamily="24" charset="-128"/>
          <a:cs typeface="Arial"/>
        </a:defRPr>
      </a:lvl1pPr>
      <a:lvl2pPr marL="742950" indent="-285750" algn="l" rtl="0" eaLnBrk="0" fontAlgn="base" hangingPunct="0">
        <a:spcBef>
          <a:spcPct val="20000"/>
        </a:spcBef>
        <a:spcAft>
          <a:spcPct val="0"/>
        </a:spcAft>
        <a:buClr>
          <a:schemeClr val="hlink"/>
        </a:buClr>
        <a:buSzPct val="110000"/>
        <a:buChar char="•"/>
        <a:defRPr sz="2400" b="1">
          <a:solidFill>
            <a:schemeClr val="tx1"/>
          </a:solidFill>
          <a:effectLst>
            <a:outerShdw blurRad="38100" dist="38100" dir="2700000" algn="tl">
              <a:srgbClr val="000000">
                <a:alpha val="43137"/>
              </a:srgbClr>
            </a:outerShdw>
          </a:effectLst>
          <a:latin typeface="Arial"/>
          <a:ea typeface="ＭＳ Ｐゴシック" pitchFamily="-111" charset="-128"/>
          <a:cs typeface="Arial"/>
        </a:defRPr>
      </a:lvl2pPr>
      <a:lvl3pPr marL="1143000" indent="-228600" algn="l" rtl="0" eaLnBrk="0" fontAlgn="base" hangingPunct="0">
        <a:spcBef>
          <a:spcPct val="20000"/>
        </a:spcBef>
        <a:spcAft>
          <a:spcPct val="0"/>
        </a:spcAft>
        <a:buClr>
          <a:schemeClr val="folHlink"/>
        </a:buClr>
        <a:buSzPct val="110000"/>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lr>
          <a:schemeClr val="tx1"/>
        </a:buClr>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94460393"/>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7698" name="Rectangle 16"/>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57699" name="Rectangle 15"/>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57700" name="Rectangle 17"/>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157701" name="Rectangle 18"/>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a:solidFill>
                <a:srgbClr val="000000"/>
              </a:solidFill>
              <a:latin typeface="Georgia" charset="0"/>
              <a:ea typeface="ＭＳ Ｐゴシック" charset="0"/>
              <a:cs typeface="ＭＳ Ｐゴシック" charset="0"/>
            </a:endParaRPr>
          </a:p>
        </p:txBody>
      </p:sp>
      <p:sp>
        <p:nvSpPr>
          <p:cNvPr id="9" name="Rectangle 8"/>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4" name="Date Placeholder 13"/>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rgbClr val="FFFFFF"/>
                </a:solidFill>
                <a:latin typeface="Georgia" charset="0"/>
              </a:defRPr>
            </a:lvl1pPr>
          </a:lstStyle>
          <a:p>
            <a:pPr defTabSz="914400" fontAlgn="base">
              <a:spcBef>
                <a:spcPct val="0"/>
              </a:spcBef>
              <a:spcAft>
                <a:spcPct val="0"/>
              </a:spcAft>
              <a:defRPr/>
            </a:pPr>
            <a:fld id="{4C0A8FEE-FB2C-BC4C-9CE5-9245D350FBF4}" type="datetime1">
              <a:rPr lang="en-US">
                <a:ea typeface="ＭＳ Ｐゴシック" charset="0"/>
                <a:cs typeface="ＭＳ Ｐゴシック" charset="0"/>
              </a:rPr>
              <a:pPr defTabSz="914400" fontAlgn="base">
                <a:spcBef>
                  <a:spcPct val="0"/>
                </a:spcBef>
                <a:spcAft>
                  <a:spcPct val="0"/>
                </a:spcAft>
                <a:defRPr/>
              </a:pPr>
              <a:t>1/26/24</a:t>
            </a:fld>
            <a:endParaRPr lang="en-US">
              <a:ea typeface="ＭＳ Ｐゴシック" charset="0"/>
              <a:cs typeface="ＭＳ Ｐゴシック" charset="0"/>
            </a:endParaRPr>
          </a:p>
        </p:txBody>
      </p:sp>
      <p:sp>
        <p:nvSpPr>
          <p:cNvPr id="3" name="Footer Placeholder 2"/>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1200">
                <a:solidFill>
                  <a:srgbClr val="FFFFFF"/>
                </a:solidFill>
                <a:latin typeface="Georgia"/>
                <a:ea typeface="+mn-ea"/>
                <a:cs typeface="+mn-cs"/>
              </a:defRPr>
            </a:lvl1pPr>
          </a:lstStyle>
          <a:p>
            <a:pPr defTabSz="914400">
              <a:defRPr/>
            </a:pPr>
            <a:endParaRPr lang="en-US"/>
          </a:p>
        </p:txBody>
      </p:sp>
      <p:sp>
        <p:nvSpPr>
          <p:cNvPr id="8" name="Rectangle 7"/>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defTabSz="914400">
              <a:defRPr/>
            </a:pPr>
            <a:endParaRPr lang="en-US" dirty="0">
              <a:solidFill>
                <a:prstClr val="black"/>
              </a:solidFill>
              <a:latin typeface="Georgia"/>
              <a:ea typeface="ＭＳ Ｐゴシック" charset="0"/>
              <a:cs typeface="ＭＳ Ｐゴシック" charset="0"/>
            </a:endParaRPr>
          </a:p>
        </p:txBody>
      </p:sp>
      <p:sp>
        <p:nvSpPr>
          <p:cNvPr id="10" name="Straight Connector 9"/>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defTabSz="914400">
              <a:defRPr/>
            </a:pPr>
            <a:endParaRPr lang="en-US">
              <a:solidFill>
                <a:prstClr val="black"/>
              </a:solidFill>
              <a:latin typeface="Georgia"/>
              <a:ea typeface="ＭＳ Ｐゴシック" charset="0"/>
              <a:cs typeface="ＭＳ Ｐゴシック" charset="0"/>
            </a:endParaRPr>
          </a:p>
        </p:txBody>
      </p:sp>
      <p:sp>
        <p:nvSpPr>
          <p:cNvPr id="12" name="Oval 11"/>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15" name="Oval 14"/>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Georgia"/>
            </a:endParaRPr>
          </a:p>
        </p:txBody>
      </p:sp>
      <p:sp>
        <p:nvSpPr>
          <p:cNvPr id="23" name="Slide Number Placeholder 22"/>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a:defRPr sz="1600">
                <a:solidFill>
                  <a:srgbClr val="7B9899"/>
                </a:solidFill>
                <a:latin typeface="Georgia" charset="0"/>
              </a:defRPr>
            </a:lvl1pPr>
          </a:lstStyle>
          <a:p>
            <a:pPr defTabSz="914400" fontAlgn="base">
              <a:spcBef>
                <a:spcPct val="0"/>
              </a:spcBef>
              <a:spcAft>
                <a:spcPct val="0"/>
              </a:spcAft>
              <a:defRPr/>
            </a:pPr>
            <a:fld id="{FE98140C-BA37-A945-AB09-BA022D2357AC}"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157710" name="Title Placeholder 21"/>
          <p:cNvSpPr>
            <a:spLocks noGrp="1"/>
          </p:cNvSpPr>
          <p:nvPr>
            <p:ph type="title"/>
          </p:nvPr>
        </p:nvSpPr>
        <p:spPr bwMode="auto">
          <a:xfrm>
            <a:off x="301625" y="228600"/>
            <a:ext cx="8534400" cy="75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7711" name="Text Placeholder 12"/>
          <p:cNvSpPr>
            <a:spLocks noGrp="1"/>
          </p:cNvSpPr>
          <p:nvPr>
            <p:ph type="body" idx="1"/>
          </p:nvPr>
        </p:nvSpPr>
        <p:spPr bwMode="auto">
          <a:xfrm>
            <a:off x="301625" y="1524000"/>
            <a:ext cx="8534400" cy="4598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8032457"/>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Lst>
  <p:hf sldNum="0" hdr="0" ftr="0" dt="0"/>
  <p:txStyles>
    <p:title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p:titleStyle>
    <p:bodyStyle>
      <a:lvl1pPr marL="273050" indent="-273050" algn="l" rtl="0" eaLnBrk="0" fontAlgn="base" hangingPunct="0">
        <a:spcBef>
          <a:spcPct val="20000"/>
        </a:spcBef>
        <a:spcAft>
          <a:spcPct val="0"/>
        </a:spcAft>
        <a:buClr>
          <a:schemeClr val="accent1"/>
        </a:buClr>
        <a:buSzPct val="85000"/>
        <a:buFont typeface="Wingdings 2" charset="0"/>
        <a:buChar char=""/>
        <a:defRPr sz="2700" kern="1200">
          <a:solidFill>
            <a:schemeClr val="tx1"/>
          </a:solidFill>
          <a:latin typeface="+mn-lt"/>
          <a:ea typeface="ＭＳ Ｐゴシック" pitchFamily="-107" charset="-128"/>
          <a:cs typeface="ＭＳ Ｐゴシック" pitchFamily="-107" charset="-128"/>
        </a:defRPr>
      </a:lvl1pPr>
      <a:lvl2pPr marL="547688" indent="-273050" algn="l" rtl="0" eaLnBrk="0" fontAlgn="base" hangingPunct="0">
        <a:spcBef>
          <a:spcPct val="20000"/>
        </a:spcBef>
        <a:spcAft>
          <a:spcPct val="0"/>
        </a:spcAft>
        <a:buClr>
          <a:schemeClr val="accent2"/>
        </a:buClr>
        <a:buSzPct val="70000"/>
        <a:buFont typeface="Wingdings" charset="0"/>
        <a:buChar char=""/>
        <a:defRPr sz="2200" kern="1200">
          <a:solidFill>
            <a:schemeClr val="tx2"/>
          </a:solidFill>
          <a:latin typeface="+mn-lt"/>
          <a:ea typeface="ＭＳ Ｐゴシック" pitchFamily="-107" charset="-128"/>
          <a:cs typeface="+mn-cs"/>
        </a:defRPr>
      </a:lvl2pPr>
      <a:lvl3pPr marL="822325" indent="-228600" algn="l" rtl="0" eaLnBrk="0" fontAlgn="base" hangingPunct="0">
        <a:spcBef>
          <a:spcPct val="20000"/>
        </a:spcBef>
        <a:spcAft>
          <a:spcPct val="0"/>
        </a:spcAft>
        <a:buClr>
          <a:srgbClr val="8CADAE"/>
        </a:buClr>
        <a:buSzPct val="75000"/>
        <a:buFont typeface="Wingdings 2" charset="0"/>
        <a:buChar char=""/>
        <a:defRPr sz="2000" kern="1200">
          <a:solidFill>
            <a:schemeClr val="tx1"/>
          </a:solidFill>
          <a:latin typeface="+mn-lt"/>
          <a:ea typeface="ＭＳ Ｐゴシック" charset="0"/>
          <a:cs typeface="Geneva" charset="0"/>
        </a:defRPr>
      </a:lvl3pPr>
      <a:lvl4pPr marL="1096963" indent="-228600" algn="l" rtl="0" eaLnBrk="0" fontAlgn="base" hangingPunct="0">
        <a:spcBef>
          <a:spcPct val="20000"/>
        </a:spcBef>
        <a:spcAft>
          <a:spcPct val="0"/>
        </a:spcAft>
        <a:buClr>
          <a:srgbClr val="8C7B70"/>
        </a:buClr>
        <a:buSzPct val="70000"/>
        <a:buFont typeface="Wingdings" charset="0"/>
        <a:buChar char=""/>
        <a:defRPr sz="2000" kern="1200">
          <a:solidFill>
            <a:schemeClr val="tx2"/>
          </a:solidFill>
          <a:latin typeface="+mn-lt"/>
          <a:ea typeface="Geneva" charset="-128"/>
          <a:cs typeface="Geneva" charset="0"/>
        </a:defRPr>
      </a:lvl4pPr>
      <a:lvl5pPr marL="1371600" indent="-228600" algn="l" rtl="0" eaLnBrk="0" fontAlgn="base" hangingPunct="0">
        <a:spcBef>
          <a:spcPct val="20000"/>
        </a:spcBef>
        <a:spcAft>
          <a:spcPct val="0"/>
        </a:spcAft>
        <a:buClr>
          <a:srgbClr val="8FB08C"/>
        </a:buClr>
        <a:buChar char="•"/>
        <a:defRPr kern="1200">
          <a:solidFill>
            <a:schemeClr val="tx1"/>
          </a:solidFill>
          <a:latin typeface="+mn-lt"/>
          <a:ea typeface="Geneva" charset="-128"/>
          <a:cs typeface="Geneva" charset="0"/>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113667"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3076"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3077"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3078"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13671"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0"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kumimoji="1" sz="1400">
                <a:solidFill>
                  <a:srgbClr val="FFFFFF"/>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3081"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1" sz="1400">
                <a:solidFill>
                  <a:srgbClr val="FFFFFF"/>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3082"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kumimoji="1" sz="1400">
                <a:solidFill>
                  <a:srgbClr val="FFFFFF"/>
                </a:solidFill>
                <a:latin typeface="Times New Roman" pitchFamily="-112" charset="0"/>
                <a:ea typeface="+mn-ea"/>
                <a:cs typeface="+mn-cs"/>
              </a:defRPr>
            </a:lvl1pPr>
          </a:lstStyle>
          <a:p>
            <a:pPr defTabSz="914400" fontAlgn="base">
              <a:spcBef>
                <a:spcPct val="0"/>
              </a:spcBef>
              <a:spcAft>
                <a:spcPct val="0"/>
              </a:spcAft>
              <a:defRPr/>
            </a:pPr>
            <a:endParaRPr lang="en-US"/>
          </a:p>
        </p:txBody>
      </p:sp>
    </p:spTree>
    <p:extLst>
      <p:ext uri="{BB962C8B-B14F-4D97-AF65-F5344CB8AC3E}">
        <p14:creationId xmlns:p14="http://schemas.microsoft.com/office/powerpoint/2010/main" val="3198082724"/>
      </p:ext>
    </p:extLst>
  </p:cSld>
  <p:clrMap bg1="dk2" tx1="lt1" bg2="dk1" tx2="lt2" accent1="accent1" accent2="accent2" accent3="accent3" accent4="accent4" accent5="accent5" accent6="accent6" hlink="hlink" folHlink="folHlink"/>
  <p:sldLayoutIdLst>
    <p:sldLayoutId id="2147483787" r:id="rId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146210428"/>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Arial"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Arial" pitchFamily="-111"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defTabSz="914400" fontAlgn="base">
              <a:spcBef>
                <a:spcPct val="0"/>
              </a:spcBef>
              <a:spcAft>
                <a:spcPct val="0"/>
              </a:spcAft>
              <a:defRPr/>
            </a:pPr>
            <a:fld id="{F7381B6D-9B86-EA42-8D99-657DFE49BEFE}" type="slidenum">
              <a:rPr lang="en-US">
                <a:solidFill>
                  <a:srgbClr val="000000"/>
                </a:solidFill>
                <a:latin typeface="Arial"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4126879628"/>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51202"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sp>
        <p:nvSpPr>
          <p:cNvPr id="51203"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sp>
        <p:nvSpPr>
          <p:cNvPr id="51204"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sp>
        <p:nvSpPr>
          <p:cNvPr id="51205"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51206"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799"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1"/>
                </a:solidFill>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33800"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1"/>
                </a:solidFill>
                <a:latin typeface="+mn-lt"/>
                <a:ea typeface="+mn-ea"/>
                <a:cs typeface="+mn-cs"/>
              </a:defRPr>
            </a:lvl1pPr>
          </a:lstStyle>
          <a:p>
            <a:pPr defTabSz="914400" fontAlgn="base">
              <a:spcBef>
                <a:spcPct val="0"/>
              </a:spcBef>
              <a:spcAft>
                <a:spcPct val="0"/>
              </a:spcAft>
              <a:defRPr/>
            </a:pPr>
            <a:endParaRPr lang="en-US">
              <a:solidFill>
                <a:srgbClr val="000000"/>
              </a:solidFill>
              <a:latin typeface="Comic Sans MS"/>
            </a:endParaRPr>
          </a:p>
        </p:txBody>
      </p:sp>
      <p:sp>
        <p:nvSpPr>
          <p:cNvPr id="33801"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1"/>
                </a:solidFill>
                <a:latin typeface="Comic Sans MS" charset="0"/>
              </a:defRPr>
            </a:lvl1pPr>
          </a:lstStyle>
          <a:p>
            <a:pPr defTabSz="914400" fontAlgn="base">
              <a:spcBef>
                <a:spcPct val="0"/>
              </a:spcBef>
              <a:spcAft>
                <a:spcPct val="0"/>
              </a:spcAft>
              <a:defRPr/>
            </a:pPr>
            <a:fld id="{009F7E4D-9E2A-0243-9D6B-3C450602AD42}"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077731050"/>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2pPr>
      <a:lvl3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3pPr>
      <a:lvl4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4pPr>
      <a:lvl5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5pPr>
      <a:lvl6pPr marL="457200" algn="l" rtl="0" fontAlgn="base">
        <a:spcBef>
          <a:spcPct val="0"/>
        </a:spcBef>
        <a:spcAft>
          <a:spcPct val="0"/>
        </a:spcAft>
        <a:defRPr sz="4300">
          <a:solidFill>
            <a:schemeClr val="tx2"/>
          </a:solidFill>
          <a:latin typeface="Comic Sans MS" pitchFamily="-111" charset="0"/>
        </a:defRPr>
      </a:lvl6pPr>
      <a:lvl7pPr marL="914400" algn="l" rtl="0" fontAlgn="base">
        <a:spcBef>
          <a:spcPct val="0"/>
        </a:spcBef>
        <a:spcAft>
          <a:spcPct val="0"/>
        </a:spcAft>
        <a:defRPr sz="4300">
          <a:solidFill>
            <a:schemeClr val="tx2"/>
          </a:solidFill>
          <a:latin typeface="Comic Sans MS" pitchFamily="-111" charset="0"/>
        </a:defRPr>
      </a:lvl7pPr>
      <a:lvl8pPr marL="1371600" algn="l" rtl="0" fontAlgn="base">
        <a:spcBef>
          <a:spcPct val="0"/>
        </a:spcBef>
        <a:spcAft>
          <a:spcPct val="0"/>
        </a:spcAft>
        <a:defRPr sz="4300">
          <a:solidFill>
            <a:schemeClr val="tx2"/>
          </a:solidFill>
          <a:latin typeface="Comic Sans MS" pitchFamily="-111" charset="0"/>
        </a:defRPr>
      </a:lvl8pPr>
      <a:lvl9pPr marL="1828800" algn="l" rtl="0" fontAlgn="base">
        <a:spcBef>
          <a:spcPct val="0"/>
        </a:spcBef>
        <a:spcAft>
          <a:spcPct val="0"/>
        </a:spcAft>
        <a:defRPr sz="4300">
          <a:solidFill>
            <a:schemeClr val="tx2"/>
          </a:solidFill>
          <a:latin typeface="Comic Sans MS" pitchFamily="-111"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491"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74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chemeClr val="tx1"/>
                </a:solidFill>
                <a:latin typeface="Arial" pitchFamily="-111"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3174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chemeClr val="tx1"/>
                </a:solidFill>
                <a:latin typeface="Arial" pitchFamily="-111"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3175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ea typeface="Osaka" charset="0"/>
                <a:cs typeface="Osaka" charset="0"/>
              </a:defRPr>
            </a:lvl1pPr>
          </a:lstStyle>
          <a:p>
            <a:pPr defTabSz="914400" fontAlgn="base">
              <a:spcBef>
                <a:spcPct val="0"/>
              </a:spcBef>
              <a:spcAft>
                <a:spcPct val="0"/>
              </a:spcAft>
              <a:defRPr/>
            </a:pPr>
            <a:fld id="{9A5F5C15-D590-5447-BDB4-880693D3692F}" type="slidenum">
              <a:rPr lang="en-US">
                <a:solidFill>
                  <a:srgbClr val="000000"/>
                </a:solidFill>
                <a:latin typeface="Arial" charset="0"/>
              </a:rPr>
              <a:pPr defTabSz="914400" fontAlgn="base">
                <a:spcBef>
                  <a:spcPct val="0"/>
                </a:spcBef>
                <a:spcAft>
                  <a:spcPct val="0"/>
                </a:spcAft>
                <a:defRPr/>
              </a:pPr>
              <a:t>‹#›</a:t>
            </a:fld>
            <a:endParaRPr lang="en-US">
              <a:solidFill>
                <a:srgbClr val="000000"/>
              </a:solidFill>
              <a:latin typeface="Arial" charset="0"/>
            </a:endParaRPr>
          </a:p>
        </p:txBody>
      </p:sp>
    </p:spTree>
    <p:extLst>
      <p:ext uri="{BB962C8B-B14F-4D97-AF65-F5344CB8AC3E}">
        <p14:creationId xmlns:p14="http://schemas.microsoft.com/office/powerpoint/2010/main" val="3639670536"/>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24" charset="0"/>
                <a:ea typeface="+mn-ea"/>
                <a:cs typeface="+mn-cs"/>
              </a:defRPr>
            </a:lvl1pPr>
          </a:lstStyle>
          <a:p>
            <a:pPr defTabSz="914400" fontAlgn="base">
              <a:spcBef>
                <a:spcPct val="0"/>
              </a:spcBef>
              <a:spcAft>
                <a:spcPct val="0"/>
              </a:spcAft>
              <a:defRPr/>
            </a:pPr>
            <a:endParaRPr lang="en-US"/>
          </a:p>
        </p:txBody>
      </p:sp>
      <p:sp>
        <p:nvSpPr>
          <p:cNvPr id="286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24" charset="0"/>
                <a:ea typeface="+mn-ea"/>
                <a:cs typeface="+mn-cs"/>
              </a:defRPr>
            </a:lvl1pPr>
          </a:lstStyle>
          <a:p>
            <a:pPr defTabSz="914400" fontAlgn="base">
              <a:spcBef>
                <a:spcPct val="0"/>
              </a:spcBef>
              <a:spcAft>
                <a:spcPct val="0"/>
              </a:spcAft>
              <a:defRPr/>
            </a:pPr>
            <a:endParaRPr lang="en-US"/>
          </a:p>
        </p:txBody>
      </p:sp>
      <p:sp>
        <p:nvSpPr>
          <p:cNvPr id="28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fontAlgn="base">
              <a:spcBef>
                <a:spcPct val="0"/>
              </a:spcBef>
              <a:spcAft>
                <a:spcPct val="0"/>
              </a:spcAft>
              <a:defRPr/>
            </a:pPr>
            <a:fld id="{D03E9851-DF11-9149-A6EE-FCAE45B3C265}"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710104899"/>
      </p:ext>
    </p:extLst>
  </p:cSld>
  <p:clrMap bg1="lt1" tx1="dk1" bg2="lt2" tx2="dk2" accent1="accent1" accent2="accent2" accent3="accent3" accent4="accent4" accent5="accent5" accent6="accent6" hlink="hlink" folHlink="folHlink"/>
  <p:sldLayoutIdLst>
    <p:sldLayoutId id="214748367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defTabSz="914400" eaLnBrk="0" fontAlgn="base" hangingPunct="0">
              <a:spcBef>
                <a:spcPct val="0"/>
              </a:spcBef>
              <a:spcAft>
                <a:spcPct val="0"/>
              </a:spcAft>
              <a:defRPr/>
            </a:pPr>
            <a:fld id="{291B8250-444D-E34B-A932-046229464BBF}" type="slidenum">
              <a:rPr lang="en-US"/>
              <a:pPr defTabSz="914400"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754224115"/>
      </p:ext>
    </p:extLst>
  </p:cSld>
  <p:clrMap bg1="lt1" tx1="dk1" bg2="lt2" tx2="dk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charset="0"/>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charset="0"/>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charset="0"/>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pitchFamily="80" charset="-128"/>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pitchFamily="80" charset="-128"/>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Arial" charset="0"/>
                <a:ea typeface="ヒラギノ角ゴ Pro W3" charset="0"/>
                <a:cs typeface="ヒラギノ角ゴ Pro W3" charset="0"/>
              </a:defRPr>
            </a:lvl1pPr>
          </a:lstStyle>
          <a:p>
            <a:pPr defTabSz="914400" fontAlgn="base">
              <a:spcBef>
                <a:spcPct val="0"/>
              </a:spcBef>
              <a:spcAft>
                <a:spcPct val="0"/>
              </a:spcAft>
              <a:defRPr/>
            </a:pPr>
            <a:fld id="{52AB8EA5-0F0E-944B-BAFD-6B759AF909F6}" type="slidenum">
              <a:rPr lang="en-US"/>
              <a:pPr defTabSz="914400" fontAlgn="base">
                <a:spcBef>
                  <a:spcPct val="0"/>
                </a:spcBef>
                <a:spcAft>
                  <a:spcPct val="0"/>
                </a:spcAft>
                <a:defRPr/>
              </a:pPr>
              <a:t>‹#›</a:t>
            </a:fld>
            <a:endParaRPr lang="en-US"/>
          </a:p>
        </p:txBody>
      </p:sp>
    </p:spTree>
    <p:extLst>
      <p:ext uri="{BB962C8B-B14F-4D97-AF65-F5344CB8AC3E}">
        <p14:creationId xmlns:p14="http://schemas.microsoft.com/office/powerpoint/2010/main" val="2832743800"/>
      </p:ext>
    </p:extLst>
  </p:cSld>
  <p:clrMap bg1="lt1" tx1="dk1" bg2="lt2" tx2="dk2" accent1="accent1" accent2="accent2" accent3="accent3" accent4="accent4" accent5="accent5" accent6="accent6" hlink="hlink" folHlink="folHlink"/>
  <p:sldLayoutIdLst>
    <p:sldLayoutId id="2147483873" r:id="rId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6498" name="Rectangle 1026"/>
          <p:cNvSpPr>
            <a:spLocks noGrp="1" noChangeArrowheads="1"/>
          </p:cNvSpPr>
          <p:nvPr>
            <p:ph type="title"/>
          </p:nvPr>
        </p:nvSpPr>
        <p:spPr bwMode="auto">
          <a:xfrm>
            <a:off x="228600" y="4572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6499"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6500"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CCECFF"/>
                </a:solidFill>
                <a:latin typeface="Times New Roman" pitchFamily="24" charset="0"/>
                <a:ea typeface="+mn-ea"/>
                <a:cs typeface="+mn-cs"/>
              </a:defRPr>
            </a:lvl1pPr>
          </a:lstStyle>
          <a:p>
            <a:pPr defTabSz="914400" fontAlgn="base">
              <a:spcAft>
                <a:spcPct val="0"/>
              </a:spcAft>
              <a:defRPr/>
            </a:pPr>
            <a:endParaRPr lang="en-US"/>
          </a:p>
        </p:txBody>
      </p:sp>
      <p:sp>
        <p:nvSpPr>
          <p:cNvPr id="106501"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CCECFF"/>
                </a:solidFill>
                <a:latin typeface="Times New Roman" pitchFamily="24" charset="0"/>
                <a:ea typeface="+mn-ea"/>
                <a:cs typeface="+mn-cs"/>
              </a:defRPr>
            </a:lvl1pPr>
          </a:lstStyle>
          <a:p>
            <a:pPr defTabSz="914400" fontAlgn="base">
              <a:spcAft>
                <a:spcPct val="0"/>
              </a:spcAft>
              <a:defRPr/>
            </a:pPr>
            <a:endParaRPr lang="en-US"/>
          </a:p>
        </p:txBody>
      </p:sp>
      <p:sp>
        <p:nvSpPr>
          <p:cNvPr id="106502"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CCECFF"/>
                </a:solidFill>
                <a:latin typeface="Times New Roman" charset="0"/>
              </a:defRPr>
            </a:lvl1pPr>
          </a:lstStyle>
          <a:p>
            <a:pPr defTabSz="914400" fontAlgn="base">
              <a:spcAft>
                <a:spcPct val="0"/>
              </a:spcAft>
              <a:defRPr/>
            </a:pPr>
            <a:fld id="{786752BC-F625-F34E-A4DE-EC2293C38998}" type="slidenum">
              <a:rPr lang="en-US">
                <a:ea typeface="ＭＳ Ｐゴシック" charset="0"/>
                <a:cs typeface="ＭＳ Ｐゴシック" charset="0"/>
              </a:rPr>
              <a:pPr defTabSz="914400" fontAlgn="base">
                <a:spcAft>
                  <a:spcPct val="0"/>
                </a:spcAft>
                <a:defRPr/>
              </a:pPr>
              <a:t>‹#›</a:t>
            </a:fld>
            <a:endParaRPr lang="en-US">
              <a:ea typeface="ＭＳ Ｐゴシック" charset="0"/>
              <a:cs typeface="ＭＳ Ｐゴシック" charset="0"/>
            </a:endParaRPr>
          </a:p>
        </p:txBody>
      </p:sp>
      <p:sp>
        <p:nvSpPr>
          <p:cNvPr id="106503" name="Rectangle 1031"/>
          <p:cNvSpPr>
            <a:spLocks noChangeArrowheads="1"/>
          </p:cNvSpPr>
          <p:nvPr/>
        </p:nvSpPr>
        <p:spPr bwMode="gray">
          <a:xfrm>
            <a:off x="0" y="1638300"/>
            <a:ext cx="3343275" cy="122238"/>
          </a:xfrm>
          <a:prstGeom prst="rect">
            <a:avLst/>
          </a:prstGeom>
          <a:solidFill>
            <a:schemeClr val="bg2">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CCEC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48496046"/>
      </p:ext>
    </p:extLst>
  </p:cSld>
  <p:clrMap bg1="dk2" tx1="lt1" bg2="dk1" tx2="lt2" accent1="accent1" accent2="accent2" accent3="accent3" accent4="accent4" accent5="accent5" accent6="accent6" hlink="hlink" folHlink="folHlink"/>
  <p:sldLayoutIdLst>
    <p:sldLayoutId id="2147483875" r:id="rId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106503"/>
                                        </p:tgtEl>
                                        <p:attrNameLst>
                                          <p:attrName>style.visibility</p:attrName>
                                        </p:attrNameLst>
                                      </p:cBhvr>
                                      <p:to>
                                        <p:strVal val="visible"/>
                                      </p:to>
                                    </p:set>
                                    <p:animEffect transition="in" filter="wipe(right)">
                                      <p:cBhvr>
                                        <p:cTn id="7" dur="500"/>
                                        <p:tgtEl>
                                          <p:spTgt spid="106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3" grpId="0" animBg="1"/>
    </p:bldLst>
  </p:timing>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ea typeface="ＭＳ Ｐゴシック" pitchFamily="24" charset="-128"/>
          <a:cs typeface="ＭＳ Ｐゴシック" pitchFamily="24" charset="-128"/>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folHlink"/>
        </a:buClr>
        <a:buSzPct val="75000"/>
        <a:buFont typeface="Monotype Sorts" charset="0"/>
        <a:buChar char="n"/>
        <a:defRPr kumimoji="1" sz="3200">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folHlink"/>
        </a:buClr>
        <a:buSzPct val="60000"/>
        <a:buFont typeface="Monotype Sorts" charset="0"/>
        <a:buChar char="n"/>
        <a:defRPr kumimoji="1"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50000"/>
        <a:buFont typeface="Monotype Sorts" charset="0"/>
        <a:buChar char="n"/>
        <a:defRPr kumimoji="1"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folHlink"/>
        </a:buClr>
        <a:buSzPct val="50000"/>
        <a:buFont typeface="Monotype Sorts" pitchFamily="-112" charset="2"/>
        <a:buChar char="n"/>
        <a:defRPr kumimoji="1"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C16A198B-9034-4749-8A8D-B90A5F5B90A3}" type="datetimeFigureOut">
              <a:rPr lang="en-US">
                <a:latin typeface="Calibri" charset="0"/>
                <a:ea typeface="ＭＳ Ｐゴシック" charset="0"/>
              </a:rPr>
              <a:pPr defTabSz="914400" fontAlgn="base">
                <a:spcBef>
                  <a:spcPct val="0"/>
                </a:spcBef>
                <a:spcAft>
                  <a:spcPct val="0"/>
                </a:spcAft>
                <a:defRPr/>
              </a:pPr>
              <a:t>1/26/24</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FA356419-7718-C74B-9C0F-E2D2C7D5AD85}"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3651652614"/>
      </p:ext>
    </p:extLst>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517769226"/>
      </p:ext>
    </p:extLst>
  </p:cSld>
  <p:clrMap bg1="dk2" tx1="lt1" bg2="dk1" tx2="lt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 id="2147483898" r:id="rId6"/>
    <p:sldLayoutId id="2147483899" r:id="rId7"/>
    <p:sldLayoutId id="2147483900" r:id="rId8"/>
    <p:sldLayoutId id="2147483901" r:id="rId9"/>
    <p:sldLayoutId id="2147483902" r:id="rId10"/>
    <p:sldLayoutId id="2147483903" r:id="rId11"/>
    <p:sldLayoutId id="2147483904"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26/01/24</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1032632656"/>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13314"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3315"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3316"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Times" charset="0"/>
              <a:ea typeface="ＭＳ Ｐゴシック" charset="0"/>
              <a:cs typeface="ＭＳ Ｐゴシック" charset="0"/>
            </a:endParaRPr>
          </a:p>
        </p:txBody>
      </p:sp>
      <p:sp>
        <p:nvSpPr>
          <p:cNvPr id="13317"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13318"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7751"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Comic Sans MS"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87752"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Comic Sans MS"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287753"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Comic Sans MS" charset="0"/>
              </a:defRPr>
            </a:lvl1pPr>
          </a:lstStyle>
          <a:p>
            <a:pPr defTabSz="914400" fontAlgn="base">
              <a:spcBef>
                <a:spcPct val="0"/>
              </a:spcBef>
              <a:spcAft>
                <a:spcPct val="0"/>
              </a:spcAft>
              <a:defRPr/>
            </a:pPr>
            <a:fld id="{0C466014-6517-3642-96D9-3897B5B0BDE9}"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536145711"/>
      </p:ext>
    </p:extLst>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300">
          <a:solidFill>
            <a:schemeClr val="tx2"/>
          </a:solidFill>
          <a:latin typeface="Comic Sans MS"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sz="4300">
          <a:solidFill>
            <a:schemeClr val="tx2"/>
          </a:solidFill>
          <a:latin typeface="Comic Sans MS"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sz="4300">
          <a:solidFill>
            <a:schemeClr val="tx2"/>
          </a:solidFill>
          <a:latin typeface="Comic Sans MS"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sz="4300">
          <a:solidFill>
            <a:schemeClr val="tx2"/>
          </a:solidFill>
          <a:latin typeface="Comic Sans MS" pitchFamily="-108" charset="0"/>
          <a:ea typeface="ＭＳ Ｐゴシック" pitchFamily="-112" charset="-128"/>
          <a:cs typeface="ＭＳ Ｐゴシック" pitchFamily="-112" charset="-128"/>
        </a:defRPr>
      </a:lvl5pPr>
      <a:lvl6pPr marL="457200" algn="l" rtl="0" fontAlgn="base">
        <a:spcBef>
          <a:spcPct val="0"/>
        </a:spcBef>
        <a:spcAft>
          <a:spcPct val="0"/>
        </a:spcAft>
        <a:defRPr sz="4300">
          <a:solidFill>
            <a:schemeClr val="tx2"/>
          </a:solidFill>
          <a:latin typeface="Comic Sans MS" pitchFamily="-108" charset="0"/>
        </a:defRPr>
      </a:lvl6pPr>
      <a:lvl7pPr marL="914400" algn="l" rtl="0" fontAlgn="base">
        <a:spcBef>
          <a:spcPct val="0"/>
        </a:spcBef>
        <a:spcAft>
          <a:spcPct val="0"/>
        </a:spcAft>
        <a:defRPr sz="4300">
          <a:solidFill>
            <a:schemeClr val="tx2"/>
          </a:solidFill>
          <a:latin typeface="Comic Sans MS" pitchFamily="-108" charset="0"/>
        </a:defRPr>
      </a:lvl7pPr>
      <a:lvl8pPr marL="1371600" algn="l" rtl="0" fontAlgn="base">
        <a:spcBef>
          <a:spcPct val="0"/>
        </a:spcBef>
        <a:spcAft>
          <a:spcPct val="0"/>
        </a:spcAft>
        <a:defRPr sz="4300">
          <a:solidFill>
            <a:schemeClr val="tx2"/>
          </a:solidFill>
          <a:latin typeface="Comic Sans MS" pitchFamily="-108" charset="0"/>
        </a:defRPr>
      </a:lvl8pPr>
      <a:lvl9pPr marL="1828800" algn="l" rtl="0" fontAlgn="base">
        <a:spcBef>
          <a:spcPct val="0"/>
        </a:spcBef>
        <a:spcAft>
          <a:spcPct val="0"/>
        </a:spcAft>
        <a:defRPr sz="4300">
          <a:solidFill>
            <a:schemeClr val="tx2"/>
          </a:solidFill>
          <a:latin typeface="Comic Sans MS" pitchFamily="-10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2400"/>
            <a:ext cx="8686800" cy="6096000"/>
            <a:chOff x="0" y="96"/>
            <a:chExt cx="5472" cy="3840"/>
          </a:xfrm>
        </p:grpSpPr>
        <p:sp>
          <p:nvSpPr>
            <p:cNvPr id="1032" name="AutoShape 3"/>
            <p:cNvSpPr>
              <a:spLocks noChangeArrowheads="1"/>
            </p:cNvSpPr>
            <p:nvPr/>
          </p:nvSpPr>
          <p:spPr bwMode="auto">
            <a:xfrm>
              <a:off x="240" y="336"/>
              <a:ext cx="5232" cy="3600"/>
            </a:xfrm>
            <a:prstGeom prst="roundRect">
              <a:avLst>
                <a:gd name="adj" fmla="val 13727"/>
              </a:avLst>
            </a:prstGeom>
            <a:noFill/>
            <a:ln w="50800">
              <a:solidFill>
                <a:schemeClr val="bg2"/>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z="2400">
                <a:solidFill>
                  <a:srgbClr val="000000"/>
                </a:solidFill>
                <a:latin typeface="Times New Roman" charset="0"/>
                <a:ea typeface="宋体" charset="0"/>
                <a:cs typeface="宋体" charset="0"/>
              </a:endParaRPr>
            </a:p>
          </p:txBody>
        </p:sp>
        <p:sp>
          <p:nvSpPr>
            <p:cNvPr id="1033" name="AutoShape 4"/>
            <p:cNvSpPr>
              <a:spLocks noChangeArrowheads="1"/>
            </p:cNvSpPr>
            <p:nvPr/>
          </p:nvSpPr>
          <p:spPr bwMode="blackWhite">
            <a:xfrm>
              <a:off x="0" y="96"/>
              <a:ext cx="5376" cy="768"/>
            </a:xfrm>
            <a:custGeom>
              <a:avLst/>
              <a:gdLst>
                <a:gd name="T0" fmla="*/ 0 w 7000"/>
                <a:gd name="T1" fmla="*/ 0 h 1000"/>
                <a:gd name="T2" fmla="*/ 3834 w 7000"/>
                <a:gd name="T3" fmla="*/ -1 h 1000"/>
                <a:gd name="T4" fmla="*/ 4129 w 7000"/>
                <a:gd name="T5" fmla="*/ 295 h 1000"/>
                <a:gd name="T6" fmla="*/ 3833 w 7000"/>
                <a:gd name="T7" fmla="*/ 590 h 1000"/>
                <a:gd name="T8" fmla="*/ 0 w 7000"/>
                <a:gd name="T9" fmla="*/ 590 h 1000"/>
                <a:gd name="T10" fmla="*/ 0 60000 65536"/>
                <a:gd name="T11" fmla="*/ 0 60000 65536"/>
                <a:gd name="T12" fmla="*/ 0 60000 65536"/>
                <a:gd name="T13" fmla="*/ 0 60000 65536"/>
                <a:gd name="T14" fmla="*/ 0 60000 65536"/>
                <a:gd name="T15" fmla="*/ 0 w 7000"/>
                <a:gd name="T16" fmla="*/ 0 h 1000"/>
                <a:gd name="T17" fmla="*/ 3500 w 7000"/>
                <a:gd name="T18" fmla="*/ 1000 h 1000"/>
              </a:gdLst>
              <a:ahLst/>
              <a:cxnLst>
                <a:cxn ang="T10">
                  <a:pos x="T0" y="T1"/>
                </a:cxn>
                <a:cxn ang="T11">
                  <a:pos x="T2" y="T3"/>
                </a:cxn>
                <a:cxn ang="T12">
                  <a:pos x="T4" y="T5"/>
                </a:cxn>
                <a:cxn ang="T13">
                  <a:pos x="T6" y="T7"/>
                </a:cxn>
                <a:cxn ang="T14">
                  <a:pos x="T8" y="T9"/>
                </a:cxn>
              </a:cxnLst>
              <a:rect l="T15" t="T16" r="T17" b="T18"/>
              <a:pathLst>
                <a:path w="7000" h="1000">
                  <a:moveTo>
                    <a:pt x="0" y="0"/>
                  </a:moveTo>
                  <a:lnTo>
                    <a:pt x="6500" y="-1"/>
                  </a:lnTo>
                  <a:cubicBezTo>
                    <a:pt x="6776" y="0"/>
                    <a:pt x="7000" y="223"/>
                    <a:pt x="7000" y="500"/>
                  </a:cubicBezTo>
                  <a:cubicBezTo>
                    <a:pt x="7000" y="776"/>
                    <a:pt x="6776" y="1000"/>
                    <a:pt x="6499" y="1000"/>
                  </a:cubicBezTo>
                  <a:lnTo>
                    <a:pt x="0" y="1000"/>
                  </a:lnTo>
                  <a:lnTo>
                    <a:pt x="0" y="0"/>
                  </a:lnTo>
                  <a:close/>
                </a:path>
              </a:pathLst>
            </a:cu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a:solidFill>
                  <a:srgbClr val="000000"/>
                </a:solidFill>
                <a:latin typeface="Arial" charset="0"/>
                <a:ea typeface="宋体" charset="0"/>
                <a:cs typeface="宋体" charset="0"/>
              </a:endParaRPr>
            </a:p>
          </p:txBody>
        </p:sp>
        <p:sp>
          <p:nvSpPr>
            <p:cNvPr id="1034" name="Line 5"/>
            <p:cNvSpPr>
              <a:spLocks noChangeShapeType="1"/>
            </p:cNvSpPr>
            <p:nvPr/>
          </p:nvSpPr>
          <p:spPr bwMode="auto">
            <a:xfrm>
              <a:off x="0" y="768"/>
              <a:ext cx="5088" cy="0"/>
            </a:xfrm>
            <a:prstGeom prst="line">
              <a:avLst/>
            </a:prstGeom>
            <a:noFill/>
            <a:ln w="38100">
              <a:solidFill>
                <a:schemeClr val="bg1"/>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000000"/>
                </a:solidFill>
                <a:latin typeface="Arial" charset="0"/>
                <a:ea typeface="宋体" charset="0"/>
                <a:cs typeface="宋体" charset="0"/>
              </a:endParaRPr>
            </a:p>
          </p:txBody>
        </p:sp>
      </p:grpSp>
      <p:sp>
        <p:nvSpPr>
          <p:cNvPr id="1027" name="Rectangle 6"/>
          <p:cNvSpPr>
            <a:spLocks noGrp="1" noChangeArrowheads="1"/>
          </p:cNvSpPr>
          <p:nvPr>
            <p:ph type="title"/>
          </p:nvPr>
        </p:nvSpPr>
        <p:spPr bwMode="auto">
          <a:xfrm>
            <a:off x="195263" y="228600"/>
            <a:ext cx="8015287"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09600" y="1600200"/>
            <a:ext cx="79248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576" name="Rectangle 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a typeface="宋体" charset="-122"/>
                <a:cs typeface="宋体" charset="-122"/>
              </a:defRPr>
            </a:lvl1pPr>
          </a:lstStyle>
          <a:p>
            <a:pPr defTabSz="914400" fontAlgn="base">
              <a:spcBef>
                <a:spcPct val="0"/>
              </a:spcBef>
              <a:spcAft>
                <a:spcPct val="0"/>
              </a:spcAft>
              <a:defRPr/>
            </a:pPr>
            <a:endParaRPr lang="en-US">
              <a:solidFill>
                <a:srgbClr val="000000"/>
              </a:solidFill>
              <a:latin typeface="Arial" charset="0"/>
            </a:endParaRPr>
          </a:p>
        </p:txBody>
      </p:sp>
      <p:sp>
        <p:nvSpPr>
          <p:cNvPr id="109577" name="Rectangle 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a typeface="宋体" charset="-122"/>
                <a:cs typeface="宋体" charset="-122"/>
              </a:defRPr>
            </a:lvl1pPr>
          </a:lstStyle>
          <a:p>
            <a:pPr defTabSz="914400" fontAlgn="base">
              <a:spcBef>
                <a:spcPct val="0"/>
              </a:spcBef>
              <a:spcAft>
                <a:spcPct val="0"/>
              </a:spcAft>
              <a:defRPr/>
            </a:pPr>
            <a:endParaRPr lang="en-US">
              <a:solidFill>
                <a:srgbClr val="000000"/>
              </a:solidFill>
              <a:latin typeface="Arial" charset="0"/>
            </a:endParaRPr>
          </a:p>
        </p:txBody>
      </p:sp>
      <p:sp>
        <p:nvSpPr>
          <p:cNvPr id="109578" name="Rectangle 10"/>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Black" charset="0"/>
              </a:defRPr>
            </a:lvl1pPr>
          </a:lstStyle>
          <a:p>
            <a:pPr defTabSz="914400" fontAlgn="base">
              <a:spcBef>
                <a:spcPct val="0"/>
              </a:spcBef>
              <a:spcAft>
                <a:spcPct val="0"/>
              </a:spcAft>
              <a:defRPr/>
            </a:pPr>
            <a:fld id="{BE56B896-51B0-1446-AACC-319E5D0CC77D}" type="slidenum">
              <a:rPr lang="en-US">
                <a:solidFill>
                  <a:srgbClr val="000000"/>
                </a:solidFill>
                <a:ea typeface="宋体" charset="0"/>
                <a:cs typeface="宋体" charset="0"/>
              </a:rPr>
              <a:pPr defTabSz="914400" fontAlgn="base">
                <a:spcBef>
                  <a:spcPct val="0"/>
                </a:spcBef>
                <a:spcAft>
                  <a:spcPct val="0"/>
                </a:spcAft>
                <a:defRPr/>
              </a:pPr>
              <a:t>‹#›</a:t>
            </a:fld>
            <a:endParaRPr lang="en-US">
              <a:solidFill>
                <a:srgbClr val="000000"/>
              </a:solidFill>
              <a:ea typeface="宋体" charset="0"/>
              <a:cs typeface="宋体" charset="0"/>
            </a:endParaRPr>
          </a:p>
        </p:txBody>
      </p:sp>
    </p:spTree>
    <p:extLst>
      <p:ext uri="{BB962C8B-B14F-4D97-AF65-F5344CB8AC3E}">
        <p14:creationId xmlns:p14="http://schemas.microsoft.com/office/powerpoint/2010/main" val="1822760200"/>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Lst>
  <p:txStyles>
    <p:titleStyle>
      <a:lvl1pPr algn="l" rtl="0" eaLnBrk="0" fontAlgn="base" hangingPunct="0">
        <a:spcBef>
          <a:spcPct val="0"/>
        </a:spcBef>
        <a:spcAft>
          <a:spcPct val="0"/>
        </a:spcAft>
        <a:defRPr sz="42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2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2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2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2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200">
          <a:solidFill>
            <a:schemeClr val="tx2"/>
          </a:solidFill>
          <a:latin typeface="Arial" charset="0"/>
        </a:defRPr>
      </a:lvl6pPr>
      <a:lvl7pPr marL="914400" algn="l" rtl="0" fontAlgn="base">
        <a:spcBef>
          <a:spcPct val="0"/>
        </a:spcBef>
        <a:spcAft>
          <a:spcPct val="0"/>
        </a:spcAft>
        <a:defRPr sz="4200">
          <a:solidFill>
            <a:schemeClr val="tx2"/>
          </a:solidFill>
          <a:latin typeface="Arial" charset="0"/>
        </a:defRPr>
      </a:lvl7pPr>
      <a:lvl8pPr marL="1371600" algn="l" rtl="0" fontAlgn="base">
        <a:spcBef>
          <a:spcPct val="0"/>
        </a:spcBef>
        <a:spcAft>
          <a:spcPct val="0"/>
        </a:spcAft>
        <a:defRPr sz="4200">
          <a:solidFill>
            <a:schemeClr val="tx2"/>
          </a:solidFill>
          <a:latin typeface="Arial" charset="0"/>
        </a:defRPr>
      </a:lvl8pPr>
      <a:lvl9pPr marL="1828800" algn="l" rtl="0" fontAlgn="base">
        <a:spcBef>
          <a:spcPct val="0"/>
        </a:spcBef>
        <a:spcAft>
          <a:spcPct val="0"/>
        </a:spcAft>
        <a:defRPr sz="4200">
          <a:solidFill>
            <a:schemeClr val="tx2"/>
          </a:solidFill>
          <a:latin typeface="Arial"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1"/>
        </a:buClr>
        <a:buSzPct val="70000"/>
        <a:buFont typeface="Wingdings" charset="0"/>
        <a:buChar char="l"/>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bg2"/>
        </a:buClr>
        <a:buSzPct val="65000"/>
        <a:buFont typeface="Wingdings" charset="0"/>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hlink"/>
        </a:buClr>
        <a:buSzPct val="60000"/>
        <a:buFont typeface="Wingdings" charset="0"/>
        <a:buChar char="l"/>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bg2"/>
        </a:buClr>
        <a:buSzPct val="40000"/>
        <a:buFont typeface="Wingdings" charset="0"/>
        <a:buChar char="l"/>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bg2"/>
        </a:buClr>
        <a:buSzPct val="40000"/>
        <a:buFont typeface="Wingdings" charset="2"/>
        <a:buChar char="l"/>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0"/>
        <p:cNvGrpSpPr/>
        <p:nvPr/>
      </p:nvGrpSpPr>
      <p:grpSpPr>
        <a:xfrm>
          <a:off x="0" y="0"/>
          <a:ext cx="0" cy="0"/>
          <a:chOff x="0" y="0"/>
          <a:chExt cx="0" cy="0"/>
        </a:xfrm>
      </p:grpSpPr>
      <p:sp>
        <p:nvSpPr>
          <p:cNvPr id="181" name="Shape 181"/>
          <p:cNvSpPr txBox="1"/>
          <p:nvPr/>
        </p:nvSpPr>
        <p:spPr>
          <a:xfrm>
            <a:off x="0" y="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82" name="Shape 182"/>
          <p:cNvSpPr txBox="1"/>
          <p:nvPr/>
        </p:nvSpPr>
        <p:spPr>
          <a:xfrm>
            <a:off x="0" y="670560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83" name="Shape 183"/>
          <p:cNvSpPr txBox="1"/>
          <p:nvPr/>
        </p:nvSpPr>
        <p:spPr>
          <a:xfrm>
            <a:off x="0" y="0"/>
            <a:ext cx="9144000" cy="152399"/>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84" name="Shape 184"/>
          <p:cNvSpPr txBox="1"/>
          <p:nvPr/>
        </p:nvSpPr>
        <p:spPr>
          <a:xfrm>
            <a:off x="8991600" y="19050"/>
            <a:ext cx="152399" cy="6858000"/>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85" name="Shape 185"/>
          <p:cNvSpPr txBox="1"/>
          <p:nvPr/>
        </p:nvSpPr>
        <p:spPr>
          <a:xfrm>
            <a:off x="152400" y="2286000"/>
            <a:ext cx="8832849" cy="304799"/>
          </a:xfrm>
          <a:prstGeom prst="rect">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86" name="Shape 186"/>
          <p:cNvSpPr txBox="1"/>
          <p:nvPr/>
        </p:nvSpPr>
        <p:spPr>
          <a:xfrm>
            <a:off x="155575" y="142875"/>
            <a:ext cx="8832849" cy="2139950"/>
          </a:xfrm>
          <a:prstGeom prst="rect">
            <a:avLst/>
          </a:prstGeom>
          <a:solidFill>
            <a:srgbClr val="800000"/>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87" name="Shape 187"/>
          <p:cNvSpPr txBox="1"/>
          <p:nvPr/>
        </p:nvSpPr>
        <p:spPr>
          <a:xfrm>
            <a:off x="146050" y="6391275"/>
            <a:ext cx="8832849" cy="309561"/>
          </a:xfrm>
          <a:prstGeom prst="rect">
            <a:avLst/>
          </a:prstGeom>
          <a:solidFill>
            <a:srgbClr val="8CADAE"/>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88" name="Shape 188"/>
          <p:cNvSpPr txBox="1"/>
          <p:nvPr/>
        </p:nvSpPr>
        <p:spPr>
          <a:xfrm>
            <a:off x="152400" y="152400"/>
            <a:ext cx="8832849" cy="6546850"/>
          </a:xfrm>
          <a:prstGeom prst="rect">
            <a:avLst/>
          </a:prstGeom>
          <a:noFill/>
          <a:ln w="9525" cap="flat" cmpd="sng">
            <a:solidFill>
              <a:srgbClr val="7B9899"/>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cxnSp>
        <p:nvCxnSpPr>
          <p:cNvPr id="189" name="Shape 189"/>
          <p:cNvCxnSpPr/>
          <p:nvPr/>
        </p:nvCxnSpPr>
        <p:spPr>
          <a:xfrm>
            <a:off x="152400" y="2438400"/>
            <a:ext cx="8832849" cy="0"/>
          </a:xfrm>
          <a:prstGeom prst="straightConnector1">
            <a:avLst/>
          </a:prstGeom>
          <a:noFill/>
          <a:ln w="11425" cap="flat" cmpd="sng">
            <a:solidFill>
              <a:srgbClr val="7B9899"/>
            </a:solidFill>
            <a:prstDash val="solid"/>
            <a:miter/>
            <a:headEnd type="none" w="med" len="med"/>
            <a:tailEnd type="none" w="med" len="med"/>
          </a:ln>
        </p:spPr>
      </p:cxnSp>
      <p:sp>
        <p:nvSpPr>
          <p:cNvPr id="190" name="Shape 190"/>
          <p:cNvSpPr/>
          <p:nvPr/>
        </p:nvSpPr>
        <p:spPr>
          <a:xfrm>
            <a:off x="4267200" y="2114550"/>
            <a:ext cx="609599" cy="609599"/>
          </a:xfrm>
          <a:prstGeom prst="ellipse">
            <a:avLst/>
          </a:prstGeom>
          <a:solidFill>
            <a:srgbClr val="FFFFFF"/>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91" name="Shape 191"/>
          <p:cNvSpPr/>
          <p:nvPr/>
        </p:nvSpPr>
        <p:spPr>
          <a:xfrm>
            <a:off x="4362450" y="2209800"/>
            <a:ext cx="419099" cy="420687"/>
          </a:xfrm>
          <a:prstGeom prst="ellipse">
            <a:avLst/>
          </a:prstGeom>
          <a:solidFill>
            <a:srgbClr val="FFFFFF"/>
          </a:solidFill>
          <a:ln w="50800" cap="rnd" cmpd="dbl">
            <a:solidFill>
              <a:srgbClr val="7B9899"/>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2400" b="0" i="0" u="none" strike="noStrike" cap="none" baseline="0">
              <a:solidFill>
                <a:schemeClr val="dk1"/>
              </a:solidFill>
              <a:latin typeface="Arial"/>
              <a:ea typeface="Arial"/>
              <a:cs typeface="Arial"/>
              <a:sym typeface="Arial"/>
            </a:endParaRPr>
          </a:p>
        </p:txBody>
      </p:sp>
      <p:sp>
        <p:nvSpPr>
          <p:cNvPr id="192" name="Shape 192"/>
          <p:cNvSpPr txBox="1">
            <a:spLocks noGrp="1"/>
          </p:cNvSpPr>
          <p:nvPr>
            <p:ph type="title"/>
          </p:nvPr>
        </p:nvSpPr>
        <p:spPr>
          <a:xfrm>
            <a:off x="301625" y="228600"/>
            <a:ext cx="8534399" cy="758825"/>
          </a:xfrm>
          <a:prstGeom prst="rect">
            <a:avLst/>
          </a:prstGeom>
          <a:noFill/>
          <a:ln>
            <a:noFill/>
          </a:ln>
        </p:spPr>
        <p:txBody>
          <a:bodyPr lIns="91425" tIns="91425" rIns="91425" bIns="91425" anchor="b" anchorCtr="0"/>
          <a:lstStyle>
            <a:lvl1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1pPr>
            <a:lvl2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2pPr>
            <a:lvl3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3pPr>
            <a:lvl4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4pPr>
            <a:lvl5pPr marL="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5pPr>
            <a:lvl6pPr marL="4572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6pPr>
            <a:lvl7pPr marL="9144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7pPr>
            <a:lvl8pPr marL="13716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8pPr>
            <a:lvl9pPr marL="1828800" marR="0" indent="0" algn="ctr" rtl="0">
              <a:spcBef>
                <a:spcPts val="0"/>
              </a:spcBef>
              <a:spcAft>
                <a:spcPts val="0"/>
              </a:spcAft>
              <a:defRPr sz="3300" b="0" i="0" u="none" strike="noStrike" cap="none" baseline="0">
                <a:solidFill>
                  <a:srgbClr val="7B9899"/>
                </a:solidFill>
                <a:latin typeface="Georgia"/>
                <a:ea typeface="Georgia"/>
                <a:cs typeface="Georgia"/>
                <a:sym typeface="Georgia"/>
              </a:defRPr>
            </a:lvl9pPr>
          </a:lstStyle>
          <a:p>
            <a:endParaRPr/>
          </a:p>
        </p:txBody>
      </p:sp>
      <p:sp>
        <p:nvSpPr>
          <p:cNvPr id="193" name="Shape 193"/>
          <p:cNvSpPr txBox="1">
            <a:spLocks noGrp="1"/>
          </p:cNvSpPr>
          <p:nvPr>
            <p:ph type="body" idx="1"/>
          </p:nvPr>
        </p:nvSpPr>
        <p:spPr>
          <a:xfrm>
            <a:off x="301625" y="1524000"/>
            <a:ext cx="8534399" cy="4598987"/>
          </a:xfrm>
          <a:prstGeom prst="rect">
            <a:avLst/>
          </a:prstGeom>
          <a:noFill/>
          <a:ln>
            <a:noFill/>
          </a:ln>
        </p:spPr>
        <p:txBody>
          <a:bodyPr lIns="91425" tIns="91425" rIns="91425" bIns="91425" anchor="t" anchorCtr="0"/>
          <a:lstStyle>
            <a:lvl1pPr marL="273050" marR="0" indent="-127317" algn="l" rtl="0">
              <a:spcBef>
                <a:spcPts val="540"/>
              </a:spcBef>
              <a:spcAft>
                <a:spcPts val="0"/>
              </a:spcAft>
              <a:buClr>
                <a:schemeClr val="accent1"/>
              </a:buClr>
              <a:buFont typeface="Noto Sans Symbol"/>
              <a:buChar char="●"/>
              <a:defRPr sz="2700" b="0" i="0" u="none" strike="noStrike" cap="none" baseline="0">
                <a:solidFill>
                  <a:schemeClr val="dk1"/>
                </a:solidFill>
                <a:latin typeface="Georgia"/>
                <a:ea typeface="Georgia"/>
                <a:cs typeface="Georgia"/>
                <a:sym typeface="Georgia"/>
              </a:defRPr>
            </a:lvl1pPr>
            <a:lvl2pPr marL="547688" marR="0" indent="-183197" algn="l" rtl="0">
              <a:spcBef>
                <a:spcPts val="440"/>
              </a:spcBef>
              <a:spcAft>
                <a:spcPts val="0"/>
              </a:spcAft>
              <a:buClr>
                <a:schemeClr val="accent2"/>
              </a:buClr>
              <a:buFont typeface="Noto Sans Symbol"/>
              <a:buChar char="○"/>
              <a:defRPr sz="2200" b="0" i="0" u="none" strike="noStrike" cap="none" baseline="0">
                <a:solidFill>
                  <a:schemeClr val="dk2"/>
                </a:solidFill>
                <a:latin typeface="Georgia"/>
                <a:ea typeface="Georgia"/>
                <a:cs typeface="Georgia"/>
                <a:sym typeface="Georgia"/>
              </a:defRPr>
            </a:lvl2pPr>
            <a:lvl3pPr marL="822325" marR="0" indent="-142875" algn="l" rtl="0">
              <a:spcBef>
                <a:spcPts val="400"/>
              </a:spcBef>
              <a:spcAft>
                <a:spcPts val="0"/>
              </a:spcAft>
              <a:buClr>
                <a:srgbClr val="8CADAE"/>
              </a:buClr>
              <a:buFont typeface="Noto Sans Symbol"/>
              <a:buChar char="•"/>
              <a:defRPr sz="2000" b="0" i="0" u="none" strike="noStrike" cap="none" baseline="0">
                <a:solidFill>
                  <a:schemeClr val="dk1"/>
                </a:solidFill>
                <a:latin typeface="Georgia"/>
                <a:ea typeface="Georgia"/>
                <a:cs typeface="Georgia"/>
                <a:sym typeface="Georgia"/>
              </a:defRPr>
            </a:lvl3pPr>
            <a:lvl4pPr marL="1096963" marR="0" indent="-144462" algn="l" rtl="0">
              <a:spcBef>
                <a:spcPts val="400"/>
              </a:spcBef>
              <a:spcAft>
                <a:spcPts val="0"/>
              </a:spcAft>
              <a:buClr>
                <a:srgbClr val="8C7B70"/>
              </a:buClr>
              <a:buFont typeface="Noto Sans Symbol"/>
              <a:buChar char="•"/>
              <a:defRPr sz="2000" b="0" i="0" u="none" strike="noStrike" cap="none" baseline="0">
                <a:solidFill>
                  <a:schemeClr val="dk2"/>
                </a:solidFill>
                <a:latin typeface="Georgia"/>
                <a:ea typeface="Georgia"/>
                <a:cs typeface="Georgia"/>
                <a:sym typeface="Georgia"/>
              </a:defRPr>
            </a:lvl4pPr>
            <a:lvl5pPr marL="1371600" marR="0" indent="-101600" algn="l" rtl="0">
              <a:spcBef>
                <a:spcPts val="400"/>
              </a:spcBef>
              <a:spcAft>
                <a:spcPts val="0"/>
              </a:spcAft>
              <a:buClr>
                <a:srgbClr val="8FB08C"/>
              </a:buClr>
              <a:buFont typeface="Georgia"/>
              <a:buChar char="•"/>
              <a:defRPr sz="2000" b="0" i="0" u="none" strike="noStrike" cap="none" baseline="0">
                <a:solidFill>
                  <a:schemeClr val="dk1"/>
                </a:solidFill>
                <a:latin typeface="Georgia"/>
                <a:ea typeface="Georgia"/>
                <a:cs typeface="Georgia"/>
                <a:sym typeface="Georgia"/>
              </a:defRPr>
            </a:lvl5pPr>
            <a:lvl6pPr marL="1645920" marR="0" indent="-93980" algn="l" rtl="0">
              <a:spcBef>
                <a:spcPts val="360"/>
              </a:spcBef>
              <a:buClr>
                <a:schemeClr val="accent6"/>
              </a:buClr>
              <a:buFont typeface="Noto Sans Symbol"/>
              <a:buChar char="●"/>
              <a:defRPr sz="1800" b="0" i="0" u="none" strike="noStrike" cap="none" baseline="0">
                <a:solidFill>
                  <a:schemeClr val="dk1"/>
                </a:solidFill>
                <a:latin typeface="Georgia"/>
                <a:ea typeface="Georgia"/>
                <a:cs typeface="Georgia"/>
                <a:sym typeface="Georgia"/>
              </a:defRPr>
            </a:lvl6pPr>
            <a:lvl7pPr marL="1920240" marR="0" indent="-101600" algn="l" rtl="0">
              <a:spcBef>
                <a:spcPts val="320"/>
              </a:spcBef>
              <a:buClr>
                <a:srgbClr val="B75640"/>
              </a:buClr>
              <a:buFont typeface="Georgia"/>
              <a:buChar char="•"/>
              <a:defRPr sz="1600" b="0" i="0" u="none" strike="noStrike" cap="none" baseline="0">
                <a:solidFill>
                  <a:schemeClr val="dk1"/>
                </a:solidFill>
                <a:latin typeface="Georgia"/>
                <a:ea typeface="Georgia"/>
                <a:cs typeface="Georgia"/>
                <a:sym typeface="Georgia"/>
              </a:defRPr>
            </a:lvl7pPr>
            <a:lvl8pPr marL="2103120" marR="0" indent="-83820" algn="l" rtl="0">
              <a:spcBef>
                <a:spcPts val="320"/>
              </a:spcBef>
              <a:buClr>
                <a:srgbClr val="7A6B62"/>
              </a:buClr>
              <a:buFont typeface="Georgia"/>
              <a:buChar char="•"/>
              <a:defRPr sz="1600" b="0" i="0" u="none" strike="noStrike" cap="none" baseline="0">
                <a:solidFill>
                  <a:schemeClr val="dk1"/>
                </a:solidFill>
                <a:latin typeface="Georgia"/>
                <a:ea typeface="Georgia"/>
                <a:cs typeface="Georgia"/>
                <a:sym typeface="Georgia"/>
              </a:defRPr>
            </a:lvl8pPr>
            <a:lvl9pPr marL="2377440" marR="0" indent="-113029" algn="l" rtl="0">
              <a:spcBef>
                <a:spcPts val="280"/>
              </a:spcBef>
              <a:buClr>
                <a:srgbClr val="B29D00"/>
              </a:buClr>
              <a:buFont typeface="Georgia"/>
              <a:buChar char="•"/>
              <a:defRPr sz="1400" b="0" i="0" u="none" strike="noStrike" cap="none" baseline="0">
                <a:solidFill>
                  <a:schemeClr val="dk1"/>
                </a:solidFill>
                <a:latin typeface="Georgia"/>
                <a:ea typeface="Georgia"/>
                <a:cs typeface="Georgia"/>
                <a:sym typeface="Georgia"/>
              </a:defRPr>
            </a:lvl9pPr>
          </a:lstStyle>
          <a:p>
            <a:endParaRPr/>
          </a:p>
        </p:txBody>
      </p:sp>
      <p:sp>
        <p:nvSpPr>
          <p:cNvPr id="194" name="Shape 194"/>
          <p:cNvSpPr txBox="1">
            <a:spLocks noGrp="1"/>
          </p:cNvSpPr>
          <p:nvPr>
            <p:ph type="ftr" idx="11"/>
          </p:nvPr>
        </p:nvSpPr>
        <p:spPr>
          <a:xfrm>
            <a:off x="304800" y="6410325"/>
            <a:ext cx="3581399" cy="366711"/>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195" name="Shape 195"/>
          <p:cNvSpPr txBox="1">
            <a:spLocks noGrp="1"/>
          </p:cNvSpPr>
          <p:nvPr>
            <p:ph type="dt" idx="10"/>
          </p:nvPr>
        </p:nvSpPr>
        <p:spPr>
          <a:xfrm>
            <a:off x="5791200" y="6405562"/>
            <a:ext cx="3044825" cy="365125"/>
          </a:xfrm>
          <a:prstGeom prst="rect">
            <a:avLst/>
          </a:prstGeom>
          <a:noFill/>
          <a:ln>
            <a:noFill/>
          </a:ln>
        </p:spPr>
        <p:txBody>
          <a:bodyPr lIns="91425" tIns="91425" rIns="91425" bIns="91425" anchor="t" anchorCtr="0"/>
          <a:lstStyle>
            <a:lvl1pPr marL="0" marR="0" indent="0" algn="r" rtl="0">
              <a:lnSpc>
                <a:spcPct val="100000"/>
              </a:lnSpc>
              <a:spcBef>
                <a:spcPts val="0"/>
              </a:spcBef>
              <a:spcAft>
                <a:spcPts val="0"/>
              </a:spcAft>
              <a:defRPr sz="1400" b="0" i="0" u="none" strike="noStrike" cap="none" baseline="0">
                <a:solidFill>
                  <a:srgbClr val="FFFFFF"/>
                </a:solidFill>
                <a:latin typeface="Georgia"/>
                <a:ea typeface="Georgia"/>
                <a:cs typeface="Georgia"/>
                <a:sym typeface="Georgia"/>
              </a:defRPr>
            </a:lvl1pPr>
            <a:lvl2pPr marL="4572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2400" b="0" i="0" u="none" strike="noStrike" cap="none" baseline="0">
                <a:solidFill>
                  <a:schemeClr val="dk1"/>
                </a:solidFill>
                <a:latin typeface="Arial"/>
                <a:ea typeface="Arial"/>
                <a:cs typeface="Arial"/>
                <a:sym typeface="Arial"/>
              </a:defRPr>
            </a:lvl9pPr>
          </a:lstStyle>
          <a:p>
            <a:endParaRPr/>
          </a:p>
        </p:txBody>
      </p:sp>
      <p:sp>
        <p:nvSpPr>
          <p:cNvPr id="196" name="Shape 196"/>
          <p:cNvSpPr txBox="1">
            <a:spLocks noGrp="1"/>
          </p:cNvSpPr>
          <p:nvPr>
            <p:ph type="sldNum" idx="12"/>
          </p:nvPr>
        </p:nvSpPr>
        <p:spPr>
          <a:xfrm>
            <a:off x="4343400" y="2198686"/>
            <a:ext cx="457200" cy="441324"/>
          </a:xfrm>
          <a:prstGeom prst="rect">
            <a:avLst/>
          </a:prstGeom>
          <a:noFill/>
          <a:ln>
            <a:noFill/>
          </a:ln>
        </p:spPr>
        <p:txBody>
          <a:bodyPr lIns="45700" tIns="45700" rIns="45700" bIns="45700" anchor="ctr" anchorCtr="0">
            <a:noAutofit/>
          </a:bodyPr>
          <a:lstStyle/>
          <a:p>
            <a:pPr marL="0" marR="0" lvl="0" indent="0" algn="ctr" rtl="0">
              <a:lnSpc>
                <a:spcPct val="100000"/>
              </a:lnSpc>
              <a:spcBef>
                <a:spcPts val="0"/>
              </a:spcBef>
              <a:spcAft>
                <a:spcPts val="0"/>
              </a:spcAft>
              <a:buClr>
                <a:srgbClr val="7B9899"/>
              </a:buClr>
              <a:buSzPct val="25000"/>
              <a:buFont typeface="Georgia"/>
              <a:buNone/>
            </a:pPr>
            <a:fld id="{00000000-1234-1234-1234-123412341234}" type="slidenum">
              <a:rPr lang="en-US" sz="1600" b="0" i="0" u="none" strike="noStrike" cap="none" baseline="0">
                <a:solidFill>
                  <a:srgbClr val="7B9899"/>
                </a:solidFill>
                <a:latin typeface="Georgia"/>
                <a:ea typeface="Georgia"/>
                <a:cs typeface="Georgia"/>
                <a:sym typeface="Georgia"/>
              </a:rPr>
              <a:t>‹#›</a:t>
            </a:fld>
            <a:endParaRPr lang="en-US" sz="1600" b="0" i="0" u="none" strike="noStrike" cap="none" baseline="0">
              <a:solidFill>
                <a:srgbClr val="7B9899"/>
              </a:solidFill>
              <a:latin typeface="Georgia"/>
              <a:ea typeface="Georgia"/>
              <a:cs typeface="Georgia"/>
              <a:sym typeface="Georgia"/>
            </a:endParaRPr>
          </a:p>
        </p:txBody>
      </p:sp>
    </p:spTree>
    <p:extLst>
      <p:ext uri="{BB962C8B-B14F-4D97-AF65-F5344CB8AC3E}">
        <p14:creationId xmlns:p14="http://schemas.microsoft.com/office/powerpoint/2010/main" val="2631976438"/>
      </p:ext>
    </p:extLst>
  </p:cSld>
  <p:clrMap bg1="lt1" tx1="dk1" bg2="dk2" tx2="lt2" accent1="accent1" accent2="accent2" accent3="accent3" accent4="accent4" accent5="accent5" accent6="accent6" hlink="hlink" folHlink="folHlink"/>
  <p:sldLayoutIdLst>
    <p:sldLayoutId id="2147483942" r:id="rId1"/>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5588" cy="6845300"/>
            <a:chOff x="0" y="0"/>
            <a:chExt cx="5761" cy="4312"/>
          </a:xfrm>
        </p:grpSpPr>
        <p:sp>
          <p:nvSpPr>
            <p:cNvPr id="10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useBgFill="1">
          <p:nvSpPr>
            <p:cNvPr id="10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8230632"/>
      </p:ext>
    </p:extLst>
  </p:cSld>
  <p:clrMap bg1="dk2" tx1="lt1" bg2="dk1" tx2="lt2" accent1="accent1" accent2="accent2" accent3="accent3" accent4="accent4" accent5="accent5" accent6="accent6" hlink="hlink" folHlink="folHlink"/>
  <p:sldLayoutIdLst>
    <p:sldLayoutId id="214748394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8434" name="Group 2"/>
          <p:cNvGrpSpPr>
            <a:grpSpLocks/>
          </p:cNvGrpSpPr>
          <p:nvPr/>
        </p:nvGrpSpPr>
        <p:grpSpPr bwMode="auto">
          <a:xfrm>
            <a:off x="0" y="0"/>
            <a:ext cx="8839200" cy="6858000"/>
            <a:chOff x="0" y="0"/>
            <a:chExt cx="5568" cy="4320"/>
          </a:xfrm>
        </p:grpSpPr>
        <p:grpSp>
          <p:nvGrpSpPr>
            <p:cNvPr id="18440" name="Group 3"/>
            <p:cNvGrpSpPr>
              <a:grpSpLocks/>
            </p:cNvGrpSpPr>
            <p:nvPr userDrawn="1"/>
          </p:nvGrpSpPr>
          <p:grpSpPr bwMode="auto">
            <a:xfrm>
              <a:off x="0" y="0"/>
              <a:ext cx="3216" cy="3072"/>
              <a:chOff x="0" y="0"/>
              <a:chExt cx="2928" cy="2784"/>
            </a:xfrm>
          </p:grpSpPr>
          <p:sp>
            <p:nvSpPr>
              <p:cNvPr id="18453"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54"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55"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56"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57"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18441" name="Group 9"/>
            <p:cNvGrpSpPr>
              <a:grpSpLocks/>
            </p:cNvGrpSpPr>
            <p:nvPr userDrawn="1"/>
          </p:nvGrpSpPr>
          <p:grpSpPr bwMode="auto">
            <a:xfrm>
              <a:off x="2016" y="2016"/>
              <a:ext cx="2448" cy="2304"/>
              <a:chOff x="0" y="0"/>
              <a:chExt cx="2928" cy="2784"/>
            </a:xfrm>
          </p:grpSpPr>
          <p:sp>
            <p:nvSpPr>
              <p:cNvPr id="18448"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49"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50"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51"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52"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nvGrpSpPr>
            <p:cNvPr id="18442" name="Group 15"/>
            <p:cNvGrpSpPr>
              <a:grpSpLocks/>
            </p:cNvGrpSpPr>
            <p:nvPr userDrawn="1"/>
          </p:nvGrpSpPr>
          <p:grpSpPr bwMode="auto">
            <a:xfrm>
              <a:off x="2832" y="96"/>
              <a:ext cx="2736" cy="2592"/>
              <a:chOff x="0" y="0"/>
              <a:chExt cx="2928" cy="2784"/>
            </a:xfrm>
          </p:grpSpPr>
          <p:sp>
            <p:nvSpPr>
              <p:cNvPr id="18443"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44"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45"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46"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sp>
            <p:nvSpPr>
              <p:cNvPr id="18447"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EAEAEA"/>
                  </a:solidFill>
                  <a:latin typeface="Times" charset="0"/>
                  <a:ea typeface="ＭＳ Ｐゴシック" charset="0"/>
                  <a:cs typeface="ＭＳ Ｐゴシック" charset="0"/>
                </a:endParaRPr>
              </a:p>
            </p:txBody>
          </p:sp>
        </p:grpSp>
      </p:grpSp>
      <p:sp>
        <p:nvSpPr>
          <p:cNvPr id="18435"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6"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solidFill>
                  <a:srgbClr val="EAEAEA"/>
                </a:solidFill>
                <a:latin typeface="Times New Roman" charset="0"/>
              </a:defRPr>
            </a:lvl1pPr>
          </a:lstStyle>
          <a:p>
            <a:pPr defTabSz="914400" fontAlgn="base">
              <a:spcBef>
                <a:spcPct val="0"/>
              </a:spcBef>
              <a:spcAft>
                <a:spcPct val="0"/>
              </a:spcAft>
              <a:defRPr/>
            </a:pPr>
            <a:fld id="{71756F61-30D4-B148-BED6-7E63EC18D056}"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58430928"/>
      </p:ext>
    </p:extLst>
  </p:cSld>
  <p:clrMap bg1="dk2" tx1="lt1" bg2="dk1" tx2="lt2" accent1="accent1" accent2="accent2" accent3="accent3" accent4="accent4" accent5="accent5" accent6="accent6" hlink="hlink" folHlink="folHlink"/>
  <p:sldLayoutIdLst>
    <p:sldLayoutId id="2147483674"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latin typeface="Times New Roman" pitchFamily="26" charset="0"/>
                <a:ea typeface="+mn-ea"/>
                <a:cs typeface="+mn-cs"/>
              </a:endParaRPr>
            </a:p>
          </p:txBody>
        </p:sp>
        <p:grpSp>
          <p:nvGrpSpPr>
            <p:cNvPr id="1030" name="Group 4"/>
            <p:cNvGrpSpPr>
              <a:grpSpLocks/>
            </p:cNvGrpSpPr>
            <p:nvPr/>
          </p:nvGrpSpPr>
          <p:grpSpPr bwMode="auto">
            <a:xfrm>
              <a:off x="48" y="102"/>
              <a:ext cx="96" cy="4128"/>
              <a:chOff x="48" y="102"/>
              <a:chExt cx="96" cy="4128"/>
            </a:xfrm>
          </p:grpSpPr>
          <p:sp>
            <p:nvSpPr>
              <p:cNvPr id="1031"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2"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3"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4"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5"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6"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7"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8"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9"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0"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1"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2"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3"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4"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5"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6"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7"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8"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9"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0"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1"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2"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3"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4"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5"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6"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7"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8"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9"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1091814"/>
      </p:ext>
    </p:extLst>
  </p:cSld>
  <p:clrMap bg1="dk2" tx1="lt1" bg2="dk1" tx2="lt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 id="2147483959" r:id="rId14"/>
    <p:sldLayoutId id="2147483960" r:id="rId15"/>
  </p:sldLayoutIdLst>
  <p:txStyles>
    <p:titleStyle>
      <a:lvl1pPr algn="l"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26"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26"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26"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6018" name="Group 2"/>
          <p:cNvGrpSpPr>
            <a:grpSpLocks/>
          </p:cNvGrpSpPr>
          <p:nvPr/>
        </p:nvGrpSpPr>
        <p:grpSpPr bwMode="auto">
          <a:xfrm>
            <a:off x="457200" y="992188"/>
            <a:ext cx="8153400" cy="1600200"/>
            <a:chOff x="288" y="625"/>
            <a:chExt cx="5136" cy="1008"/>
          </a:xfrm>
        </p:grpSpPr>
        <p:sp>
          <p:nvSpPr>
            <p:cNvPr id="86021"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2"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3"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p>
          </p:txBody>
        </p:sp>
        <p:sp>
          <p:nvSpPr>
            <p:cNvPr id="86024"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ea typeface="新細明體" charset="0"/>
                <a:cs typeface="新細明體" charset="0"/>
              </a:endParaRPr>
            </a:p>
          </p:txBody>
        </p:sp>
      </p:grpSp>
      <p:sp>
        <p:nvSpPr>
          <p:cNvPr id="86019"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ltLang="zh-TW"/>
              <a:t>Click to edit Master title style</a:t>
            </a:r>
          </a:p>
        </p:txBody>
      </p:sp>
      <p:sp>
        <p:nvSpPr>
          <p:cNvPr id="86020"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Tree>
    <p:extLst>
      <p:ext uri="{BB962C8B-B14F-4D97-AF65-F5344CB8AC3E}">
        <p14:creationId xmlns:p14="http://schemas.microsoft.com/office/powerpoint/2010/main" val="275412930"/>
      </p:ext>
    </p:extLst>
  </p:cSld>
  <p:clrMap bg1="dk2" tx1="lt1" bg2="dk1" tx2="lt2" accent1="accent1" accent2="accent2" accent3="accent3" accent4="accent4" accent5="accent5" accent6="accent6" hlink="hlink" folHlink="folHlink"/>
  <p:sldLayoutIdLst>
    <p:sldLayoutId id="2147483975" r:id="rId1"/>
    <p:sldLayoutId id="2147483976" r:id="rId2"/>
    <p:sldLayoutId id="2147483977" r:id="rId3"/>
    <p:sldLayoutId id="2147483978" r:id="rId4"/>
    <p:sldLayoutId id="2147483979" r:id="rId5"/>
    <p:sldLayoutId id="2147483980" r:id="rId6"/>
    <p:sldLayoutId id="2147483981" r:id="rId7"/>
    <p:sldLayoutId id="2147483982" r:id="rId8"/>
    <p:sldLayoutId id="2147483983" r:id="rId9"/>
    <p:sldLayoutId id="2147483984" r:id="rId10"/>
    <p:sldLayoutId id="2147483985" r:id="rId11"/>
    <p:sldLayoutId id="2147483986" r:id="rId12"/>
    <p:sldLayoutId id="2147483987" r:id="rId13"/>
    <p:sldLayoutId id="2147483988" r:id="rId14"/>
  </p:sldLayoutIdLst>
  <p:txStyles>
    <p:titleStyle>
      <a:lvl1pPr algn="r" rtl="0" eaLnBrk="0" fontAlgn="base" hangingPunct="0">
        <a:spcBef>
          <a:spcPct val="0"/>
        </a:spcBef>
        <a:spcAft>
          <a:spcPct val="0"/>
        </a:spcAft>
        <a:defRPr sz="4000" i="1">
          <a:solidFill>
            <a:schemeClr val="tx2"/>
          </a:solidFill>
          <a:latin typeface="Arial"/>
          <a:ea typeface="+mj-ea"/>
          <a:cs typeface="Arial"/>
        </a:defRPr>
      </a:lvl1pPr>
      <a:lvl2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2pPr>
      <a:lvl3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3pPr>
      <a:lvl4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4pPr>
      <a:lvl5pPr algn="r" rtl="0" eaLnBrk="0" fontAlgn="base" hangingPunct="0">
        <a:spcBef>
          <a:spcPct val="0"/>
        </a:spcBef>
        <a:spcAft>
          <a:spcPct val="0"/>
        </a:spcAft>
        <a:defRPr sz="4000" i="1">
          <a:solidFill>
            <a:schemeClr val="tx2"/>
          </a:solidFill>
          <a:latin typeface="Arial" pitchFamily="-107" charset="0"/>
          <a:ea typeface="新細明體" pitchFamily="-108" charset="-120"/>
          <a:cs typeface="新細明體" pitchFamily="-108" charset="-120"/>
        </a:defRPr>
      </a:lvl5pPr>
      <a:lvl6pPr marL="4572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6pPr>
      <a:lvl7pPr marL="9144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7pPr>
      <a:lvl8pPr marL="13716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8pPr>
      <a:lvl9pPr marL="1828800" algn="r" rtl="0" fontAlgn="base">
        <a:spcBef>
          <a:spcPct val="0"/>
        </a:spcBef>
        <a:spcAft>
          <a:spcPct val="0"/>
        </a:spcAft>
        <a:defRPr sz="4400" i="1">
          <a:solidFill>
            <a:schemeClr val="tx2"/>
          </a:solidFill>
          <a:latin typeface="Times New Roman" pitchFamily="-108" charset="0"/>
          <a:ea typeface="新細明體" pitchFamily="-108" charset="-120"/>
          <a:cs typeface="新細明體" pitchFamily="-108" charset="-12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lr>
          <a:schemeClr val="tx2"/>
        </a:buClr>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lr>
          <a:schemeClr val="tx2"/>
        </a:buClr>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lr>
          <a:schemeClr val="tx2"/>
        </a:buClr>
        <a:buChar char="•"/>
        <a:defRPr sz="2000">
          <a:solidFill>
            <a:schemeClr val="tx1"/>
          </a:solidFill>
          <a:latin typeface="Arial"/>
          <a:ea typeface="+mn-ea"/>
          <a:cs typeface="Arial"/>
        </a:defRPr>
      </a:lvl5pPr>
      <a:lvl6pPr marL="2514600" indent="-228600" algn="l" rtl="0" fontAlgn="base">
        <a:spcBef>
          <a:spcPct val="20000"/>
        </a:spcBef>
        <a:spcAft>
          <a:spcPct val="0"/>
        </a:spcAft>
        <a:buClr>
          <a:schemeClr val="tx2"/>
        </a:buClr>
        <a:buChar char="•"/>
        <a:defRPr sz="2000">
          <a:solidFill>
            <a:schemeClr val="tx1"/>
          </a:solidFill>
          <a:latin typeface="+mn-lt"/>
          <a:ea typeface="+mn-ea"/>
          <a:cs typeface="+mn-cs"/>
        </a:defRPr>
      </a:lvl6pPr>
      <a:lvl7pPr marL="2971800" indent="-228600" algn="l" rtl="0" fontAlgn="base">
        <a:spcBef>
          <a:spcPct val="20000"/>
        </a:spcBef>
        <a:spcAft>
          <a:spcPct val="0"/>
        </a:spcAft>
        <a:buClr>
          <a:schemeClr val="tx2"/>
        </a:buClr>
        <a:buChar char="•"/>
        <a:defRPr sz="2000">
          <a:solidFill>
            <a:schemeClr val="tx1"/>
          </a:solidFill>
          <a:latin typeface="+mn-lt"/>
          <a:ea typeface="+mn-ea"/>
          <a:cs typeface="+mn-cs"/>
        </a:defRPr>
      </a:lvl7pPr>
      <a:lvl8pPr marL="3429000" indent="-228600" algn="l" rtl="0" fontAlgn="base">
        <a:spcBef>
          <a:spcPct val="20000"/>
        </a:spcBef>
        <a:spcAft>
          <a:spcPct val="0"/>
        </a:spcAft>
        <a:buClr>
          <a:schemeClr val="tx2"/>
        </a:buClr>
        <a:buChar char="•"/>
        <a:defRPr sz="2000">
          <a:solidFill>
            <a:schemeClr val="tx1"/>
          </a:solidFill>
          <a:latin typeface="+mn-lt"/>
          <a:ea typeface="+mn-ea"/>
          <a:cs typeface="+mn-cs"/>
        </a:defRPr>
      </a:lvl8pPr>
      <a:lvl9pPr marL="3886200" indent="-228600" algn="l" rtl="0" fontAlgn="base">
        <a:spcBef>
          <a:spcPct val="20000"/>
        </a:spcBef>
        <a:spcAft>
          <a:spcPct val="0"/>
        </a:spcAft>
        <a:buClr>
          <a:schemeClr val="tx2"/>
        </a:buClr>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defTabSz="914400" fontAlgn="base">
              <a:spcBef>
                <a:spcPct val="0"/>
              </a:spcBef>
              <a:spcAft>
                <a:spcPct val="0"/>
              </a:spcAft>
              <a:defRPr/>
            </a:pPr>
            <a:fld id="{EB06BE58-CCAC-8A48-A3AE-60B22C5533E4}" type="slidenum">
              <a:rPr lang="zh-CN" altLang="en-US">
                <a:ea typeface="ＭＳ Ｐゴシック" charset="0"/>
              </a:rPr>
              <a:pPr defTabSz="914400" fontAlgn="base">
                <a:spcBef>
                  <a:spcPct val="0"/>
                </a:spcBef>
                <a:spcAft>
                  <a:spcPct val="0"/>
                </a:spcAft>
                <a:defRPr/>
              </a:pPr>
              <a:t>‹#›</a:t>
            </a:fld>
            <a:endParaRPr lang="en-US" altLang="zh-CN">
              <a:ea typeface="ＭＳ Ｐゴシック" charset="0"/>
            </a:endParaRPr>
          </a:p>
        </p:txBody>
      </p:sp>
    </p:spTree>
    <p:extLst>
      <p:ext uri="{BB962C8B-B14F-4D97-AF65-F5344CB8AC3E}">
        <p14:creationId xmlns:p14="http://schemas.microsoft.com/office/powerpoint/2010/main" val="4291225123"/>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9746" name="Group 2"/>
          <p:cNvGrpSpPr>
            <a:grpSpLocks/>
          </p:cNvGrpSpPr>
          <p:nvPr/>
        </p:nvGrpSpPr>
        <p:grpSpPr bwMode="auto">
          <a:xfrm>
            <a:off x="0" y="2286000"/>
            <a:ext cx="9144000" cy="3581400"/>
            <a:chOff x="0" y="1968"/>
            <a:chExt cx="5760" cy="2256"/>
          </a:xfrm>
        </p:grpSpPr>
        <p:sp>
          <p:nvSpPr>
            <p:cNvPr id="15975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5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6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7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8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79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0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sp>
          <p:nvSpPr>
            <p:cNvPr id="15981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eaLnBrk="0" hangingPunct="0"/>
              <a:endParaRPr lang="en-US" sz="2400">
                <a:solidFill>
                  <a:srgbClr val="FFFFFF"/>
                </a:solidFill>
                <a:latin typeface="Times" charset="0"/>
                <a:ea typeface="Osaka" charset="0"/>
                <a:cs typeface="Osaka" charset="0"/>
              </a:endParaRPr>
            </a:p>
          </p:txBody>
        </p:sp>
      </p:grpSp>
      <p:sp>
        <p:nvSpPr>
          <p:cNvPr id="15974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5974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CFF3EF21-504C-8946-88A0-753075A341F6}" type="slidenum">
              <a:rPr lang="en-US" altLang="ja-JP"/>
              <a:pPr>
                <a:defRPr/>
              </a:pPr>
              <a:t>‹#›</a:t>
            </a:fld>
            <a:endParaRPr lang="en-US" altLang="ja-JP"/>
          </a:p>
        </p:txBody>
      </p:sp>
      <p:pic>
        <p:nvPicPr>
          <p:cNvPr id="15975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6961554"/>
      </p:ext>
    </p:extLst>
  </p:cSld>
  <p:clrMap bg1="dk2" tx1="lt1" bg2="dk1" tx2="lt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83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90C042DC-B841-BF48-BB8A-E044E5C36D17}" type="slidenum">
              <a:rPr lang="en-US"/>
              <a:pPr>
                <a:defRPr/>
              </a:pPr>
              <a:t>‹#›</a:t>
            </a:fld>
            <a:endParaRPr lang="en-US"/>
          </a:p>
        </p:txBody>
      </p:sp>
    </p:spTree>
    <p:extLst>
      <p:ext uri="{BB962C8B-B14F-4D97-AF65-F5344CB8AC3E}">
        <p14:creationId xmlns:p14="http://schemas.microsoft.com/office/powerpoint/2010/main" val="1995501044"/>
      </p:ext>
    </p:extLst>
  </p:cSld>
  <p:clrMap bg1="lt1" tx1="dk1" bg2="lt2" tx2="dk2" accent1="accent1" accent2="accent2" accent3="accent3" accent4="accent4" accent5="accent5" accent6="accent6" hlink="hlink" folHlink="folHlink"/>
  <p:sldLayoutIdLst>
    <p:sldLayoutId id="2147484015" r:id="rId1"/>
    <p:sldLayoutId id="2147484016" r:id="rId2"/>
    <p:sldLayoutId id="2147484017" r:id="rId3"/>
    <p:sldLayoutId id="2147484018" r:id="rId4"/>
    <p:sldLayoutId id="2147484019" r:id="rId5"/>
    <p:sldLayoutId id="2147484020" r:id="rId6"/>
    <p:sldLayoutId id="2147484021" r:id="rId7"/>
    <p:sldLayoutId id="2147484022" r:id="rId8"/>
    <p:sldLayoutId id="2147484023" r:id="rId9"/>
    <p:sldLayoutId id="2147484024" r:id="rId10"/>
    <p:sldLayoutId id="214748402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8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38897548-9C6D-6D41-B47D-E15ED9C905FA}" type="slidenum">
              <a:rPr lang="en-US"/>
              <a:pPr>
                <a:defRPr/>
              </a:pPr>
              <a:t>‹#›</a:t>
            </a:fld>
            <a:endParaRPr lang="en-US"/>
          </a:p>
        </p:txBody>
      </p:sp>
    </p:spTree>
    <p:extLst>
      <p:ext uri="{BB962C8B-B14F-4D97-AF65-F5344CB8AC3E}">
        <p14:creationId xmlns:p14="http://schemas.microsoft.com/office/powerpoint/2010/main" val="2694277902"/>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 id="2147484038" r:id="rId12"/>
    <p:sldLayoutId id="2147484039"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0"/>
            <a:ext cx="8839200" cy="6858000"/>
            <a:chOff x="0" y="0"/>
            <a:chExt cx="5568" cy="4320"/>
          </a:xfrm>
        </p:grpSpPr>
        <p:grpSp>
          <p:nvGrpSpPr>
            <p:cNvPr id="122888" name="Group 3"/>
            <p:cNvGrpSpPr>
              <a:grpSpLocks/>
            </p:cNvGrpSpPr>
            <p:nvPr userDrawn="1"/>
          </p:nvGrpSpPr>
          <p:grpSpPr bwMode="auto">
            <a:xfrm>
              <a:off x="0" y="0"/>
              <a:ext cx="3216" cy="3072"/>
              <a:chOff x="0" y="0"/>
              <a:chExt cx="2928" cy="2784"/>
            </a:xfrm>
          </p:grpSpPr>
          <p:sp>
            <p:nvSpPr>
              <p:cNvPr id="122901"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2"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3"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4"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5"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22889" name="Group 9"/>
            <p:cNvGrpSpPr>
              <a:grpSpLocks/>
            </p:cNvGrpSpPr>
            <p:nvPr userDrawn="1"/>
          </p:nvGrpSpPr>
          <p:grpSpPr bwMode="auto">
            <a:xfrm>
              <a:off x="2016" y="2016"/>
              <a:ext cx="2448" cy="2304"/>
              <a:chOff x="0" y="0"/>
              <a:chExt cx="2928" cy="2784"/>
            </a:xfrm>
          </p:grpSpPr>
          <p:sp>
            <p:nvSpPr>
              <p:cNvPr id="122896"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7"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8"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9"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900"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22890" name="Group 15"/>
            <p:cNvGrpSpPr>
              <a:grpSpLocks/>
            </p:cNvGrpSpPr>
            <p:nvPr userDrawn="1"/>
          </p:nvGrpSpPr>
          <p:grpSpPr bwMode="auto">
            <a:xfrm>
              <a:off x="2832" y="96"/>
              <a:ext cx="2736" cy="2592"/>
              <a:chOff x="0" y="0"/>
              <a:chExt cx="2928" cy="2784"/>
            </a:xfrm>
          </p:grpSpPr>
          <p:sp>
            <p:nvSpPr>
              <p:cNvPr id="122891"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2"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3"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4"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22895"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sp>
        <p:nvSpPr>
          <p:cNvPr id="122883"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884"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charset="0"/>
              </a:defRPr>
            </a:lvl1pPr>
          </a:lstStyle>
          <a:p>
            <a:pPr>
              <a:defRPr/>
            </a:pPr>
            <a:fld id="{F702CF12-1992-C940-9F76-8EB37D5591C0}" type="slidenum">
              <a:rPr lang="en-US"/>
              <a:pPr>
                <a:defRPr/>
              </a:pPr>
              <a:t>‹#›</a:t>
            </a:fld>
            <a:endParaRPr lang="en-US"/>
          </a:p>
        </p:txBody>
      </p:sp>
    </p:spTree>
    <p:extLst>
      <p:ext uri="{BB962C8B-B14F-4D97-AF65-F5344CB8AC3E}">
        <p14:creationId xmlns:p14="http://schemas.microsoft.com/office/powerpoint/2010/main" val="719846647"/>
      </p:ext>
    </p:extLst>
  </p:cSld>
  <p:clrMap bg1="dk2" tx1="lt1" bg2="dk1" tx2="lt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829593302"/>
      </p:ext>
    </p:extLst>
  </p:cSld>
  <p:clrMap bg1="lt1" tx1="dk1" bg2="lt2" tx2="dk2" accent1="accent1" accent2="accent2" accent3="accent3" accent4="accent4" accent5="accent5" accent6="accent6" hlink="hlink" folHlink="folHlink"/>
  <p:sldLayoutIdLst>
    <p:sldLayoutId id="2147484053" r:id="rId1"/>
    <p:sldLayoutId id="2147484054" r:id="rId2"/>
    <p:sldLayoutId id="2147484055" r:id="rId3"/>
    <p:sldLayoutId id="2147484056" r:id="rId4"/>
    <p:sldLayoutId id="2147484057" r:id="rId5"/>
    <p:sldLayoutId id="2147484058" r:id="rId6"/>
    <p:sldLayoutId id="2147484059" r:id="rId7"/>
    <p:sldLayoutId id="2147484060" r:id="rId8"/>
    <p:sldLayoutId id="2147484061" r:id="rId9"/>
    <p:sldLayoutId id="2147484062" r:id="rId10"/>
    <p:sldLayoutId id="2147484063" r:id="rId11"/>
    <p:sldLayoutId id="2147484064" r:id="rId12"/>
    <p:sldLayoutId id="214748406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12" indent="-285736"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942" indent="-228588"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118" indent="-228588"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295" indent="-228588"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085850" cy="6854825"/>
            <a:chOff x="0" y="0"/>
            <a:chExt cx="684" cy="4318"/>
          </a:xfrm>
        </p:grpSpPr>
        <p:sp>
          <p:nvSpPr>
            <p:cNvPr id="717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latin typeface="Times New Roman" pitchFamily="-110"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400">
                  <a:solidFill>
                    <a:srgbClr val="FFFFFF"/>
                  </a:solidFill>
                  <a:latin typeface="Times New Roman"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203"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Times New Roman" pitchFamily="-110" charset="0"/>
                <a:ea typeface="+mn-ea"/>
                <a:cs typeface="+mn-cs"/>
              </a:defRPr>
            </a:lvl1pPr>
          </a:lstStyle>
          <a:p>
            <a:pPr>
              <a:defRPr/>
            </a:pPr>
            <a:endParaRPr lang="en-US">
              <a:solidFill>
                <a:srgbClr val="FFFFFF"/>
              </a:solidFill>
            </a:endParaRPr>
          </a:p>
        </p:txBody>
      </p:sp>
      <p:sp>
        <p:nvSpPr>
          <p:cNvPr id="7204"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Times New Roman" pitchFamily="-110" charset="0"/>
                <a:ea typeface="+mn-ea"/>
                <a:cs typeface="+mn-cs"/>
              </a:defRPr>
            </a:lvl1pPr>
          </a:lstStyle>
          <a:p>
            <a:pPr>
              <a:defRPr/>
            </a:pPr>
            <a:endParaRPr lang="en-US">
              <a:solidFill>
                <a:srgbClr val="FFFFFF"/>
              </a:solidFill>
            </a:endParaRPr>
          </a:p>
        </p:txBody>
      </p:sp>
      <p:sp>
        <p:nvSpPr>
          <p:cNvPr id="7205"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vl1pPr>
          </a:lstStyle>
          <a:p>
            <a:pPr>
              <a:defRPr/>
            </a:pPr>
            <a:fld id="{5AF2E0E5-980C-5B4E-BF7F-DCE178AA98FA}" type="slidenum">
              <a:rPr lang="en-US">
                <a:solidFill>
                  <a:srgbClr val="FFFFFF"/>
                </a:solidFill>
                <a:latin typeface="Times New Roman" charset="0"/>
              </a:rPr>
              <a:pPr>
                <a:defRPr/>
              </a:pPr>
              <a:t>‹#›</a:t>
            </a:fld>
            <a:endParaRPr lang="en-US">
              <a:solidFill>
                <a:srgbClr val="FFFFFF"/>
              </a:solidFill>
              <a:latin typeface="Times New Roman" charset="0"/>
            </a:endParaRPr>
          </a:p>
        </p:txBody>
      </p:sp>
      <p:sp>
        <p:nvSpPr>
          <p:cNvPr id="7206"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4955907"/>
      </p:ext>
    </p:extLst>
  </p:cSld>
  <p:clrMap bg1="dk2" tx1="lt1" bg2="dk1" tx2="lt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 id="2147484078" r:id="rId12"/>
  </p:sldLayoutIdLst>
  <p:txStyles>
    <p:titleStyle>
      <a:lvl1pPr algn="l" rtl="0" eaLnBrk="0" fontAlgn="base" hangingPunct="0">
        <a:spcBef>
          <a:spcPct val="0"/>
        </a:spcBef>
        <a:spcAft>
          <a:spcPct val="0"/>
        </a:spcAft>
        <a:defRPr sz="4400">
          <a:solidFill>
            <a:schemeClr val="tx2"/>
          </a:solidFill>
          <a:latin typeface="Arial"/>
          <a:ea typeface="ＭＳ Ｐゴシック" pitchFamily="-110" charset="-128"/>
          <a:cs typeface="Arial"/>
        </a:defRPr>
      </a:lvl1pPr>
      <a:lvl2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l"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l" rtl="0" fontAlgn="base">
        <a:spcBef>
          <a:spcPct val="0"/>
        </a:spcBef>
        <a:spcAft>
          <a:spcPct val="0"/>
        </a:spcAft>
        <a:defRPr sz="4400">
          <a:solidFill>
            <a:schemeClr val="tx2"/>
          </a:solidFill>
          <a:latin typeface="Times New Roman" pitchFamily="-110" charset="0"/>
        </a:defRPr>
      </a:lvl6pPr>
      <a:lvl7pPr marL="914400" algn="l" rtl="0" fontAlgn="base">
        <a:spcBef>
          <a:spcPct val="0"/>
        </a:spcBef>
        <a:spcAft>
          <a:spcPct val="0"/>
        </a:spcAft>
        <a:defRPr sz="4400">
          <a:solidFill>
            <a:schemeClr val="tx2"/>
          </a:solidFill>
          <a:latin typeface="Times New Roman" pitchFamily="-110" charset="0"/>
        </a:defRPr>
      </a:lvl7pPr>
      <a:lvl8pPr marL="1371600" algn="l" rtl="0" fontAlgn="base">
        <a:spcBef>
          <a:spcPct val="0"/>
        </a:spcBef>
        <a:spcAft>
          <a:spcPct val="0"/>
        </a:spcAft>
        <a:defRPr sz="4400">
          <a:solidFill>
            <a:schemeClr val="tx2"/>
          </a:solidFill>
          <a:latin typeface="Times New Roman" pitchFamily="-110" charset="0"/>
        </a:defRPr>
      </a:lvl8pPr>
      <a:lvl9pPr marL="1828800" algn="l" rtl="0" fontAlgn="base">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0" charset="-128"/>
          <a:cs typeface="Arial"/>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Arial"/>
          <a:ea typeface="ＭＳ Ｐゴシック" pitchFamily="-110" charset="-128"/>
          <a:cs typeface="Arial"/>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Arial"/>
          <a:ea typeface="ＭＳ Ｐゴシック" pitchFamily="-110" charset="-128"/>
          <a:cs typeface="Arial"/>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Arial"/>
          <a:ea typeface="ＭＳ Ｐゴシック" pitchFamily="-110" charset="-128"/>
          <a:cs typeface="Arial"/>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ffectLst/>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a:defRPr/>
            </a:pPr>
            <a:fld id="{FB0B9765-6576-D64E-BBEA-8425F2B59787}" type="slidenum">
              <a:rPr lang="en-GB">
                <a:effectLst/>
              </a:rPr>
              <a:pPr defTabSz="449263">
                <a:defRPr/>
              </a:pPr>
              <a:t>‹#›</a:t>
            </a:fld>
            <a:endParaRPr lang="en-GB">
              <a:effectLst/>
            </a:endParaRPr>
          </a:p>
        </p:txBody>
      </p:sp>
    </p:spTree>
    <p:extLst>
      <p:ext uri="{BB962C8B-B14F-4D97-AF65-F5344CB8AC3E}">
        <p14:creationId xmlns:p14="http://schemas.microsoft.com/office/powerpoint/2010/main" val="3624661553"/>
      </p:ext>
    </p:extLst>
  </p:cSld>
  <p:clrMap bg1="lt1" tx1="dk1" bg2="lt2" tx2="dk2" accent1="accent1" accent2="accent2" accent3="accent3" accent4="accent4" accent5="accent5" accent6="accent6" hlink="hlink" folHlink="folHlink"/>
  <p:sldLayoutIdLst>
    <p:sldLayoutId id="2147484080"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defTabSz="914400" fontAlgn="base">
              <a:spcBef>
                <a:spcPct val="0"/>
              </a:spcBef>
              <a:spcAft>
                <a:spcPct val="0"/>
              </a:spcAft>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defTabSz="914400" fontAlgn="base">
              <a:spcBef>
                <a:spcPct val="0"/>
              </a:spcBef>
              <a:spcAft>
                <a:spcPct val="0"/>
              </a:spcAft>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charset="0"/>
              </a:defRPr>
            </a:lvl1pPr>
          </a:lstStyle>
          <a:p>
            <a:pPr defTabSz="914400" fontAlgn="base">
              <a:spcBef>
                <a:spcPct val="0"/>
              </a:spcBef>
              <a:spcAft>
                <a:spcPct val="0"/>
              </a:spcAft>
              <a:defRPr/>
            </a:pPr>
            <a:fld id="{54BFE795-9126-C240-845A-8C34343B3519}"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grpSp>
        <p:nvGrpSpPr>
          <p:cNvPr id="20487"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sp>
        <p:nvSpPr>
          <p:cNvPr id="20488"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453361104"/>
      </p:ext>
    </p:extLst>
  </p:cSld>
  <p:clrMap bg1="dk2" tx1="lt1" bg2="dk1" tx2="lt2" accent1="accent1" accent2="accent2" accent3="accent3" accent4="accent4" accent5="accent5" accent6="accent6" hlink="hlink" folHlink="folHlink"/>
  <p:sldLayoutIdLst>
    <p:sldLayoutId id="2147483676" r:id="rId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245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ct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35" tIns="45718" rIns="91435" bIns="45718" numCol="1" anchor="t" anchorCtr="0" compatLnSpc="1">
            <a:prstTxWarp prst="textNoShape">
              <a:avLst/>
            </a:prstTxWarp>
          </a:bodyPr>
          <a:lstStyle>
            <a:lvl1pPr algn="r">
              <a:defRPr sz="1400">
                <a:solidFill>
                  <a:srgbClr val="000000"/>
                </a:solidFill>
              </a:defRPr>
            </a:lvl1pPr>
          </a:lstStyle>
          <a:p>
            <a:pPr defTabSz="914400" eaLnBrk="0" fontAlgn="base" hangingPunct="0">
              <a:spcBef>
                <a:spcPct val="0"/>
              </a:spcBef>
              <a:spcAft>
                <a:spcPct val="0"/>
              </a:spcAft>
            </a:pPr>
            <a:fld id="{93062AAE-9281-6140-81AC-E49190D72174}" type="slidenum">
              <a:rPr lang="en-US">
                <a:latin typeface="Arial" charset="0"/>
                <a:ea typeface="ＭＳ Ｐゴシック" charset="0"/>
                <a:cs typeface="ＭＳ Ｐゴシック" charset="0"/>
              </a:rPr>
              <a:pPr defTabSz="914400" eaLnBrk="0" fontAlgn="base" hangingPunct="0">
                <a:spcBef>
                  <a:spcPct val="0"/>
                </a:spcBef>
                <a:spcAft>
                  <a:spcPct val="0"/>
                </a:spcAft>
              </a:pPr>
              <a:t>‹#›</a:t>
            </a:fld>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57918306"/>
      </p:ext>
    </p:extLst>
  </p:cSld>
  <p:clrMap bg1="lt1" tx1="dk1" bg2="lt2" tx2="dk2" accent1="accent1" accent2="accent2" accent3="accent3" accent4="accent4" accent5="accent5" accent6="accent6" hlink="hlink" folHlink="folHlink"/>
  <p:sldLayoutIdLst>
    <p:sldLayoutId id="2147484082"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177"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353"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53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706"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882" indent="-342882" algn="l" rtl="0" eaLnBrk="0" fontAlgn="base" hangingPunct="0">
        <a:spcBef>
          <a:spcPct val="20000"/>
        </a:spcBef>
        <a:spcAft>
          <a:spcPct val="0"/>
        </a:spcAft>
        <a:buChar char="•"/>
        <a:defRPr sz="3200">
          <a:solidFill>
            <a:schemeClr val="tx1"/>
          </a:solidFill>
          <a:latin typeface="+mn-lt"/>
          <a:ea typeface="+mn-ea"/>
          <a:cs typeface="+mn-cs"/>
        </a:defRPr>
      </a:lvl1pPr>
      <a:lvl2pPr marL="742912" indent="-285736" algn="l" rtl="0" eaLnBrk="0" fontAlgn="base" hangingPunct="0">
        <a:spcBef>
          <a:spcPct val="20000"/>
        </a:spcBef>
        <a:spcAft>
          <a:spcPct val="0"/>
        </a:spcAft>
        <a:buChar char="–"/>
        <a:defRPr sz="2800">
          <a:solidFill>
            <a:schemeClr val="tx1"/>
          </a:solidFill>
          <a:latin typeface="+mn-lt"/>
          <a:ea typeface="+mn-ea"/>
        </a:defRPr>
      </a:lvl2pPr>
      <a:lvl3pPr marL="1142942" indent="-228588" algn="l" rtl="0" eaLnBrk="0" fontAlgn="base" hangingPunct="0">
        <a:spcBef>
          <a:spcPct val="20000"/>
        </a:spcBef>
        <a:spcAft>
          <a:spcPct val="0"/>
        </a:spcAft>
        <a:buChar char="•"/>
        <a:defRPr sz="2400">
          <a:solidFill>
            <a:schemeClr val="tx1"/>
          </a:solidFill>
          <a:latin typeface="+mn-lt"/>
          <a:ea typeface="+mn-ea"/>
        </a:defRPr>
      </a:lvl3pPr>
      <a:lvl4pPr marL="1600118" indent="-228588" algn="l" rtl="0" eaLnBrk="0" fontAlgn="base" hangingPunct="0">
        <a:spcBef>
          <a:spcPct val="20000"/>
        </a:spcBef>
        <a:spcAft>
          <a:spcPct val="0"/>
        </a:spcAft>
        <a:buChar char="–"/>
        <a:defRPr sz="2000">
          <a:solidFill>
            <a:schemeClr val="tx1"/>
          </a:solidFill>
          <a:latin typeface="+mn-lt"/>
          <a:ea typeface="+mn-ea"/>
        </a:defRPr>
      </a:lvl4pPr>
      <a:lvl5pPr marL="2057295" indent="-228588" algn="l" rtl="0" eaLnBrk="0" fontAlgn="base" hangingPunct="0">
        <a:spcBef>
          <a:spcPct val="20000"/>
        </a:spcBef>
        <a:spcAft>
          <a:spcPct val="0"/>
        </a:spcAft>
        <a:buChar char="»"/>
        <a:defRPr sz="2000">
          <a:solidFill>
            <a:schemeClr val="tx1"/>
          </a:solidFill>
          <a:latin typeface="+mn-lt"/>
          <a:ea typeface="+mn-ea"/>
        </a:defRPr>
      </a:lvl5pPr>
      <a:lvl6pPr marL="2514471" indent="-228588" algn="l" rtl="0" fontAlgn="base">
        <a:spcBef>
          <a:spcPct val="20000"/>
        </a:spcBef>
        <a:spcAft>
          <a:spcPct val="0"/>
        </a:spcAft>
        <a:buChar char="»"/>
        <a:defRPr sz="2000">
          <a:solidFill>
            <a:schemeClr val="tx1"/>
          </a:solidFill>
          <a:latin typeface="+mn-lt"/>
          <a:ea typeface="+mn-ea"/>
        </a:defRPr>
      </a:lvl6pPr>
      <a:lvl7pPr marL="2971648" indent="-228588" algn="l" rtl="0" fontAlgn="base">
        <a:spcBef>
          <a:spcPct val="20000"/>
        </a:spcBef>
        <a:spcAft>
          <a:spcPct val="0"/>
        </a:spcAft>
        <a:buChar char="»"/>
        <a:defRPr sz="2000">
          <a:solidFill>
            <a:schemeClr val="tx1"/>
          </a:solidFill>
          <a:latin typeface="+mn-lt"/>
          <a:ea typeface="+mn-ea"/>
        </a:defRPr>
      </a:lvl7pPr>
      <a:lvl8pPr marL="3428825" indent="-228588" algn="l" rtl="0" fontAlgn="base">
        <a:spcBef>
          <a:spcPct val="20000"/>
        </a:spcBef>
        <a:spcAft>
          <a:spcPct val="0"/>
        </a:spcAft>
        <a:buChar char="»"/>
        <a:defRPr sz="2000">
          <a:solidFill>
            <a:schemeClr val="tx1"/>
          </a:solidFill>
          <a:latin typeface="+mn-lt"/>
          <a:ea typeface="+mn-ea"/>
        </a:defRPr>
      </a:lvl8pPr>
      <a:lvl9pPr marL="3886001" indent="-228588"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1028"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7" charset="0"/>
                <a:ea typeface="+mn-ea"/>
                <a:cs typeface="+mn-cs"/>
              </a:defRPr>
            </a:lvl1pPr>
          </a:lstStyle>
          <a:p>
            <a:pPr>
              <a:defRPr/>
            </a:pPr>
            <a:endParaRPr lang="en-US"/>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7" charset="0"/>
                <a:ea typeface="+mn-ea"/>
                <a:cs typeface="+mn-cs"/>
              </a:defRPr>
            </a:lvl1pPr>
          </a:lstStyle>
          <a:p>
            <a:pPr>
              <a:defRPr/>
            </a:pPr>
            <a:endParaRPr lang="en-US"/>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59DCBD2E-90F0-0142-A71E-44B66B41773A}" type="slidenum">
              <a:rPr lang="en-US"/>
              <a:pPr>
                <a:defRPr/>
              </a:pPr>
              <a:t>‹#›</a:t>
            </a:fld>
            <a:endParaRPr lang="en-US"/>
          </a:p>
        </p:txBody>
      </p:sp>
    </p:spTree>
    <p:extLst>
      <p:ext uri="{BB962C8B-B14F-4D97-AF65-F5344CB8AC3E}">
        <p14:creationId xmlns:p14="http://schemas.microsoft.com/office/powerpoint/2010/main" val="3421573356"/>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86181C7-7D38-3149-BEDD-50F99853AC01}" type="slidenum">
              <a:rPr lang="en-US"/>
              <a:pPr>
                <a:defRPr/>
              </a:pPr>
              <a:t>‹#›</a:t>
            </a:fld>
            <a:endParaRPr lang="en-US"/>
          </a:p>
        </p:txBody>
      </p:sp>
    </p:spTree>
    <p:extLst>
      <p:ext uri="{BB962C8B-B14F-4D97-AF65-F5344CB8AC3E}">
        <p14:creationId xmlns:p14="http://schemas.microsoft.com/office/powerpoint/2010/main" val="423163689"/>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2286000"/>
            <a:ext cx="9144000" cy="3581400"/>
            <a:chOff x="0" y="1968"/>
            <a:chExt cx="5760" cy="2256"/>
          </a:xfrm>
        </p:grpSpPr>
        <p:sp>
          <p:nvSpPr>
            <p:cNvPr id="25609"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0"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1"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2"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3"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4"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5"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6"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7"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8"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19"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0"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1"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2"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3"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4"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5"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6"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7"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8"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29"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0"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1"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2"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3"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4"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5"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6"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7"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8"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39"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0"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1"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2"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3"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4"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5"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6"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7"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8"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49"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0"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1"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2"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3"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4"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5"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6"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7"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8"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59"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0"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1"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2"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3"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4"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5"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6"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7"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8"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69"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70"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5671"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grpSp>
      <p:sp>
        <p:nvSpPr>
          <p:cNvPr id="25603"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5604"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defTabSz="914400" fontAlgn="base">
              <a:spcBef>
                <a:spcPct val="0"/>
              </a:spcBef>
              <a:spcAft>
                <a:spcPct val="0"/>
              </a:spcAft>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defTabSz="914400" fontAlgn="base">
              <a:spcBef>
                <a:spcPct val="0"/>
              </a:spcBef>
              <a:spcAft>
                <a:spcPct val="0"/>
              </a:spcAft>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latin typeface="Helvetica" charset="0"/>
                <a:ea typeface="Osaka" charset="0"/>
                <a:cs typeface="Osaka" charset="0"/>
              </a:defRPr>
            </a:lvl1pPr>
          </a:lstStyle>
          <a:p>
            <a:pPr defTabSz="914400" fontAlgn="base">
              <a:spcBef>
                <a:spcPct val="0"/>
              </a:spcBef>
              <a:spcAft>
                <a:spcPct val="0"/>
              </a:spcAft>
              <a:defRPr/>
            </a:pPr>
            <a:fld id="{F1FB5FD3-B262-4E4C-9892-6A00EF11180D}" type="slidenum">
              <a:rPr lang="en-US" altLang="ja-JP"/>
              <a:pPr defTabSz="914400" fontAlgn="base">
                <a:spcBef>
                  <a:spcPct val="0"/>
                </a:spcBef>
                <a:spcAft>
                  <a:spcPct val="0"/>
                </a:spcAft>
                <a:defRPr/>
              </a:pPr>
              <a:t>‹#›</a:t>
            </a:fld>
            <a:endParaRPr lang="en-US" altLang="ja-JP"/>
          </a:p>
        </p:txBody>
      </p:sp>
      <p:pic>
        <p:nvPicPr>
          <p:cNvPr id="25608" name="Picture 7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8787933"/>
      </p:ext>
    </p:extLst>
  </p:cSld>
  <p:clrMap bg1="dk2" tx1="lt1" bg2="dk1" tx2="lt2" accent1="accent1" accent2="accent2" accent3="accent3" accent4="accent4" accent5="accent5" accent6="accent6" hlink="hlink" folHlink="folHlink"/>
  <p:sldLayoutIdLst>
    <p:sldLayoutId id="2147483678"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fontAlgn="base">
              <a:spcBef>
                <a:spcPct val="0"/>
              </a:spcBef>
              <a:spcAft>
                <a:spcPct val="0"/>
              </a:spcAft>
              <a:defRPr/>
            </a:pPr>
            <a:fld id="{7C322ED2-120B-8F49-8089-97228D63AE0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31462175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Lst>
  <p:transition>
    <p:dissolve/>
  </p:transition>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530" name="Group 2"/>
          <p:cNvGrpSpPr>
            <a:grpSpLocks/>
          </p:cNvGrpSpPr>
          <p:nvPr/>
        </p:nvGrpSpPr>
        <p:grpSpPr bwMode="auto">
          <a:xfrm>
            <a:off x="0" y="2286000"/>
            <a:ext cx="9144000" cy="3581400"/>
            <a:chOff x="0" y="1968"/>
            <a:chExt cx="5760" cy="2256"/>
          </a:xfrm>
        </p:grpSpPr>
        <p:sp>
          <p:nvSpPr>
            <p:cNvPr id="22537"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38"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39"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0"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1"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2"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3"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4"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5"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6"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7"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8"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49"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0"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1"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2"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3"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4"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5"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6"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7"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8"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59"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0"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1"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2"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3"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4"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5"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6"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7"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8"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69"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0"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1"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2"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3"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4"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5"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6"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7"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8"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79"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0"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1"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2"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3"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4"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5"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6"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7"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8"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89"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0"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1"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2"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3"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4"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5"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6"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7"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8"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sp>
          <p:nvSpPr>
            <p:cNvPr id="22599"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Times" charset="0"/>
                <a:ea typeface="Osaka" charset="0"/>
                <a:cs typeface="Osaka" charset="0"/>
              </a:endParaRPr>
            </a:p>
          </p:txBody>
        </p:sp>
      </p:grpSp>
      <p:sp>
        <p:nvSpPr>
          <p:cNvPr id="22531"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2532"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8710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pitchFamily="-112" charset="0"/>
                <a:ea typeface="Osaka"/>
                <a:cs typeface="Osaka"/>
              </a:defRPr>
            </a:lvl1pPr>
          </a:lstStyle>
          <a:p>
            <a:pPr defTabSz="914400" fontAlgn="base">
              <a:spcBef>
                <a:spcPct val="0"/>
              </a:spcBef>
              <a:spcAft>
                <a:spcPct val="0"/>
              </a:spcAft>
              <a:defRPr/>
            </a:pPr>
            <a:endParaRPr lang="en-US" altLang="ja-JP"/>
          </a:p>
        </p:txBody>
      </p:sp>
      <p:sp>
        <p:nvSpPr>
          <p:cNvPr id="8710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defTabSz="914400" fontAlgn="base">
              <a:spcBef>
                <a:spcPct val="0"/>
              </a:spcBef>
              <a:spcAft>
                <a:spcPct val="0"/>
              </a:spcAft>
              <a:defRPr/>
            </a:pPr>
            <a:endParaRPr lang="en-US" altLang="ja-JP"/>
          </a:p>
        </p:txBody>
      </p:sp>
      <p:sp>
        <p:nvSpPr>
          <p:cNvPr id="8711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latin typeface="Helvetica" charset="0"/>
                <a:ea typeface="Osaka" charset="0"/>
                <a:cs typeface="Osaka" charset="0"/>
              </a:defRPr>
            </a:lvl1pPr>
          </a:lstStyle>
          <a:p>
            <a:pPr defTabSz="914400" fontAlgn="base">
              <a:spcBef>
                <a:spcPct val="0"/>
              </a:spcBef>
              <a:spcAft>
                <a:spcPct val="0"/>
              </a:spcAft>
              <a:defRPr/>
            </a:pPr>
            <a:fld id="{94A04964-6F10-374B-93F0-578960873101}" type="slidenum">
              <a:rPr lang="en-US" altLang="ja-JP"/>
              <a:pPr defTabSz="914400" fontAlgn="base">
                <a:spcBef>
                  <a:spcPct val="0"/>
                </a:spcBef>
                <a:spcAft>
                  <a:spcPct val="0"/>
                </a:spcAft>
                <a:defRPr/>
              </a:pPr>
              <a:t>‹#›</a:t>
            </a:fld>
            <a:endParaRPr lang="en-US" altLang="ja-JP"/>
          </a:p>
        </p:txBody>
      </p:sp>
      <p:pic>
        <p:nvPicPr>
          <p:cNvPr id="22536" name="Picture 7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7099404"/>
      </p:ext>
    </p:extLst>
  </p:cSld>
  <p:clrMap bg1="dk2" tx1="lt1" bg2="dk1" tx2="lt2" accent1="accent1" accent2="accent2" accent3="accent3" accent4="accent4" accent5="accent5" accent6="accent6" hlink="hlink" folHlink="folHlink"/>
  <p:sldLayoutIdLst>
    <p:sldLayoutId id="2147483685"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defTabSz="914400" fontAlgn="base">
              <a:spcBef>
                <a:spcPct val="0"/>
              </a:spcBef>
              <a:spcAft>
                <a:spcPct val="0"/>
              </a:spcAft>
              <a:defRPr/>
            </a:pPr>
            <a:fld id="{3EA69E1A-C27F-2E48-8E8B-D2207242C3DA}"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50574002"/>
      </p:ext>
    </p:extLst>
  </p:cSld>
  <p:clrMap bg1="lt1" tx1="dk1" bg2="lt2" tx2="dk2" accent1="accent1" accent2="accent2" accent3="accent3" accent4="accent4" accent5="accent5" accent6="accent6" hlink="hlink" folHlink="folHlink"/>
  <p:sldLayoutIdLst>
    <p:sldLayoutId id="2147483687" r:id="rId1"/>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3074"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36867"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sp>
        <p:nvSpPr>
          <p:cNvPr id="3076"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3077"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3078"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6871"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0"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kumimoji="1" sz="1400">
                <a:solidFill>
                  <a:srgbClr val="FFFFFF"/>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3081"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1" sz="1400">
                <a:solidFill>
                  <a:srgbClr val="FFFFFF"/>
                </a:solidFill>
                <a:latin typeface="Times New Roman" pitchFamily="-112" charset="0"/>
                <a:ea typeface="+mn-ea"/>
                <a:cs typeface="+mn-cs"/>
              </a:defRPr>
            </a:lvl1pPr>
          </a:lstStyle>
          <a:p>
            <a:pPr defTabSz="914400" fontAlgn="base">
              <a:spcBef>
                <a:spcPct val="0"/>
              </a:spcBef>
              <a:spcAft>
                <a:spcPct val="0"/>
              </a:spcAft>
              <a:defRPr/>
            </a:pPr>
            <a:endParaRPr lang="en-US"/>
          </a:p>
        </p:txBody>
      </p:sp>
      <p:sp>
        <p:nvSpPr>
          <p:cNvPr id="3082"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kumimoji="1" sz="1400">
                <a:solidFill>
                  <a:srgbClr val="FFFFFF"/>
                </a:solidFill>
                <a:latin typeface="Times New Roman" pitchFamily="-112" charset="0"/>
                <a:ea typeface="+mn-ea"/>
                <a:cs typeface="+mn-cs"/>
              </a:defRPr>
            </a:lvl1pPr>
          </a:lstStyle>
          <a:p>
            <a:pPr defTabSz="914400" fontAlgn="base">
              <a:spcBef>
                <a:spcPct val="0"/>
              </a:spcBef>
              <a:spcAft>
                <a:spcPct val="0"/>
              </a:spcAft>
              <a:defRPr/>
            </a:pPr>
            <a:endParaRPr lang="en-US"/>
          </a:p>
        </p:txBody>
      </p:sp>
    </p:spTree>
    <p:extLst>
      <p:ext uri="{BB962C8B-B14F-4D97-AF65-F5344CB8AC3E}">
        <p14:creationId xmlns:p14="http://schemas.microsoft.com/office/powerpoint/2010/main" val="834255677"/>
      </p:ext>
    </p:extLst>
  </p:cSld>
  <p:clrMap bg1="dk2" tx1="lt1" bg2="dk1"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6.xml"/><Relationship Id="rId1" Type="http://schemas.openxmlformats.org/officeDocument/2006/relationships/themeOverride" Target="../theme/themeOverride3.xml"/></Relationships>
</file>

<file path=ppt/slides/_rels/slide10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image" Target="../media/image83.wmf"/><Relationship Id="rId4" Type="http://schemas.openxmlformats.org/officeDocument/2006/relationships/image" Target="../media/image82.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86.xml"/></Relationships>
</file>

<file path=ppt/slides/_rels/slide10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8.xml"/><Relationship Id="rId1" Type="http://schemas.openxmlformats.org/officeDocument/2006/relationships/slideLayout" Target="../slideLayouts/slideLayout5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6.xml"/></Relationships>
</file>

<file path=ppt/slides/_rels/slide107.x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notesSlide" Target="../notesSlides/notesSlide70.xml"/><Relationship Id="rId1" Type="http://schemas.openxmlformats.org/officeDocument/2006/relationships/slideLayout" Target="../slideLayouts/slideLayout1.xml"/><Relationship Id="rId4" Type="http://schemas.openxmlformats.org/officeDocument/2006/relationships/image" Target="../media/image86.wmf"/></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0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6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1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2.xml"/><Relationship Id="rId1" Type="http://schemas.openxmlformats.org/officeDocument/2006/relationships/slideLayout" Target="../slideLayouts/slideLayout320.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1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3.xml"/><Relationship Id="rId1" Type="http://schemas.openxmlformats.org/officeDocument/2006/relationships/slideLayout" Target="../slideLayouts/slideLayout1.xml"/><Relationship Id="rId5" Type="http://schemas.openxmlformats.org/officeDocument/2006/relationships/image" Target="../media/image91.jpeg"/><Relationship Id="rId4" Type="http://schemas.openxmlformats.org/officeDocument/2006/relationships/image" Target="../media/image90.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17.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93.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1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5.xml"/><Relationship Id="rId1" Type="http://schemas.openxmlformats.org/officeDocument/2006/relationships/slideLayout" Target="../slideLayouts/slideLayout1.xml"/><Relationship Id="rId4" Type="http://schemas.openxmlformats.org/officeDocument/2006/relationships/image" Target="../media/image95.wmf"/></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56.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83.xml"/><Relationship Id="rId1" Type="http://schemas.openxmlformats.org/officeDocument/2006/relationships/themeOverride" Target="../theme/themeOverride7.xml"/><Relationship Id="rId4" Type="http://schemas.openxmlformats.org/officeDocument/2006/relationships/image" Target="../media/image96.jpeg"/></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183.xml"/><Relationship Id="rId1" Type="http://schemas.openxmlformats.org/officeDocument/2006/relationships/themeOverride" Target="../theme/themeOverride8.xml"/><Relationship Id="rId4" Type="http://schemas.openxmlformats.org/officeDocument/2006/relationships/image" Target="../media/image96.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183.xml"/><Relationship Id="rId1" Type="http://schemas.openxmlformats.org/officeDocument/2006/relationships/themeOverride" Target="../theme/themeOverride9.xml"/><Relationship Id="rId4" Type="http://schemas.openxmlformats.org/officeDocument/2006/relationships/image" Target="../media/image96.jpe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27.x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2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80.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3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hyperlink" Target="https://www.jewishpress.com/wp-content/uploads/The-clay-sealing-Bulla-of-Hizilyahu-son-of-Immer-a-member-of-the-priestly-Immer-family-who-served-in-the-administration-of-the-Temple-treasury.jpg" TargetMode="External"/><Relationship Id="rId2" Type="http://schemas.openxmlformats.org/officeDocument/2006/relationships/notesSlide" Target="../notesSlides/notesSlide82.xml"/><Relationship Id="rId1" Type="http://schemas.openxmlformats.org/officeDocument/2006/relationships/slideLayout" Target="../slideLayouts/slideLayout282.xml"/><Relationship Id="rId4" Type="http://schemas.openxmlformats.org/officeDocument/2006/relationships/image" Target="../media/image100.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34.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3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85.xml"/><Relationship Id="rId1" Type="http://schemas.openxmlformats.org/officeDocument/2006/relationships/slideLayout" Target="../slideLayouts/slideLayout16.xml"/><Relationship Id="rId4" Type="http://schemas.openxmlformats.org/officeDocument/2006/relationships/image" Target="../media/image10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4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image" Target="../media/image105.jpeg"/></Relationships>
</file>

<file path=ppt/slides/_rels/slide1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7.xml"/><Relationship Id="rId1" Type="http://schemas.openxmlformats.org/officeDocument/2006/relationships/slideLayout" Target="../slideLayouts/slideLayout236.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9.xml"/><Relationship Id="rId1" Type="http://schemas.openxmlformats.org/officeDocument/2006/relationships/slideLayout" Target="../slideLayouts/slideLayout25.xml"/></Relationships>
</file>

<file path=ppt/slides/_rels/slide14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0.xml"/><Relationship Id="rId1" Type="http://schemas.openxmlformats.org/officeDocument/2006/relationships/slideLayout" Target="../slideLayouts/slideLayout10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86.xml"/></Relationships>
</file>

<file path=ppt/slides/_rels/slide148.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183.xml"/><Relationship Id="rId1" Type="http://schemas.openxmlformats.org/officeDocument/2006/relationships/themeOverride" Target="../theme/themeOverride10.xml"/><Relationship Id="rId4" Type="http://schemas.openxmlformats.org/officeDocument/2006/relationships/image" Target="../media/image107.jpeg"/></Relationships>
</file>

<file path=ppt/slides/_rels/slide14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3.xml"/><Relationship Id="rId1" Type="http://schemas.openxmlformats.org/officeDocument/2006/relationships/slideLayout" Target="../slideLayouts/slideLayout1.xml"/><Relationship Id="rId4" Type="http://schemas.openxmlformats.org/officeDocument/2006/relationships/image" Target="../media/image109.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80.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86.xml"/></Relationships>
</file>

<file path=ppt/slides/_rels/slide15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5.xml"/><Relationship Id="rId1" Type="http://schemas.openxmlformats.org/officeDocument/2006/relationships/slideLayout" Target="../slideLayouts/slideLayout10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5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6.xml"/><Relationship Id="rId1" Type="http://schemas.openxmlformats.org/officeDocument/2006/relationships/slideLayout" Target="../slideLayouts/slideLayout97.xml"/></Relationships>
</file>

<file path=ppt/slides/_rels/slide15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7.xml"/><Relationship Id="rId1" Type="http://schemas.openxmlformats.org/officeDocument/2006/relationships/slideLayout" Target="../slideLayouts/slideLayout108.xml"/></Relationships>
</file>

<file path=ppt/slides/_rels/slide15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9.xml"/><Relationship Id="rId1" Type="http://schemas.openxmlformats.org/officeDocument/2006/relationships/slideLayout" Target="../slideLayouts/slideLayout97.xml"/><Relationship Id="rId4" Type="http://schemas.microsoft.com/office/2007/relationships/hdphoto" Target="../media/hdphoto2.wdp"/></Relationships>
</file>

<file path=ppt/slides/_rels/slide15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00.xml"/><Relationship Id="rId1" Type="http://schemas.openxmlformats.org/officeDocument/2006/relationships/slideLayout" Target="../slideLayouts/slideLayout119.xml"/></Relationships>
</file>

<file path=ppt/slides/_rels/slide15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01.xml"/><Relationship Id="rId1" Type="http://schemas.openxmlformats.org/officeDocument/2006/relationships/slideLayout" Target="../slideLayouts/slideLayout97.xml"/><Relationship Id="rId4" Type="http://schemas.openxmlformats.org/officeDocument/2006/relationships/image" Target="../media/image110.jpeg"/></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86.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80.xml"/></Relationships>
</file>

<file path=ppt/slides/_rels/slide16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4.xml"/><Relationship Id="rId1" Type="http://schemas.openxmlformats.org/officeDocument/2006/relationships/slideLayout" Target="../slideLayouts/slideLayout62.xml"/><Relationship Id="rId5" Type="http://schemas.openxmlformats.org/officeDocument/2006/relationships/hyperlink" Target="https://commons.wikimedia.org/wiki/Language" TargetMode="External"/><Relationship Id="rId4" Type="http://schemas.microsoft.com/office/2007/relationships/hdphoto" Target="../media/hdphoto3.wdp"/></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307.xml"/></Relationships>
</file>

<file path=ppt/slides/_rels/slide163.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06.xml"/><Relationship Id="rId1" Type="http://schemas.openxmlformats.org/officeDocument/2006/relationships/slideLayout" Target="../slideLayouts/slideLayout62.xml"/></Relationships>
</file>

<file path=ppt/slides/_rels/slide16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07.xml"/><Relationship Id="rId1" Type="http://schemas.openxmlformats.org/officeDocument/2006/relationships/slideLayout" Target="../slideLayouts/slideLayout6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86.xml"/></Relationships>
</file>

<file path=ppt/slides/_rels/slide16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9.xml"/><Relationship Id="rId1" Type="http://schemas.openxmlformats.org/officeDocument/2006/relationships/slideLayout" Target="../slideLayouts/slideLayout14.xml"/></Relationships>
</file>

<file path=ppt/slides/_rels/slide16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10.xml"/><Relationship Id="rId1" Type="http://schemas.openxmlformats.org/officeDocument/2006/relationships/slideLayout" Target="../slideLayouts/slideLayout1.xml"/><Relationship Id="rId5" Type="http://schemas.openxmlformats.org/officeDocument/2006/relationships/image" Target="../media/image122.jpeg"/><Relationship Id="rId4" Type="http://schemas.openxmlformats.org/officeDocument/2006/relationships/image" Target="../media/image121.jpeg"/></Relationships>
</file>

<file path=ppt/slides/_rels/slide16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1.xml"/><Relationship Id="rId1" Type="http://schemas.openxmlformats.org/officeDocument/2006/relationships/slideLayout" Target="../slideLayouts/slideLayout10.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80.xml"/></Relationships>
</file>

<file path=ppt/slides/_rels/slide17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16.xml"/><Relationship Id="rId1" Type="http://schemas.openxmlformats.org/officeDocument/2006/relationships/slideLayout" Target="../slideLayouts/slideLayout124.xml"/><Relationship Id="rId4" Type="http://schemas.openxmlformats.org/officeDocument/2006/relationships/image" Target="../media/image127.png"/></Relationships>
</file>

<file path=ppt/slides/_rels/slide174.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17.xml"/><Relationship Id="rId1" Type="http://schemas.openxmlformats.org/officeDocument/2006/relationships/slideLayout" Target="../slideLayouts/slideLayout135.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36.xml"/></Relationships>
</file>

<file path=ppt/slides/_rels/slide17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9.xml"/><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80.xml"/></Relationships>
</file>

<file path=ppt/slides/_rels/slide180.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315.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315.xml"/></Relationships>
</file>

<file path=ppt/slides/_rels/slide18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26.xml"/><Relationship Id="rId1" Type="http://schemas.openxmlformats.org/officeDocument/2006/relationships/slideLayout" Target="../slideLayouts/slideLayout308.xml"/><Relationship Id="rId4" Type="http://schemas.openxmlformats.org/officeDocument/2006/relationships/image" Target="../media/image132.jpeg"/></Relationships>
</file>

<file path=ppt/slides/_rels/slide18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27.xml"/><Relationship Id="rId1" Type="http://schemas.openxmlformats.org/officeDocument/2006/relationships/slideLayout" Target="../slideLayouts/slideLayout194.xml"/><Relationship Id="rId4" Type="http://schemas.openxmlformats.org/officeDocument/2006/relationships/image" Target="../media/image133.emf"/></Relationships>
</file>

<file path=ppt/slides/_rels/slide185.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28.xml"/><Relationship Id="rId1" Type="http://schemas.openxmlformats.org/officeDocument/2006/relationships/slideLayout" Target="../slideLayouts/slideLayout56.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18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29.xml"/><Relationship Id="rId1" Type="http://schemas.openxmlformats.org/officeDocument/2006/relationships/slideLayout" Target="../slideLayouts/slideLayout15.xml"/></Relationships>
</file>

<file path=ppt/slides/_rels/slide18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30.xml"/><Relationship Id="rId1" Type="http://schemas.openxmlformats.org/officeDocument/2006/relationships/slideLayout" Target="../slideLayouts/slideLayout16.xml"/><Relationship Id="rId5" Type="http://schemas.openxmlformats.org/officeDocument/2006/relationships/image" Target="../media/image138.jpeg"/><Relationship Id="rId4" Type="http://schemas.openxmlformats.org/officeDocument/2006/relationships/image" Target="../media/image137.jpeg"/></Relationships>
</file>

<file path=ppt/slides/_rels/slide18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31.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6.xml"/></Relationships>
</file>

<file path=ppt/slides/_rels/slide19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33.xml"/><Relationship Id="rId1" Type="http://schemas.openxmlformats.org/officeDocument/2006/relationships/slideLayout" Target="../slideLayouts/slideLayout16.xml"/><Relationship Id="rId4" Type="http://schemas.openxmlformats.org/officeDocument/2006/relationships/image" Target="../media/image102.jpeg"/></Relationships>
</file>

<file path=ppt/slides/_rels/slide19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34.xml"/><Relationship Id="rId1" Type="http://schemas.openxmlformats.org/officeDocument/2006/relationships/slideLayout" Target="../slideLayouts/slideLayout16.xml"/></Relationships>
</file>

<file path=ppt/slides/_rels/slide19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35.xml"/><Relationship Id="rId1" Type="http://schemas.openxmlformats.org/officeDocument/2006/relationships/slideLayout" Target="../slideLayouts/slideLayout17.xml"/></Relationships>
</file>

<file path=ppt/slides/_rels/slide19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36.xml"/><Relationship Id="rId1" Type="http://schemas.openxmlformats.org/officeDocument/2006/relationships/slideLayout" Target="../slideLayouts/slideLayout31.xml"/></Relationships>
</file>

<file path=ppt/slides/_rels/slide19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37.xml"/><Relationship Id="rId1" Type="http://schemas.openxmlformats.org/officeDocument/2006/relationships/slideLayout" Target="../slideLayouts/slideLayout16.xml"/><Relationship Id="rId4" Type="http://schemas.openxmlformats.org/officeDocument/2006/relationships/image" Target="../media/image143.png"/></Relationships>
</file>

<file path=ppt/slides/_rels/slide19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38.xml"/><Relationship Id="rId1" Type="http://schemas.openxmlformats.org/officeDocument/2006/relationships/slideLayout" Target="../slideLayouts/slideLayout17.xml"/></Relationships>
</file>

<file path=ppt/slides/_rels/slide19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39.xml"/><Relationship Id="rId1" Type="http://schemas.openxmlformats.org/officeDocument/2006/relationships/slideLayout" Target="../slideLayouts/slideLayout16.xml"/><Relationship Id="rId5" Type="http://schemas.openxmlformats.org/officeDocument/2006/relationships/image" Target="../media/image146.emf"/><Relationship Id="rId4" Type="http://schemas.openxmlformats.org/officeDocument/2006/relationships/oleObject" Target="../embeddings/oleObject3.bin"/></Relationships>
</file>

<file path=ppt/slides/_rels/slide19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40.xml"/><Relationship Id="rId1" Type="http://schemas.openxmlformats.org/officeDocument/2006/relationships/slideLayout" Target="../slideLayouts/slideLayout16.xml"/></Relationships>
</file>

<file path=ppt/slides/_rels/slide199.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41.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0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42.xml"/><Relationship Id="rId1" Type="http://schemas.openxmlformats.org/officeDocument/2006/relationships/slideLayout" Target="../slideLayouts/slideLayout16.xml"/></Relationships>
</file>

<file path=ppt/slides/_rels/slide20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43.xml"/><Relationship Id="rId1" Type="http://schemas.openxmlformats.org/officeDocument/2006/relationships/slideLayout" Target="../slideLayouts/slideLayout17.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6.xml"/></Relationships>
</file>

<file path=ppt/slides/_rels/slide20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45.xml"/><Relationship Id="rId1" Type="http://schemas.openxmlformats.org/officeDocument/2006/relationships/slideLayout" Target="../slideLayouts/slideLayout16.xml"/><Relationship Id="rId6" Type="http://schemas.openxmlformats.org/officeDocument/2006/relationships/oleObject" Target="../embeddings/oleObject5.bin"/><Relationship Id="rId5" Type="http://schemas.openxmlformats.org/officeDocument/2006/relationships/image" Target="../media/image146.emf"/><Relationship Id="rId4" Type="http://schemas.openxmlformats.org/officeDocument/2006/relationships/oleObject" Target="../embeddings/oleObject4.bin"/></Relationships>
</file>

<file path=ppt/slides/_rels/slide20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46.xml"/><Relationship Id="rId1" Type="http://schemas.openxmlformats.org/officeDocument/2006/relationships/slideLayout" Target="../slideLayouts/slideLayout16.xml"/></Relationships>
</file>

<file path=ppt/slides/_rels/slide20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47.xml"/><Relationship Id="rId1" Type="http://schemas.openxmlformats.org/officeDocument/2006/relationships/slideLayout" Target="../slideLayouts/slideLayout16.xml"/><Relationship Id="rId5" Type="http://schemas.openxmlformats.org/officeDocument/2006/relationships/image" Target="../media/image153.jpeg"/><Relationship Id="rId4" Type="http://schemas.openxmlformats.org/officeDocument/2006/relationships/image" Target="../media/image152.jpeg"/></Relationships>
</file>

<file path=ppt/slides/_rels/slide20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48.xml"/><Relationship Id="rId1" Type="http://schemas.openxmlformats.org/officeDocument/2006/relationships/slideLayout" Target="../slideLayouts/slideLayout16.xml"/></Relationships>
</file>

<file path=ppt/slides/_rels/slide20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49.xml"/><Relationship Id="rId1" Type="http://schemas.openxmlformats.org/officeDocument/2006/relationships/slideLayout" Target="../slideLayouts/slideLayout16.xml"/><Relationship Id="rId4" Type="http://schemas.openxmlformats.org/officeDocument/2006/relationships/image" Target="../media/image156.jpeg"/></Relationships>
</file>

<file path=ppt/slides/_rels/slide20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50.xml"/><Relationship Id="rId1" Type="http://schemas.openxmlformats.org/officeDocument/2006/relationships/slideLayout" Target="../slideLayouts/slideLayout17.xml"/><Relationship Id="rId4" Type="http://schemas.openxmlformats.org/officeDocument/2006/relationships/image" Target="../media/image135.jpeg"/></Relationships>
</file>

<file path=ppt/slides/_rels/slide20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51.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gif"/><Relationship Id="rId1" Type="http://schemas.openxmlformats.org/officeDocument/2006/relationships/slideLayout" Target="../slideLayouts/slideLayout1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4.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4.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16.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54.xml"/><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55.xml"/><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19.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22.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57.xml"/><Relationship Id="rId1" Type="http://schemas.openxmlformats.org/officeDocument/2006/relationships/slideLayout" Target="../slideLayouts/slideLayout1.xml"/><Relationship Id="rId4" Type="http://schemas.openxmlformats.org/officeDocument/2006/relationships/image" Target="../media/image163.jpeg"/></Relationships>
</file>

<file path=ppt/slides/_rels/slide223.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166.xml"/><Relationship Id="rId1" Type="http://schemas.openxmlformats.org/officeDocument/2006/relationships/themeOverride" Target="../theme/themeOverride11.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71.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26.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60.xml"/><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1.xml"/><Relationship Id="rId1" Type="http://schemas.openxmlformats.org/officeDocument/2006/relationships/slideLayout" Target="../slideLayouts/slideLayout80.xml"/></Relationships>
</file>

<file path=ppt/slides/_rels/slide2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2.xml"/><Relationship Id="rId1" Type="http://schemas.openxmlformats.org/officeDocument/2006/relationships/slideLayout" Target="../slideLayouts/slideLayout56.xml"/></Relationships>
</file>

<file path=ppt/slides/_rels/slide2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3.xml"/><Relationship Id="rId1" Type="http://schemas.openxmlformats.org/officeDocument/2006/relationships/slideLayout" Target="../slideLayouts/slideLayout56.xml"/></Relationships>
</file>

<file path=ppt/slides/_rels/slide2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4.xml"/><Relationship Id="rId1" Type="http://schemas.openxmlformats.org/officeDocument/2006/relationships/slideLayout" Target="../slideLayouts/slideLayout80.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3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65.xml"/><Relationship Id="rId1" Type="http://schemas.openxmlformats.org/officeDocument/2006/relationships/slideLayout" Target="../slideLayouts/slideLayout224.xml"/></Relationships>
</file>

<file path=ppt/slides/_rels/slide23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66.xml"/><Relationship Id="rId1" Type="http://schemas.openxmlformats.org/officeDocument/2006/relationships/slideLayout" Target="../slideLayouts/slideLayout215.xml"/><Relationship Id="rId4" Type="http://schemas.openxmlformats.org/officeDocument/2006/relationships/image" Target="../media/image167.png"/></Relationships>
</file>

<file path=ppt/slides/_rels/slide23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7.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4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68.xml"/><Relationship Id="rId1" Type="http://schemas.openxmlformats.org/officeDocument/2006/relationships/slideLayout" Target="../slideLayouts/slideLayout224.xml"/></Relationships>
</file>

<file path=ppt/slides/_rels/slide24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69.xml"/><Relationship Id="rId1" Type="http://schemas.openxmlformats.org/officeDocument/2006/relationships/slideLayout" Target="../slideLayouts/slideLayout56.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43.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70.xml"/><Relationship Id="rId1" Type="http://schemas.openxmlformats.org/officeDocument/2006/relationships/slideLayout" Target="../slideLayouts/slideLayout196.xml"/></Relationships>
</file>

<file path=ppt/slides/_rels/slide24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71.xml"/><Relationship Id="rId1" Type="http://schemas.openxmlformats.org/officeDocument/2006/relationships/slideLayout" Target="../slideLayouts/slideLayout224.xml"/></Relationships>
</file>

<file path=ppt/slides/_rels/slide245.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72.xml"/><Relationship Id="rId1" Type="http://schemas.openxmlformats.org/officeDocument/2006/relationships/slideLayout" Target="../slideLayouts/slideLayout306.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4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73.xml"/><Relationship Id="rId1" Type="http://schemas.openxmlformats.org/officeDocument/2006/relationships/slideLayout" Target="../slideLayouts/slideLayout224.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4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74.xml"/><Relationship Id="rId1" Type="http://schemas.openxmlformats.org/officeDocument/2006/relationships/slideLayout" Target="../slideLayouts/slideLayout224.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5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75.xml"/><Relationship Id="rId1" Type="http://schemas.openxmlformats.org/officeDocument/2006/relationships/slideLayout" Target="../slideLayouts/slideLayout224.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86.xml"/></Relationships>
</file>

<file path=ppt/slides/_rels/slide2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7.xml"/><Relationship Id="rId1" Type="http://schemas.openxmlformats.org/officeDocument/2006/relationships/slideLayout" Target="../slideLayouts/slideLayout80.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52.xml"/></Relationships>
</file>

<file path=ppt/slides/_rels/slide256.x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notesSlide" Target="../notesSlides/notesSlide179.xml"/><Relationship Id="rId1" Type="http://schemas.openxmlformats.org/officeDocument/2006/relationships/slideLayout" Target="../slideLayouts/slideLayout264.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13.xml"/></Relationships>
</file>

<file path=ppt/slides/_rels/slide258.xml.rels><?xml version="1.0" encoding="UTF-8" standalone="yes"?>
<Relationships xmlns="http://schemas.openxmlformats.org/package/2006/relationships"><Relationship Id="rId3" Type="http://schemas.openxmlformats.org/officeDocument/2006/relationships/notesSlide" Target="../notesSlides/notesSlide181.xml"/><Relationship Id="rId2" Type="http://schemas.openxmlformats.org/officeDocument/2006/relationships/slideLayout" Target="../slideLayouts/slideLayout166.xml"/><Relationship Id="rId1" Type="http://schemas.openxmlformats.org/officeDocument/2006/relationships/themeOverride" Target="../theme/themeOverride12.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26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83.xml"/><Relationship Id="rId1" Type="http://schemas.openxmlformats.org/officeDocument/2006/relationships/slideLayout" Target="../slideLayouts/slideLayout56.xml"/></Relationships>
</file>

<file path=ppt/slides/_rels/slide2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4.xml"/><Relationship Id="rId1" Type="http://schemas.openxmlformats.org/officeDocument/2006/relationships/slideLayout" Target="../slideLayouts/slideLayout80.xml"/></Relationships>
</file>

<file path=ppt/slides/_rels/slide2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5.xml"/><Relationship Id="rId1" Type="http://schemas.openxmlformats.org/officeDocument/2006/relationships/slideLayout" Target="../slideLayouts/slideLayout56.xml"/></Relationships>
</file>

<file path=ppt/slides/_rels/slide26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6.xml"/><Relationship Id="rId1" Type="http://schemas.openxmlformats.org/officeDocument/2006/relationships/slideLayout" Target="../slideLayouts/slideLayout80.xml"/></Relationships>
</file>

<file path=ppt/slides/_rels/slide26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7.xml"/><Relationship Id="rId1" Type="http://schemas.openxmlformats.org/officeDocument/2006/relationships/slideLayout" Target="../slideLayouts/slideLayout80.xml"/></Relationships>
</file>

<file path=ppt/slides/_rels/slide2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8.xml"/><Relationship Id="rId1" Type="http://schemas.openxmlformats.org/officeDocument/2006/relationships/slideLayout" Target="../slideLayouts/slideLayout80.xml"/></Relationships>
</file>

<file path=ppt/slides/_rels/slide26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9.xml"/><Relationship Id="rId1" Type="http://schemas.openxmlformats.org/officeDocument/2006/relationships/slideLayout" Target="../slideLayouts/slideLayout80.xml"/></Relationships>
</file>

<file path=ppt/slides/_rels/slide267.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9.xml"/></Relationships>
</file>

<file path=ppt/slides/_rels/slide26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9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70.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192.xml"/><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5.wmf"/></Relationships>
</file>

<file path=ppt/slides/_rels/slide271.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1.xml"/></Relationships>
</file>

<file path=ppt/slides/_rels/slide272.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9.xml"/></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4.xml"/></Relationships>
</file>

<file path=ppt/slides/_rels/slide27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94.xml"/><Relationship Id="rId1" Type="http://schemas.openxmlformats.org/officeDocument/2006/relationships/slideLayout" Target="../slideLayouts/slideLayout4.xml"/></Relationships>
</file>

<file path=ppt/slides/_rels/slide275.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1.xml"/></Relationships>
</file>

<file path=ppt/slides/_rels/slide276.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9.xml"/></Relationships>
</file>

<file path=ppt/slides/_rels/slide277.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4.xml"/></Relationships>
</file>

<file path=ppt/slides/_rels/slide27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7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5.xml"/><Relationship Id="rId1" Type="http://schemas.openxmlformats.org/officeDocument/2006/relationships/slideLayout" Target="../slideLayouts/slideLayout5.xml"/><Relationship Id="rId4" Type="http://schemas.openxmlformats.org/officeDocument/2006/relationships/image" Target="../media/image15.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81.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96.xml"/><Relationship Id="rId1" Type="http://schemas.openxmlformats.org/officeDocument/2006/relationships/slideLayout" Target="../slideLayouts/slideLayout56.xml"/><Relationship Id="rId4" Type="http://schemas.openxmlformats.org/officeDocument/2006/relationships/image" Target="../media/image183.png"/></Relationships>
</file>

<file path=ppt/slides/_rels/slide282.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97.xml"/><Relationship Id="rId1" Type="http://schemas.openxmlformats.org/officeDocument/2006/relationships/slideLayout" Target="../slideLayouts/slideLayout5.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84.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98.xml"/><Relationship Id="rId1" Type="http://schemas.openxmlformats.org/officeDocument/2006/relationships/slideLayout" Target="../slideLayouts/slideLayout32.xml"/><Relationship Id="rId4" Type="http://schemas.openxmlformats.org/officeDocument/2006/relationships/image" Target="../media/image183.png"/></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6.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wm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79.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6.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4.xml"/><Relationship Id="rId4" Type="http://schemas.openxmlformats.org/officeDocument/2006/relationships/image" Target="../media/image49.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23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193.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66.xml"/><Relationship Id="rId1" Type="http://schemas.openxmlformats.org/officeDocument/2006/relationships/themeOverride" Target="../theme/themeOverride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4.xml"/><Relationship Id="rId1" Type="http://schemas.openxmlformats.org/officeDocument/2006/relationships/slideLayout" Target="../slideLayouts/slideLayout56.xml"/></Relationships>
</file>

<file path=ppt/slides/_rels/slide6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5.xml"/><Relationship Id="rId1" Type="http://schemas.openxmlformats.org/officeDocument/2006/relationships/slideLayout" Target="../slideLayouts/slideLayout56.xml"/></Relationships>
</file>

<file path=ppt/slides/_rels/slide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jpeg"/><Relationship Id="rId1" Type="http://schemas.openxmlformats.org/officeDocument/2006/relationships/slideLayout" Target="../slideLayouts/slideLayout137.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7.xml"/><Relationship Id="rId1" Type="http://schemas.openxmlformats.org/officeDocument/2006/relationships/slideLayout" Target="../slideLayouts/slideLayout56.xml"/></Relationships>
</file>

<file path=ppt/slides/_rels/slide7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8.xml"/><Relationship Id="rId1" Type="http://schemas.openxmlformats.org/officeDocument/2006/relationships/slideLayout" Target="../slideLayouts/slideLayout56.xml"/></Relationships>
</file>

<file path=ppt/slides/_rels/slide7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9.xml"/><Relationship Id="rId1" Type="http://schemas.openxmlformats.org/officeDocument/2006/relationships/slideLayout" Target="../slideLayouts/slideLayout56.xml"/></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56.xml"/></Relationships>
</file>

<file path=ppt/slides/_rels/slide7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56.xml"/><Relationship Id="rId4" Type="http://schemas.openxmlformats.org/officeDocument/2006/relationships/image" Target="../media/image65.png"/></Relationships>
</file>

<file path=ppt/slides/_rels/slide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2.xml"/><Relationship Id="rId1" Type="http://schemas.openxmlformats.org/officeDocument/2006/relationships/slideLayout" Target="../slideLayouts/slideLayout56.xml"/></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3.xml"/><Relationship Id="rId1" Type="http://schemas.openxmlformats.org/officeDocument/2006/relationships/slideLayout" Target="../slideLayouts/slideLayout56.xml"/></Relationships>
</file>

<file path=ppt/slides/_rels/slide7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4.xml"/><Relationship Id="rId1" Type="http://schemas.openxmlformats.org/officeDocument/2006/relationships/slideLayout" Target="../slideLayouts/slideLayout56.xml"/><Relationship Id="rId4" Type="http://schemas.openxmlformats.org/officeDocument/2006/relationships/image" Target="../media/image69.jpeg"/></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5.xml"/><Relationship Id="rId1" Type="http://schemas.openxmlformats.org/officeDocument/2006/relationships/slideLayout" Target="../slideLayouts/slideLayout56.xml"/></Relationships>
</file>

<file path=ppt/slides/_rels/slide7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6.xml"/><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6.jpeg"/><Relationship Id="rId1" Type="http://schemas.openxmlformats.org/officeDocument/2006/relationships/slideLayout" Target="../slideLayouts/slideLayout137.xml"/></Relationships>
</file>

<file path=ppt/slides/_rels/slide8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7.xml"/><Relationship Id="rId1" Type="http://schemas.openxmlformats.org/officeDocument/2006/relationships/slideLayout" Target="../slideLayouts/slideLayout56.xml"/></Relationships>
</file>

<file path=ppt/slides/_rels/slide8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8.xml"/><Relationship Id="rId1" Type="http://schemas.openxmlformats.org/officeDocument/2006/relationships/slideLayout" Target="../slideLayouts/slideLayout56.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6.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56.xml"/><Relationship Id="rId1" Type="http://schemas.openxmlformats.org/officeDocument/2006/relationships/themeOverride" Target="../theme/themeOverride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6.xml"/></Relationships>
</file>

<file path=ppt/slides/_rels/slide8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3.xml"/><Relationship Id="rId1" Type="http://schemas.openxmlformats.org/officeDocument/2006/relationships/slideLayout" Target="../slideLayouts/slideLayout56.xml"/></Relationships>
</file>

<file path=ppt/slides/_rels/slide8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4.xml"/><Relationship Id="rId1" Type="http://schemas.openxmlformats.org/officeDocument/2006/relationships/slideLayout" Target="../slideLayouts/slideLayout80.xml"/></Relationships>
</file>

<file path=ppt/slides/_rels/slide8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5.xml"/><Relationship Id="rId1" Type="http://schemas.openxmlformats.org/officeDocument/2006/relationships/slideLayout" Target="../slideLayouts/slideLayout5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7.xml"/></Relationships>
</file>

<file path=ppt/slides/_rels/slide90.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5.wmf"/></Relationships>
</file>

<file path=ppt/slides/_rels/slide9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78.jpeg"/></Relationships>
</file>

<file path=ppt/slides/_rels/slide9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1.xml"/><Relationship Id="rId1" Type="http://schemas.openxmlformats.org/officeDocument/2006/relationships/slideLayout" Target="../slideLayouts/slideLayout56.xml"/></Relationships>
</file>

<file path=ppt/slides/_rels/slide9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2.xml"/><Relationship Id="rId1" Type="http://schemas.openxmlformats.org/officeDocument/2006/relationships/slideLayout" Target="../slideLayouts/slideLayout80.xml"/></Relationships>
</file>

<file path=ppt/slides/_rels/slide9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3.xml"/><Relationship Id="rId1" Type="http://schemas.openxmlformats.org/officeDocument/2006/relationships/slideLayout" Target="../slideLayouts/slideLayout56.xml"/></Relationships>
</file>

<file path=ppt/slides/_rels/slide9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4.xml"/><Relationship Id="rId1" Type="http://schemas.openxmlformats.org/officeDocument/2006/relationships/slideLayout" Target="../slideLayouts/slideLayout56.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86.xml"/><Relationship Id="rId1" Type="http://schemas.openxmlformats.org/officeDocument/2006/relationships/themeOverride" Target="../theme/themeOverr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2"/>
          <p:cNvSpPr>
            <a:spLocks noGrp="1"/>
          </p:cNvSpPr>
          <p:nvPr>
            <p:ph type="ctrTitle"/>
          </p:nvPr>
        </p:nvSpPr>
        <p:spPr>
          <a:xfrm>
            <a:off x="685800" y="71438"/>
            <a:ext cx="7772400" cy="1752600"/>
          </a:xfrm>
        </p:spPr>
        <p:txBody>
          <a:bodyPr/>
          <a:lstStyle/>
          <a:p>
            <a:r>
              <a:rPr lang="en-US" sz="9600" b="1">
                <a:latin typeface="Georgia" charset="0"/>
                <a:ea typeface="ＭＳ Ｐゴシック" charset="0"/>
                <a:cs typeface="ＭＳ Ｐゴシック" charset="0"/>
              </a:rPr>
              <a:t>JEREMIAH</a:t>
            </a:r>
          </a:p>
        </p:txBody>
      </p:sp>
      <p:pic>
        <p:nvPicPr>
          <p:cNvPr id="52226" name="Picture 6" descr="Michelangelo_Buonarroti_02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28750" y="2643188"/>
            <a:ext cx="2611438" cy="3584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2227" name="Picture 12" descr="zpage08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500688" y="2603500"/>
            <a:ext cx="2643187" cy="3611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228" name="Subtitle 1"/>
          <p:cNvSpPr txBox="1">
            <a:spLocks/>
          </p:cNvSpPr>
          <p:nvPr/>
        </p:nvSpPr>
        <p:spPr bwMode="auto">
          <a:xfrm>
            <a:off x="0" y="1676400"/>
            <a:ext cx="91440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20000"/>
              </a:spcBef>
              <a:spcAft>
                <a:spcPct val="0"/>
              </a:spcAft>
              <a:buClr>
                <a:srgbClr val="D16349"/>
              </a:buClr>
              <a:buSzPct val="85000"/>
              <a:buFont typeface="Wingdings 2" charset="0"/>
              <a:buNone/>
            </a:pPr>
            <a:r>
              <a:rPr lang="mr-IN" altLang="ja-JP" sz="1800" b="1" dirty="0">
                <a:solidFill>
                  <a:prstClr val="black"/>
                </a:solidFill>
                <a:latin typeface="Georgia" charset="0"/>
              </a:rPr>
              <a:t>"</a:t>
            </a:r>
            <a:r>
              <a:rPr lang="en-US" altLang="ja-JP" sz="1800" b="1" dirty="0">
                <a:solidFill>
                  <a:prstClr val="black"/>
                </a:solidFill>
                <a:latin typeface="Georgia" charset="0"/>
              </a:rPr>
              <a:t>THE WEEPING PROPHET</a:t>
            </a:r>
            <a:r>
              <a:rPr lang="mr-IN" altLang="ja-JP" sz="1800" b="1" dirty="0">
                <a:solidFill>
                  <a:prstClr val="black"/>
                </a:solidFill>
                <a:latin typeface="Georgia" charset="0"/>
              </a:rPr>
              <a:t>"</a:t>
            </a:r>
            <a:r>
              <a:rPr lang="en-US" altLang="ja-JP" sz="1800" b="1" dirty="0">
                <a:solidFill>
                  <a:prstClr val="black"/>
                </a:solidFill>
                <a:latin typeface="Georgia" charset="0"/>
              </a:rPr>
              <a:t> OR </a:t>
            </a:r>
            <a:r>
              <a:rPr lang="mr-IN" altLang="ja-JP" sz="1800" b="1" dirty="0">
                <a:solidFill>
                  <a:prstClr val="black"/>
                </a:solidFill>
                <a:latin typeface="Georgia" charset="0"/>
              </a:rPr>
              <a:t>"</a:t>
            </a:r>
            <a:r>
              <a:rPr lang="en-US" altLang="ja-JP" sz="1800" b="1" dirty="0">
                <a:solidFill>
                  <a:prstClr val="black"/>
                </a:solidFill>
                <a:latin typeface="Georgia" charset="0"/>
              </a:rPr>
              <a:t>THE PROPHET OF HOPE</a:t>
            </a:r>
            <a:r>
              <a:rPr lang="mr-IN" altLang="ja-JP" sz="1800" b="1" dirty="0">
                <a:solidFill>
                  <a:prstClr val="black"/>
                </a:solidFill>
                <a:latin typeface="Georgia" charset="0"/>
              </a:rPr>
              <a:t>"</a:t>
            </a:r>
            <a:r>
              <a:rPr lang="en-US" altLang="ja-JP" sz="1800" b="1" dirty="0">
                <a:solidFill>
                  <a:prstClr val="black"/>
                </a:solidFill>
                <a:latin typeface="Georgia" charset="0"/>
              </a:rPr>
              <a:t>?</a:t>
            </a:r>
            <a:endParaRPr lang="en-GB" altLang="ja-JP" sz="1800" b="1" dirty="0">
              <a:solidFill>
                <a:prstClr val="black"/>
              </a:solidFill>
              <a:latin typeface="Georgia" charset="0"/>
            </a:endParaRPr>
          </a:p>
          <a:p>
            <a:pPr algn="ctr" defTabSz="914400" fontAlgn="base">
              <a:spcBef>
                <a:spcPct val="20000"/>
              </a:spcBef>
              <a:spcAft>
                <a:spcPct val="0"/>
              </a:spcAft>
              <a:buClr>
                <a:srgbClr val="D16349"/>
              </a:buClr>
              <a:buSzPct val="85000"/>
              <a:buFont typeface="Wingdings 2" charset="0"/>
              <a:buNone/>
            </a:pPr>
            <a:endParaRPr lang="en-US" sz="1800" b="1" dirty="0">
              <a:solidFill>
                <a:prstClr val="black"/>
              </a:solidFill>
              <a:latin typeface="Georgia" charset="0"/>
            </a:endParaRPr>
          </a:p>
        </p:txBody>
      </p:sp>
      <p:sp>
        <p:nvSpPr>
          <p:cNvPr id="8" name="Rectangle 7">
            <a:extLst>
              <a:ext uri="{FF2B5EF4-FFF2-40B4-BE49-F238E27FC236}">
                <a16:creationId xmlns:a16="http://schemas.microsoft.com/office/drawing/2014/main" id="{D70F85CB-8251-D34A-B3FA-3EBCA737B318}"/>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151512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2225"/>
                                        </p:tgtEl>
                                        <p:attrNameLst>
                                          <p:attrName>style.visibility</p:attrName>
                                        </p:attrNameLst>
                                      </p:cBhvr>
                                      <p:to>
                                        <p:strVal val="visible"/>
                                      </p:to>
                                    </p:set>
                                    <p:animEffect transition="in" filter="blinds(horizontal)">
                                      <p:cBhvr>
                                        <p:cTn id="7" dur="500"/>
                                        <p:tgtEl>
                                          <p:spTgt spid="52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065" name="Title 4"/>
          <p:cNvSpPr>
            <a:spLocks noGrp="1"/>
          </p:cNvSpPr>
          <p:nvPr>
            <p:ph type="title" idx="4294967295"/>
          </p:nvPr>
        </p:nvSpPr>
        <p:spPr>
          <a:xfrm>
            <a:off x="0" y="1588"/>
            <a:ext cx="8534400" cy="539750"/>
          </a:xfrm>
          <a:noFill/>
        </p:spPr>
        <p:txBody>
          <a:bodyPr/>
          <a:lstStyle/>
          <a:p>
            <a:pPr algn="ctr"/>
            <a:r>
              <a:rPr lang="en-US" sz="3600" b="1">
                <a:solidFill>
                  <a:schemeClr val="bg1"/>
                </a:solidFill>
                <a:latin typeface="Arial"/>
                <a:ea typeface="ＭＳ Ｐゴシック" charset="0"/>
                <a:cs typeface="Arial"/>
              </a:rPr>
              <a:t>Jeremiah Book Chart</a:t>
            </a:r>
          </a:p>
        </p:txBody>
      </p:sp>
      <p:graphicFrame>
        <p:nvGraphicFramePr>
          <p:cNvPr id="3" name="Group 2"/>
          <p:cNvGraphicFramePr>
            <a:graphicFrameLocks noGrp="1"/>
          </p:cNvGraphicFramePr>
          <p:nvPr>
            <p:extLst>
              <p:ext uri="{D42A27DB-BD31-4B8C-83A1-F6EECF244321}">
                <p14:modId xmlns:p14="http://schemas.microsoft.com/office/powerpoint/2010/main" val="2394616681"/>
              </p:ext>
            </p:extLst>
          </p:nvPr>
        </p:nvGraphicFramePr>
        <p:xfrm>
          <a:off x="0" y="563563"/>
          <a:ext cx="9144000" cy="5913438"/>
        </p:xfrm>
        <a:graphic>
          <a:graphicData uri="http://schemas.openxmlformats.org/drawingml/2006/table">
            <a:tbl>
              <a:tblPr/>
              <a:tblGrid>
                <a:gridCol w="1420813">
                  <a:extLst>
                    <a:ext uri="{9D8B030D-6E8A-4147-A177-3AD203B41FA5}">
                      <a16:colId xmlns:a16="http://schemas.microsoft.com/office/drawing/2014/main" val="20000"/>
                    </a:ext>
                  </a:extLst>
                </a:gridCol>
                <a:gridCol w="811984">
                  <a:extLst>
                    <a:ext uri="{9D8B030D-6E8A-4147-A177-3AD203B41FA5}">
                      <a16:colId xmlns:a16="http://schemas.microsoft.com/office/drawing/2014/main" val="20001"/>
                    </a:ext>
                  </a:extLst>
                </a:gridCol>
                <a:gridCol w="502379">
                  <a:extLst>
                    <a:ext uri="{9D8B030D-6E8A-4147-A177-3AD203B41FA5}">
                      <a16:colId xmlns:a16="http://schemas.microsoft.com/office/drawing/2014/main" val="20002"/>
                    </a:ext>
                  </a:extLst>
                </a:gridCol>
                <a:gridCol w="737598">
                  <a:extLst>
                    <a:ext uri="{9D8B030D-6E8A-4147-A177-3AD203B41FA5}">
                      <a16:colId xmlns:a16="http://schemas.microsoft.com/office/drawing/2014/main" val="20003"/>
                    </a:ext>
                  </a:extLst>
                </a:gridCol>
                <a:gridCol w="788076">
                  <a:extLst>
                    <a:ext uri="{9D8B030D-6E8A-4147-A177-3AD203B41FA5}">
                      <a16:colId xmlns:a16="http://schemas.microsoft.com/office/drawing/2014/main" val="20004"/>
                    </a:ext>
                  </a:extLst>
                </a:gridCol>
                <a:gridCol w="725488">
                  <a:extLst>
                    <a:ext uri="{9D8B030D-6E8A-4147-A177-3AD203B41FA5}">
                      <a16:colId xmlns:a16="http://schemas.microsoft.com/office/drawing/2014/main" val="20005"/>
                    </a:ext>
                  </a:extLst>
                </a:gridCol>
                <a:gridCol w="831850">
                  <a:extLst>
                    <a:ext uri="{9D8B030D-6E8A-4147-A177-3AD203B41FA5}">
                      <a16:colId xmlns:a16="http://schemas.microsoft.com/office/drawing/2014/main" val="20006"/>
                    </a:ext>
                  </a:extLst>
                </a:gridCol>
                <a:gridCol w="615057">
                  <a:extLst>
                    <a:ext uri="{9D8B030D-6E8A-4147-A177-3AD203B41FA5}">
                      <a16:colId xmlns:a16="http://schemas.microsoft.com/office/drawing/2014/main" val="20007"/>
                    </a:ext>
                  </a:extLst>
                </a:gridCol>
                <a:gridCol w="1050230">
                  <a:extLst>
                    <a:ext uri="{9D8B030D-6E8A-4147-A177-3AD203B41FA5}">
                      <a16:colId xmlns:a16="http://schemas.microsoft.com/office/drawing/2014/main" val="20008"/>
                    </a:ext>
                  </a:extLst>
                </a:gridCol>
                <a:gridCol w="828675">
                  <a:extLst>
                    <a:ext uri="{9D8B030D-6E8A-4147-A177-3AD203B41FA5}">
                      <a16:colId xmlns:a16="http://schemas.microsoft.com/office/drawing/2014/main" val="20009"/>
                    </a:ext>
                  </a:extLst>
                </a:gridCol>
                <a:gridCol w="831850">
                  <a:extLst>
                    <a:ext uri="{9D8B030D-6E8A-4147-A177-3AD203B41FA5}">
                      <a16:colId xmlns:a16="http://schemas.microsoft.com/office/drawing/2014/main" val="20010"/>
                    </a:ext>
                  </a:extLst>
                </a:gridCol>
              </a:tblGrid>
              <a:tr h="1060320">
                <a:tc gridSpan="1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bg1"/>
                          </a:solidFill>
                          <a:effectLst/>
                          <a:latin typeface="Arial" charset="0"/>
                          <a:ea typeface="ＭＳ Ｐゴシック" charset="0"/>
                          <a:cs typeface="Arial" charset="0"/>
                        </a:rPr>
                        <a:t>Deserved Captivity &amp; Undeserved Restoration</a:t>
                      </a:r>
                      <a:endParaRPr kumimoji="0" lang="en-US" sz="3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03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ＭＳ Ｐゴシック" charset="0"/>
                          <a:cs typeface="Arial" charset="0"/>
                        </a:rPr>
                        <a:t>Prophetic Call</a:t>
                      </a: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ＭＳ Ｐゴシック" charset="0"/>
                          <a:cs typeface="Arial" charset="0"/>
                        </a:rPr>
                        <a:t>Judah</a:t>
                      </a:r>
                      <a:r>
                        <a:rPr kumimoji="0" lang="mr-IN" altLang="ja-JP" sz="1400" b="1" i="0" u="none" strike="noStrike" cap="none" normalizeH="0" baseline="0" dirty="0">
                          <a:ln>
                            <a:noFill/>
                          </a:ln>
                          <a:solidFill>
                            <a:schemeClr val="tx1"/>
                          </a:solidFill>
                          <a:effectLst/>
                          <a:latin typeface="Arial" charset="0"/>
                          <a:ea typeface="ＭＳ Ｐゴシック" charset="0"/>
                          <a:cs typeface="Arial" charset="0"/>
                        </a:rPr>
                        <a:t>'</a:t>
                      </a:r>
                      <a:r>
                        <a:rPr kumimoji="0" lang="en-US" sz="1400" b="1" i="0" u="none" strike="noStrike" cap="none" normalizeH="0" baseline="0" dirty="0">
                          <a:ln>
                            <a:noFill/>
                          </a:ln>
                          <a:solidFill>
                            <a:schemeClr val="tx1"/>
                          </a:solidFill>
                          <a:effectLst/>
                          <a:latin typeface="Arial" charset="0"/>
                          <a:ea typeface="ＭＳ Ｐゴシック" charset="0"/>
                          <a:cs typeface="Arial" charset="0"/>
                        </a:rPr>
                        <a:t>s Judgment Deserved</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ＭＳ Ｐゴシック" charset="0"/>
                          <a:cs typeface="Arial" charset="0"/>
                        </a:rPr>
                        <a:t>Nations</a:t>
                      </a:r>
                      <a:r>
                        <a:rPr kumimoji="0" lang="mr-IN" altLang="ja-JP" sz="1400" b="1" i="0" u="none" strike="noStrike" cap="none" normalizeH="0" baseline="0" dirty="0">
                          <a:ln>
                            <a:noFill/>
                          </a:ln>
                          <a:solidFill>
                            <a:schemeClr val="tx1"/>
                          </a:solidFill>
                          <a:effectLst/>
                          <a:latin typeface="Arial" charset="0"/>
                          <a:ea typeface="ＭＳ Ｐゴシック" charset="0"/>
                          <a:cs typeface="Arial" charset="0"/>
                        </a:rPr>
                        <a:t>'</a:t>
                      </a:r>
                      <a:r>
                        <a:rPr kumimoji="0" lang="en-US" sz="1400" b="1" i="0" u="none" strike="noStrike" cap="none" normalizeH="0" baseline="0" dirty="0">
                          <a:ln>
                            <a:noFill/>
                          </a:ln>
                          <a:solidFill>
                            <a:schemeClr val="tx1"/>
                          </a:solidFill>
                          <a:effectLst/>
                          <a:latin typeface="Arial" charset="0"/>
                          <a:ea typeface="ＭＳ Ｐゴシック" charset="0"/>
                          <a:cs typeface="Arial" charset="0"/>
                        </a:rPr>
                        <a:t> Judgment Deserved</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ＭＳ Ｐゴシック" charset="0"/>
                          <a:cs typeface="Arial" charset="0"/>
                        </a:rPr>
                        <a:t>Jerusalem</a:t>
                      </a:r>
                      <a:r>
                        <a:rPr kumimoji="0" lang="mr-IN" altLang="ja-JP" sz="1400" b="1" i="0" u="none" strike="noStrike" cap="none" normalizeH="0" baseline="0" dirty="0">
                          <a:ln>
                            <a:noFill/>
                          </a:ln>
                          <a:solidFill>
                            <a:schemeClr val="tx1"/>
                          </a:solidFill>
                          <a:effectLst/>
                          <a:latin typeface="Arial" charset="0"/>
                          <a:ea typeface="ＭＳ Ｐゴシック" charset="0"/>
                          <a:cs typeface="Arial" charset="0"/>
                        </a:rPr>
                        <a:t>'</a:t>
                      </a:r>
                      <a:r>
                        <a:rPr kumimoji="0" lang="en-US" sz="1400" b="1" i="0" u="none" strike="noStrike" cap="none" normalizeH="0" baseline="0" dirty="0">
                          <a:ln>
                            <a:noFill/>
                          </a:ln>
                          <a:solidFill>
                            <a:schemeClr val="tx1"/>
                          </a:solidFill>
                          <a:effectLst/>
                          <a:latin typeface="Arial" charset="0"/>
                          <a:ea typeface="ＭＳ Ｐゴシック" charset="0"/>
                          <a:cs typeface="Arial" charset="0"/>
                        </a:rPr>
                        <a:t>s Fall</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1"/>
                  </a:ext>
                </a:extLst>
              </a:tr>
              <a:tr h="7174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 1</a:t>
                      </a: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Chapters 2–45</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Chapters 46–51</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 52</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2"/>
                  </a:ext>
                </a:extLst>
              </a:tr>
              <a:tr h="70952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Commission</a:t>
                      </a: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Condemnation &amp; Comfort</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Condemnation</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Captivity</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3"/>
                  </a:ext>
                </a:extLst>
              </a:tr>
              <a:tr h="82294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Judgment but God</a:t>
                      </a:r>
                      <a:r>
                        <a:rPr kumimoji="0" lang="mr-IN" altLang="ja-JP" sz="1200" b="1" i="0" u="none" strike="noStrike" cap="none" normalizeH="0" baseline="0" dirty="0">
                          <a:ln>
                            <a:noFill/>
                          </a:ln>
                          <a:solidFill>
                            <a:schemeClr val="tx1"/>
                          </a:solidFill>
                          <a:effectLst/>
                          <a:latin typeface="Arial" charset="0"/>
                          <a:ea typeface="ＭＳ Ｐゴシック" charset="0"/>
                          <a:cs typeface="Arial" charset="0"/>
                        </a:rPr>
                        <a:t>'</a:t>
                      </a:r>
                      <a:r>
                        <a:rPr kumimoji="0" lang="en-US" sz="1200" b="1" i="0" u="none" strike="noStrike" cap="none" normalizeH="0" baseline="0" dirty="0">
                          <a:ln>
                            <a:noFill/>
                          </a:ln>
                          <a:solidFill>
                            <a:schemeClr val="tx1"/>
                          </a:solidFill>
                          <a:effectLst/>
                          <a:latin typeface="Arial" charset="0"/>
                          <a:ea typeface="ＭＳ Ｐゴシック" charset="0"/>
                          <a:cs typeface="Arial" charset="0"/>
                        </a:rPr>
                        <a:t>s presence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1</a:t>
                      </a:r>
                      <a:endParaRPr kumimoji="0" lang="en-US" sz="4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Pre-Fall 2–38</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Fall 39</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Post-Fall 40–44</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Baruch</a:t>
                      </a:r>
                      <a:br>
                        <a:rPr kumimoji="0" lang="en-US" sz="1200" b="1" i="0" u="none" strike="noStrike" cap="none" normalizeH="0" baseline="0" dirty="0">
                          <a:ln>
                            <a:noFill/>
                          </a:ln>
                          <a:solidFill>
                            <a:schemeClr val="tx1"/>
                          </a:solidFill>
                          <a:effectLst/>
                          <a:latin typeface="Arial" charset="0"/>
                          <a:ea typeface="ＭＳ Ｐゴシック" charset="0"/>
                          <a:cs typeface="Arial" charset="0"/>
                        </a:rPr>
                      </a:br>
                      <a:r>
                        <a:rPr kumimoji="0" lang="en-US" sz="1200" b="1" i="0" u="none" strike="noStrike" cap="none" normalizeH="0" baseline="0" dirty="0">
                          <a:ln>
                            <a:noFill/>
                          </a:ln>
                          <a:solidFill>
                            <a:schemeClr val="tx1"/>
                          </a:solidFill>
                          <a:effectLst/>
                          <a:latin typeface="Arial" charset="0"/>
                          <a:ea typeface="ＭＳ Ｐゴシック" charset="0"/>
                          <a:cs typeface="Arial" charset="0"/>
                        </a:rPr>
                        <a:t>45</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Southwest 46–47</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East 48:1–49:22</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North 49:23-33</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Northeast 49:34–</a:t>
                      </a:r>
                      <a:br>
                        <a:rPr kumimoji="0" lang="en-US" sz="1200" b="1" i="0" u="none" strike="noStrike" cap="none" normalizeH="0" baseline="0" dirty="0">
                          <a:ln>
                            <a:noFill/>
                          </a:ln>
                          <a:solidFill>
                            <a:schemeClr val="tx1"/>
                          </a:solidFill>
                          <a:effectLst/>
                          <a:latin typeface="Arial" charset="0"/>
                          <a:ea typeface="ＭＳ Ｐゴシック" charset="0"/>
                          <a:cs typeface="Arial" charset="0"/>
                        </a:rPr>
                      </a:br>
                      <a:r>
                        <a:rPr kumimoji="0" lang="en-US" sz="1200" b="1" i="0" u="none" strike="noStrike" cap="none" normalizeH="0" baseline="0" dirty="0">
                          <a:ln>
                            <a:noFill/>
                          </a:ln>
                          <a:solidFill>
                            <a:schemeClr val="tx1"/>
                          </a:solidFill>
                          <a:effectLst/>
                          <a:latin typeface="Arial" charset="0"/>
                          <a:ea typeface="ＭＳ Ｐゴシック" charset="0"/>
                          <a:cs typeface="Arial" charset="0"/>
                        </a:rPr>
                        <a:t>51:64</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Fall 52:1-30</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Rise 52:31-34</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58412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Prologue</a:t>
                      </a: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Ministry</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Epilogue</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5"/>
                  </a:ext>
                </a:extLst>
              </a:tr>
              <a:tr h="763495">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Judah</a:t>
                      </a: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Nations</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Babylon</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6"/>
                  </a:ext>
                </a:extLst>
              </a:tr>
              <a:tr h="652383">
                <a:tc gridSpan="1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c. 627-580 BC</a:t>
                      </a:r>
                    </a:p>
                  </a:txBody>
                  <a:tcPr marT="45714" marB="45714"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88120" name="Text Box 4"/>
          <p:cNvSpPr txBox="1">
            <a:spLocks noChangeArrowheads="1"/>
          </p:cNvSpPr>
          <p:nvPr/>
        </p:nvSpPr>
        <p:spPr bwMode="auto">
          <a:xfrm>
            <a:off x="8373503" y="0"/>
            <a:ext cx="783197" cy="46166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charset="0"/>
                <a:ea typeface="ＭＳ Ｐゴシック" charset="0"/>
              </a:rPr>
              <a:t>474</a:t>
            </a:r>
          </a:p>
        </p:txBody>
      </p:sp>
      <p:sp>
        <p:nvSpPr>
          <p:cNvPr id="2" name="Lightning Bolt 1">
            <a:extLst>
              <a:ext uri="{FF2B5EF4-FFF2-40B4-BE49-F238E27FC236}">
                <a16:creationId xmlns:a16="http://schemas.microsoft.com/office/drawing/2014/main" id="{05336FC3-48CA-9A4B-98CE-CF55641505F9}"/>
              </a:ext>
            </a:extLst>
          </p:cNvPr>
          <p:cNvSpPr/>
          <p:nvPr/>
        </p:nvSpPr>
        <p:spPr>
          <a:xfrm>
            <a:off x="1887166" y="3628417"/>
            <a:ext cx="583659" cy="77821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ightning Bolt 5">
            <a:extLst>
              <a:ext uri="{FF2B5EF4-FFF2-40B4-BE49-F238E27FC236}">
                <a16:creationId xmlns:a16="http://schemas.microsoft.com/office/drawing/2014/main" id="{2906C230-044D-0D4E-98CE-CA5A7D997332}"/>
              </a:ext>
            </a:extLst>
          </p:cNvPr>
          <p:cNvSpPr/>
          <p:nvPr/>
        </p:nvSpPr>
        <p:spPr>
          <a:xfrm>
            <a:off x="7214681" y="3628417"/>
            <a:ext cx="583659" cy="77821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0888283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8065"/>
                                        </p:tgtEl>
                                        <p:attrNameLst>
                                          <p:attrName>style.visibility</p:attrName>
                                        </p:attrNameLst>
                                      </p:cBhvr>
                                      <p:to>
                                        <p:strVal val="visible"/>
                                      </p:to>
                                    </p:set>
                                    <p:animEffect transition="in" filter="wipe(down)">
                                      <p:cBhvr>
                                        <p:cTn id="7" dur="580">
                                          <p:stCondLst>
                                            <p:cond delay="0"/>
                                          </p:stCondLst>
                                        </p:cTn>
                                        <p:tgtEl>
                                          <p:spTgt spid="88065"/>
                                        </p:tgtEl>
                                      </p:cBhvr>
                                    </p:animEffect>
                                    <p:anim calcmode="lin" valueType="num">
                                      <p:cBhvr>
                                        <p:cTn id="8" dur="1822" tmFilter="0,0; 0.14,0.36; 0.43,0.73; 0.71,0.91; 1.0,1.0">
                                          <p:stCondLst>
                                            <p:cond delay="0"/>
                                          </p:stCondLst>
                                        </p:cTn>
                                        <p:tgtEl>
                                          <p:spTgt spid="8806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806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806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806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8065"/>
                                        </p:tgtEl>
                                        <p:attrNameLst>
                                          <p:attrName>ppt_y</p:attrName>
                                        </p:attrNameLst>
                                      </p:cBhvr>
                                      <p:tavLst>
                                        <p:tav tm="0" fmla="#ppt_y-sin(pi*$)/81">
                                          <p:val>
                                            <p:fltVal val="0"/>
                                          </p:val>
                                        </p:tav>
                                        <p:tav tm="100000">
                                          <p:val>
                                            <p:fltVal val="1"/>
                                          </p:val>
                                        </p:tav>
                                      </p:tavLst>
                                    </p:anim>
                                    <p:animScale>
                                      <p:cBhvr>
                                        <p:cTn id="13" dur="26">
                                          <p:stCondLst>
                                            <p:cond delay="650"/>
                                          </p:stCondLst>
                                        </p:cTn>
                                        <p:tgtEl>
                                          <p:spTgt spid="88065"/>
                                        </p:tgtEl>
                                      </p:cBhvr>
                                      <p:to x="100000" y="60000"/>
                                    </p:animScale>
                                    <p:animScale>
                                      <p:cBhvr>
                                        <p:cTn id="14" dur="166" decel="50000">
                                          <p:stCondLst>
                                            <p:cond delay="676"/>
                                          </p:stCondLst>
                                        </p:cTn>
                                        <p:tgtEl>
                                          <p:spTgt spid="88065"/>
                                        </p:tgtEl>
                                      </p:cBhvr>
                                      <p:to x="100000" y="100000"/>
                                    </p:animScale>
                                    <p:animScale>
                                      <p:cBhvr>
                                        <p:cTn id="15" dur="26">
                                          <p:stCondLst>
                                            <p:cond delay="1312"/>
                                          </p:stCondLst>
                                        </p:cTn>
                                        <p:tgtEl>
                                          <p:spTgt spid="88065"/>
                                        </p:tgtEl>
                                      </p:cBhvr>
                                      <p:to x="100000" y="80000"/>
                                    </p:animScale>
                                    <p:animScale>
                                      <p:cBhvr>
                                        <p:cTn id="16" dur="166" decel="50000">
                                          <p:stCondLst>
                                            <p:cond delay="1338"/>
                                          </p:stCondLst>
                                        </p:cTn>
                                        <p:tgtEl>
                                          <p:spTgt spid="88065"/>
                                        </p:tgtEl>
                                      </p:cBhvr>
                                      <p:to x="100000" y="100000"/>
                                    </p:animScale>
                                    <p:animScale>
                                      <p:cBhvr>
                                        <p:cTn id="17" dur="26">
                                          <p:stCondLst>
                                            <p:cond delay="1642"/>
                                          </p:stCondLst>
                                        </p:cTn>
                                        <p:tgtEl>
                                          <p:spTgt spid="88065"/>
                                        </p:tgtEl>
                                      </p:cBhvr>
                                      <p:to x="100000" y="90000"/>
                                    </p:animScale>
                                    <p:animScale>
                                      <p:cBhvr>
                                        <p:cTn id="18" dur="166" decel="50000">
                                          <p:stCondLst>
                                            <p:cond delay="1668"/>
                                          </p:stCondLst>
                                        </p:cTn>
                                        <p:tgtEl>
                                          <p:spTgt spid="88065"/>
                                        </p:tgtEl>
                                      </p:cBhvr>
                                      <p:to x="100000" y="100000"/>
                                    </p:animScale>
                                    <p:animScale>
                                      <p:cBhvr>
                                        <p:cTn id="19" dur="26">
                                          <p:stCondLst>
                                            <p:cond delay="1808"/>
                                          </p:stCondLst>
                                        </p:cTn>
                                        <p:tgtEl>
                                          <p:spTgt spid="88065"/>
                                        </p:tgtEl>
                                      </p:cBhvr>
                                      <p:to x="100000" y="95000"/>
                                    </p:animScale>
                                    <p:animScale>
                                      <p:cBhvr>
                                        <p:cTn id="20" dur="166" decel="50000">
                                          <p:stCondLst>
                                            <p:cond delay="1834"/>
                                          </p:stCondLst>
                                        </p:cTn>
                                        <p:tgtEl>
                                          <p:spTgt spid="8806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80">
                                          <p:stCondLst>
                                            <p:cond delay="0"/>
                                          </p:stCondLst>
                                        </p:cTn>
                                        <p:tgtEl>
                                          <p:spTgt spid="2"/>
                                        </p:tgtEl>
                                      </p:cBhvr>
                                    </p:animEffect>
                                    <p:anim calcmode="lin" valueType="num">
                                      <p:cBhvr>
                                        <p:cTn id="2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1" dur="26">
                                          <p:stCondLst>
                                            <p:cond delay="650"/>
                                          </p:stCondLst>
                                        </p:cTn>
                                        <p:tgtEl>
                                          <p:spTgt spid="2"/>
                                        </p:tgtEl>
                                      </p:cBhvr>
                                      <p:to x="100000" y="60000"/>
                                    </p:animScale>
                                    <p:animScale>
                                      <p:cBhvr>
                                        <p:cTn id="32" dur="166" decel="50000">
                                          <p:stCondLst>
                                            <p:cond delay="676"/>
                                          </p:stCondLst>
                                        </p:cTn>
                                        <p:tgtEl>
                                          <p:spTgt spid="2"/>
                                        </p:tgtEl>
                                      </p:cBhvr>
                                      <p:to x="100000" y="100000"/>
                                    </p:animScale>
                                    <p:animScale>
                                      <p:cBhvr>
                                        <p:cTn id="33" dur="26">
                                          <p:stCondLst>
                                            <p:cond delay="1312"/>
                                          </p:stCondLst>
                                        </p:cTn>
                                        <p:tgtEl>
                                          <p:spTgt spid="2"/>
                                        </p:tgtEl>
                                      </p:cBhvr>
                                      <p:to x="100000" y="80000"/>
                                    </p:animScale>
                                    <p:animScale>
                                      <p:cBhvr>
                                        <p:cTn id="34" dur="166" decel="50000">
                                          <p:stCondLst>
                                            <p:cond delay="1338"/>
                                          </p:stCondLst>
                                        </p:cTn>
                                        <p:tgtEl>
                                          <p:spTgt spid="2"/>
                                        </p:tgtEl>
                                      </p:cBhvr>
                                      <p:to x="100000" y="100000"/>
                                    </p:animScale>
                                    <p:animScale>
                                      <p:cBhvr>
                                        <p:cTn id="35" dur="26">
                                          <p:stCondLst>
                                            <p:cond delay="1642"/>
                                          </p:stCondLst>
                                        </p:cTn>
                                        <p:tgtEl>
                                          <p:spTgt spid="2"/>
                                        </p:tgtEl>
                                      </p:cBhvr>
                                      <p:to x="100000" y="90000"/>
                                    </p:animScale>
                                    <p:animScale>
                                      <p:cBhvr>
                                        <p:cTn id="36" dur="166" decel="50000">
                                          <p:stCondLst>
                                            <p:cond delay="1668"/>
                                          </p:stCondLst>
                                        </p:cTn>
                                        <p:tgtEl>
                                          <p:spTgt spid="2"/>
                                        </p:tgtEl>
                                      </p:cBhvr>
                                      <p:to x="100000" y="100000"/>
                                    </p:animScale>
                                    <p:animScale>
                                      <p:cBhvr>
                                        <p:cTn id="37" dur="26">
                                          <p:stCondLst>
                                            <p:cond delay="1808"/>
                                          </p:stCondLst>
                                        </p:cTn>
                                        <p:tgtEl>
                                          <p:spTgt spid="2"/>
                                        </p:tgtEl>
                                      </p:cBhvr>
                                      <p:to x="100000" y="95000"/>
                                    </p:animScale>
                                    <p:animScale>
                                      <p:cBhvr>
                                        <p:cTn id="38" dur="166" decel="50000">
                                          <p:stCondLst>
                                            <p:cond delay="1834"/>
                                          </p:stCondLst>
                                        </p:cTn>
                                        <p:tgtEl>
                                          <p:spTgt spid="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5" grpId="0"/>
      <p:bldP spid="2" grpId="0" animBg="1"/>
      <p:bldP spid="6"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p:txBody>
          <a:bodyPr/>
          <a:lstStyle/>
          <a:p>
            <a:pPr eaLnBrk="1" hangingPunct="1"/>
            <a:r>
              <a:rPr lang="en-US" sz="4000" b="1" dirty="0">
                <a:solidFill>
                  <a:schemeClr val="tx1"/>
                </a:solidFill>
                <a:latin typeface="Arial" charset="0"/>
                <a:ea typeface="ＭＳ Ｐゴシック" charset="0"/>
                <a:cs typeface="Arial" charset="0"/>
              </a:rPr>
              <a:t>Judah</a:t>
            </a:r>
            <a:r>
              <a:rPr lang="mr-IN" altLang="ja-JP" sz="4000" b="1" dirty="0">
                <a:solidFill>
                  <a:schemeClr val="tx1"/>
                </a:solidFill>
                <a:latin typeface="Arial" charset="0"/>
                <a:ea typeface="ＭＳ Ｐゴシック" charset="0"/>
                <a:cs typeface="Arial" charset="0"/>
              </a:rPr>
              <a:t>'</a:t>
            </a:r>
            <a:r>
              <a:rPr lang="en-US" sz="4000" b="1" dirty="0">
                <a:solidFill>
                  <a:schemeClr val="tx1"/>
                </a:solidFill>
                <a:latin typeface="Arial" charset="0"/>
                <a:ea typeface="ＭＳ Ｐゴシック" charset="0"/>
                <a:cs typeface="Arial" charset="0"/>
              </a:rPr>
              <a:t>s Relationship With God</a:t>
            </a:r>
          </a:p>
        </p:txBody>
      </p:sp>
      <p:pic>
        <p:nvPicPr>
          <p:cNvPr id="122882" name="Picture 3" descr="MPj04230800000[1]"/>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990600" y="1714500"/>
            <a:ext cx="2601913" cy="3519488"/>
          </a:xfrm>
          <a:ln w="101600">
            <a:solidFill>
              <a:schemeClr val="bg1"/>
            </a:solidFill>
            <a:miter lim="800000"/>
            <a:headEnd/>
            <a:tailEnd/>
          </a:ln>
        </p:spPr>
      </p:pic>
      <p:sp>
        <p:nvSpPr>
          <p:cNvPr id="122883" name="Text Box 4"/>
          <p:cNvSpPr txBox="1">
            <a:spLocks noChangeArrowheads="1"/>
          </p:cNvSpPr>
          <p:nvPr/>
        </p:nvSpPr>
        <p:spPr bwMode="auto">
          <a:xfrm>
            <a:off x="1066800" y="5294313"/>
            <a:ext cx="25844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800" b="1">
                <a:solidFill>
                  <a:prstClr val="black"/>
                </a:solidFill>
              </a:rPr>
              <a:t>A young bride</a:t>
            </a:r>
          </a:p>
        </p:txBody>
      </p:sp>
      <p:pic>
        <p:nvPicPr>
          <p:cNvPr id="226309" name="Picture 5" descr="MPj0227629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48200" y="3322638"/>
            <a:ext cx="2895600" cy="1911350"/>
          </a:xfrm>
          <a:prstGeom prst="rect">
            <a:avLst/>
          </a:prstGeom>
          <a:noFill/>
          <a:ln w="10160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pic>
        <p:nvPicPr>
          <p:cNvPr id="226310" name="Picture 6" descr="MCj01163200000[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000625" y="1143000"/>
            <a:ext cx="2424113" cy="2101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10" name="Text Box 7"/>
          <p:cNvSpPr txBox="1">
            <a:spLocks noChangeArrowheads="1"/>
          </p:cNvSpPr>
          <p:nvPr/>
        </p:nvSpPr>
        <p:spPr bwMode="auto">
          <a:xfrm>
            <a:off x="3924300" y="5294313"/>
            <a:ext cx="4686300" cy="954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800" b="1">
                <a:solidFill>
                  <a:prstClr val="black"/>
                </a:solidFill>
              </a:rPr>
              <a:t>Unfaithful …. many lovers, </a:t>
            </a:r>
          </a:p>
          <a:p>
            <a:pPr defTabSz="914400" eaLnBrk="1" fontAlgn="base" hangingPunct="1">
              <a:spcBef>
                <a:spcPct val="0"/>
              </a:spcBef>
              <a:spcAft>
                <a:spcPct val="0"/>
              </a:spcAft>
            </a:pPr>
            <a:r>
              <a:rPr lang="en-US" sz="2800" b="1">
                <a:solidFill>
                  <a:prstClr val="black"/>
                </a:solidFill>
              </a:rPr>
              <a:t>            one named Baal</a:t>
            </a:r>
            <a:endParaRPr lang="en-US" sz="2800" b="1">
              <a:solidFill>
                <a:srgbClr val="D16349"/>
              </a:solidFill>
            </a:endParaRPr>
          </a:p>
        </p:txBody>
      </p:sp>
      <p:sp>
        <p:nvSpPr>
          <p:cNvPr id="226312" name="AutoShape 8"/>
          <p:cNvSpPr>
            <a:spLocks noChangeArrowheads="1"/>
          </p:cNvSpPr>
          <p:nvPr/>
        </p:nvSpPr>
        <p:spPr bwMode="auto">
          <a:xfrm>
            <a:off x="1828800" y="1295400"/>
            <a:ext cx="914400" cy="3886200"/>
          </a:xfrm>
          <a:prstGeom prst="lightningBolt">
            <a:avLst/>
          </a:prstGeom>
          <a:solidFill>
            <a:srgbClr val="800000"/>
          </a:solidFill>
          <a:ln w="9525">
            <a:solidFill>
              <a:schemeClr val="tx1"/>
            </a:solidFill>
            <a:miter lim="800000"/>
            <a:headEnd/>
            <a:tailEnd/>
          </a:ln>
        </p:spPr>
        <p:txBody>
          <a:bodyPr wrap="none" anchor="ctr"/>
          <a:lstStyle/>
          <a:p>
            <a:pPr defTabSz="914400" fontAlgn="base">
              <a:spcBef>
                <a:spcPct val="0"/>
              </a:spcBef>
              <a:spcAft>
                <a:spcPct val="0"/>
              </a:spcAft>
            </a:pPr>
            <a:endParaRPr lang="en-US" sz="2000" b="1">
              <a:solidFill>
                <a:prstClr val="black"/>
              </a:solidFill>
              <a:latin typeface="Arial" charset="0"/>
              <a:ea typeface="ＭＳ Ｐゴシック" charset="0"/>
              <a:cs typeface="ＭＳ Ｐゴシック" charset="0"/>
            </a:endParaRPr>
          </a:p>
        </p:txBody>
      </p:sp>
      <p:sp>
        <p:nvSpPr>
          <p:cNvPr id="122888" name="Rectangle 8"/>
          <p:cNvSpPr>
            <a:spLocks noChangeArrowheads="1"/>
          </p:cNvSpPr>
          <p:nvPr/>
        </p:nvSpPr>
        <p:spPr bwMode="auto">
          <a:xfrm>
            <a:off x="7524750" y="6257925"/>
            <a:ext cx="150177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800" b="1">
                <a:solidFill>
                  <a:prstClr val="black"/>
                </a:solidFill>
                <a:latin typeface="Arial" charset="0"/>
                <a:ea typeface="ＭＳ Ｐゴシック" charset="0"/>
                <a:cs typeface="ＭＳ Ｐゴシック" charset="0"/>
              </a:rPr>
              <a:t>Jer. 2–4</a:t>
            </a:r>
          </a:p>
        </p:txBody>
      </p:sp>
    </p:spTree>
    <p:extLst>
      <p:ext uri="{BB962C8B-B14F-4D97-AF65-F5344CB8AC3E}">
        <p14:creationId xmlns:p14="http://schemas.microsoft.com/office/powerpoint/2010/main" val="2434854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6312"/>
                                        </p:tgtEl>
                                        <p:attrNameLst>
                                          <p:attrName>style.visibility</p:attrName>
                                        </p:attrNameLst>
                                      </p:cBhvr>
                                      <p:to>
                                        <p:strVal val="visible"/>
                                      </p:to>
                                    </p:set>
                                    <p:anim calcmode="lin" valueType="num">
                                      <p:cBhvr additive="base">
                                        <p:cTn id="7" dur="500" fill="hold"/>
                                        <p:tgtEl>
                                          <p:spTgt spid="226312"/>
                                        </p:tgtEl>
                                        <p:attrNameLst>
                                          <p:attrName>ppt_x</p:attrName>
                                        </p:attrNameLst>
                                      </p:cBhvr>
                                      <p:tavLst>
                                        <p:tav tm="0">
                                          <p:val>
                                            <p:strVal val="#ppt_x"/>
                                          </p:val>
                                        </p:tav>
                                        <p:tav tm="100000">
                                          <p:val>
                                            <p:strVal val="#ppt_x"/>
                                          </p:val>
                                        </p:tav>
                                      </p:tavLst>
                                    </p:anim>
                                    <p:anim calcmode="lin" valueType="num">
                                      <p:cBhvr additive="base">
                                        <p:cTn id="8" dur="500" fill="hold"/>
                                        <p:tgtEl>
                                          <p:spTgt spid="226312"/>
                                        </p:tgtEl>
                                        <p:attrNameLst>
                                          <p:attrName>ppt_y</p:attrName>
                                        </p:attrNameLst>
                                      </p:cBhvr>
                                      <p:tavLst>
                                        <p:tav tm="0">
                                          <p:val>
                                            <p:strVal val="0-#ppt_h/2"/>
                                          </p:val>
                                        </p:tav>
                                        <p:tav tm="100000">
                                          <p:val>
                                            <p:strVal val="#ppt_y"/>
                                          </p:val>
                                        </p:tav>
                                      </p:tavLst>
                                    </p:anim>
                                  </p:childTnLst>
                                </p:cTn>
                              </p:par>
                              <p:par>
                                <p:cTn id="9" presetID="9" presetClass="entr" presetSubtype="0" fill="hold" nodeType="withEffect">
                                  <p:stCondLst>
                                    <p:cond delay="0"/>
                                  </p:stCondLst>
                                  <p:childTnLst>
                                    <p:set>
                                      <p:cBhvr>
                                        <p:cTn id="10" dur="1" fill="hold">
                                          <p:stCondLst>
                                            <p:cond delay="0"/>
                                          </p:stCondLst>
                                        </p:cTn>
                                        <p:tgtEl>
                                          <p:spTgt spid="226310"/>
                                        </p:tgtEl>
                                        <p:attrNameLst>
                                          <p:attrName>style.visibility</p:attrName>
                                        </p:attrNameLst>
                                      </p:cBhvr>
                                      <p:to>
                                        <p:strVal val="visible"/>
                                      </p:to>
                                    </p:set>
                                    <p:animEffect transition="in" filter="dissolve">
                                      <p:cBhvr>
                                        <p:cTn id="11" dur="500"/>
                                        <p:tgtEl>
                                          <p:spTgt spid="226310"/>
                                        </p:tgtEl>
                                      </p:cBhvr>
                                    </p:animEffect>
                                  </p:childTnLst>
                                </p:cTn>
                              </p:par>
                              <p:par>
                                <p:cTn id="12" presetID="9" presetClass="entr" presetSubtype="0" fill="hold" nodeType="withEffect">
                                  <p:stCondLst>
                                    <p:cond delay="0"/>
                                  </p:stCondLst>
                                  <p:childTnLst>
                                    <p:set>
                                      <p:cBhvr>
                                        <p:cTn id="13" dur="1" fill="hold">
                                          <p:stCondLst>
                                            <p:cond delay="0"/>
                                          </p:stCondLst>
                                        </p:cTn>
                                        <p:tgtEl>
                                          <p:spTgt spid="226309"/>
                                        </p:tgtEl>
                                        <p:attrNameLst>
                                          <p:attrName>style.visibility</p:attrName>
                                        </p:attrNameLst>
                                      </p:cBhvr>
                                      <p:to>
                                        <p:strVal val="visible"/>
                                      </p:to>
                                    </p:set>
                                    <p:animEffect transition="in" filter="dissolve">
                                      <p:cBhvr>
                                        <p:cTn id="14" dur="500"/>
                                        <p:tgtEl>
                                          <p:spTgt spid="226309"/>
                                        </p:tgtEl>
                                      </p:cBhvr>
                                    </p:animEffect>
                                  </p:childTnLst>
                                </p:cTn>
                              </p:par>
                              <p:par>
                                <p:cTn id="15" presetID="2" presetClass="entr" presetSubtype="4" fill="hold" grpId="0" nodeType="withEffect">
                                  <p:stCondLst>
                                    <p:cond delay="0"/>
                                  </p:stCondLst>
                                  <p:childTnLst>
                                    <p:set>
                                      <p:cBhvr>
                                        <p:cTn id="16" dur="1" fill="hold">
                                          <p:stCondLst>
                                            <p:cond delay="0"/>
                                          </p:stCondLst>
                                        </p:cTn>
                                        <p:tgtEl>
                                          <p:spTgt spid="21510"/>
                                        </p:tgtEl>
                                        <p:attrNameLst>
                                          <p:attrName>style.visibility</p:attrName>
                                        </p:attrNameLst>
                                      </p:cBhvr>
                                      <p:to>
                                        <p:strVal val="visible"/>
                                      </p:to>
                                    </p:set>
                                    <p:anim calcmode="lin" valueType="num">
                                      <p:cBhvr additive="base">
                                        <p:cTn id="17" dur="500" fill="hold"/>
                                        <p:tgtEl>
                                          <p:spTgt spid="21510"/>
                                        </p:tgtEl>
                                        <p:attrNameLst>
                                          <p:attrName>ppt_x</p:attrName>
                                        </p:attrNameLst>
                                      </p:cBhvr>
                                      <p:tavLst>
                                        <p:tav tm="0">
                                          <p:val>
                                            <p:strVal val="#ppt_x"/>
                                          </p:val>
                                        </p:tav>
                                        <p:tav tm="100000">
                                          <p:val>
                                            <p:strVal val="#ppt_x"/>
                                          </p:val>
                                        </p:tav>
                                      </p:tavLst>
                                    </p:anim>
                                    <p:anim calcmode="lin" valueType="num">
                                      <p:cBhvr additive="base">
                                        <p:cTn id="18" dur="500" fill="hold"/>
                                        <p:tgtEl>
                                          <p:spTgt spid="215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p:bldP spid="226312"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3</a:t>
            </a:r>
          </a:p>
        </p:txBody>
      </p:sp>
    </p:spTree>
    <p:extLst>
      <p:ext uri="{BB962C8B-B14F-4D97-AF65-F5344CB8AC3E}">
        <p14:creationId xmlns:p14="http://schemas.microsoft.com/office/powerpoint/2010/main" val="146231058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4</a:t>
            </a:r>
          </a:p>
        </p:txBody>
      </p:sp>
    </p:spTree>
    <p:extLst>
      <p:ext uri="{BB962C8B-B14F-4D97-AF65-F5344CB8AC3E}">
        <p14:creationId xmlns:p14="http://schemas.microsoft.com/office/powerpoint/2010/main" val="14937171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5</a:t>
            </a:r>
          </a:p>
        </p:txBody>
      </p:sp>
    </p:spTree>
    <p:extLst>
      <p:ext uri="{BB962C8B-B14F-4D97-AF65-F5344CB8AC3E}">
        <p14:creationId xmlns:p14="http://schemas.microsoft.com/office/powerpoint/2010/main" val="40214951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6</a:t>
            </a:r>
          </a:p>
        </p:txBody>
      </p:sp>
    </p:spTree>
    <p:extLst>
      <p:ext uri="{BB962C8B-B14F-4D97-AF65-F5344CB8AC3E}">
        <p14:creationId xmlns:p14="http://schemas.microsoft.com/office/powerpoint/2010/main" val="168812189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559216"/>
            <a:ext cx="9144000" cy="3371052"/>
          </a:xfrm>
          <a:prstGeom prst="rect">
            <a:avLst/>
          </a:prstGeom>
        </p:spPr>
      </p:pic>
      <p:sp>
        <p:nvSpPr>
          <p:cNvPr id="900098" name="Rectangle 2"/>
          <p:cNvSpPr>
            <a:spLocks noGrp="1" noChangeArrowheads="1"/>
          </p:cNvSpPr>
          <p:nvPr>
            <p:ph type="ctrTitle"/>
          </p:nvPr>
        </p:nvSpPr>
        <p:spPr>
          <a:xfrm>
            <a:off x="0" y="29469"/>
            <a:ext cx="9144000" cy="3457479"/>
          </a:xfrm>
          <a:solidFill>
            <a:schemeClr val="tx1"/>
          </a:solidFill>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"This is what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says:</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 'Stand at the crossroads and look;</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ask for the ancient paths,</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ask where the good way is,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walk in it,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and you will find rest for your souls'"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(Jeremiah 6:16a </a:t>
            </a:r>
            <a:r>
              <a:rPr lang="en-US" sz="2800" b="1" dirty="0">
                <a:effectLst>
                  <a:glow rad="127000">
                    <a:schemeClr val="tx1"/>
                  </a:glow>
                </a:effectLst>
                <a:latin typeface="Arial" charset="0"/>
                <a:ea typeface="ＭＳ Ｐゴシック" charset="0"/>
                <a:cs typeface="ＭＳ Ｐゴシック" charset="0"/>
              </a:rPr>
              <a:t>NIV</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516055536"/>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7</a:t>
            </a:r>
          </a:p>
        </p:txBody>
      </p:sp>
    </p:spTree>
    <p:extLst>
      <p:ext uri="{BB962C8B-B14F-4D97-AF65-F5344CB8AC3E}">
        <p14:creationId xmlns:p14="http://schemas.microsoft.com/office/powerpoint/2010/main" val="243765753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ChangeArrowheads="1"/>
          </p:cNvSpPr>
          <p:nvPr>
            <p:ph type="title"/>
          </p:nvPr>
        </p:nvSpPr>
        <p:spPr>
          <a:xfrm>
            <a:off x="323850" y="260350"/>
            <a:ext cx="8534400" cy="758825"/>
          </a:xfrm>
        </p:spPr>
        <p:txBody>
          <a:bodyPr/>
          <a:lstStyle/>
          <a:p>
            <a:pPr eaLnBrk="1" hangingPunct="1"/>
            <a:r>
              <a:rPr lang="en-US" sz="4000" b="1">
                <a:solidFill>
                  <a:schemeClr val="tx1"/>
                </a:solidFill>
                <a:latin typeface="Arial" charset="0"/>
                <a:ea typeface="ＭＳ Ｐゴシック" charset="0"/>
                <a:cs typeface="Arial" charset="0"/>
              </a:rPr>
              <a:t>Worthless Public Worship</a:t>
            </a:r>
          </a:p>
        </p:txBody>
      </p:sp>
      <p:sp>
        <p:nvSpPr>
          <p:cNvPr id="124930" name="Text Box 4"/>
          <p:cNvSpPr txBox="1">
            <a:spLocks noChangeArrowheads="1"/>
          </p:cNvSpPr>
          <p:nvPr/>
        </p:nvSpPr>
        <p:spPr bwMode="auto">
          <a:xfrm>
            <a:off x="381000" y="4494213"/>
            <a:ext cx="7048500" cy="1814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800" b="1">
                <a:solidFill>
                  <a:prstClr val="black"/>
                </a:solidFill>
              </a:rPr>
              <a:t>God tells Jeremiah to ...</a:t>
            </a:r>
          </a:p>
          <a:p>
            <a:pPr defTabSz="914400" eaLnBrk="1" fontAlgn="base" hangingPunct="1">
              <a:spcBef>
                <a:spcPct val="0"/>
              </a:spcBef>
              <a:spcAft>
                <a:spcPct val="0"/>
              </a:spcAft>
            </a:pPr>
            <a:r>
              <a:rPr lang="en-US" sz="2800" b="1" i="1">
                <a:solidFill>
                  <a:srgbClr val="800000"/>
                </a:solidFill>
              </a:rPr>
              <a:t>Stop praying for Judah</a:t>
            </a:r>
          </a:p>
          <a:p>
            <a:pPr defTabSz="914400" eaLnBrk="1" fontAlgn="base" hangingPunct="1">
              <a:spcBef>
                <a:spcPct val="0"/>
              </a:spcBef>
              <a:spcAft>
                <a:spcPct val="0"/>
              </a:spcAft>
            </a:pPr>
            <a:r>
              <a:rPr lang="en-US" sz="2800" b="1">
                <a:solidFill>
                  <a:prstClr val="black"/>
                </a:solidFill>
              </a:rPr>
              <a:t>Their evil had become unthinkable. </a:t>
            </a:r>
          </a:p>
          <a:p>
            <a:pPr defTabSz="914400" eaLnBrk="1" fontAlgn="base" hangingPunct="1">
              <a:spcBef>
                <a:spcPct val="0"/>
              </a:spcBef>
              <a:spcAft>
                <a:spcPct val="0"/>
              </a:spcAft>
            </a:pPr>
            <a:r>
              <a:rPr lang="en-US" sz="2800" b="1">
                <a:solidFill>
                  <a:prstClr val="black"/>
                </a:solidFill>
              </a:rPr>
              <a:t>They even sacrificed their own children!  </a:t>
            </a:r>
          </a:p>
        </p:txBody>
      </p:sp>
      <p:pic>
        <p:nvPicPr>
          <p:cNvPr id="124931" name="Picture 5" descr="MCj0310352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3875" y="1571625"/>
            <a:ext cx="1762125" cy="2457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32" name="Text Box 6"/>
          <p:cNvSpPr txBox="1">
            <a:spLocks noChangeArrowheads="1"/>
          </p:cNvSpPr>
          <p:nvPr/>
        </p:nvSpPr>
        <p:spPr bwMode="auto">
          <a:xfrm>
            <a:off x="2362200" y="2286000"/>
            <a:ext cx="6688138"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800" b="1" i="1" dirty="0">
                <a:solidFill>
                  <a:srgbClr val="800000"/>
                </a:solidFill>
              </a:rPr>
              <a:t>Trusted in empty words</a:t>
            </a:r>
          </a:p>
          <a:p>
            <a:pPr defTabSz="914400" eaLnBrk="1" fontAlgn="base" hangingPunct="1">
              <a:spcBef>
                <a:spcPct val="0"/>
              </a:spcBef>
              <a:spcAft>
                <a:spcPct val="0"/>
              </a:spcAft>
            </a:pPr>
            <a:r>
              <a:rPr lang="en-US" sz="2800" b="1" dirty="0">
                <a:solidFill>
                  <a:prstClr val="black"/>
                </a:solidFill>
              </a:rPr>
              <a:t>And </a:t>
            </a:r>
            <a:r>
              <a:rPr lang="mr-IN" altLang="ja-JP" sz="2800" b="1" dirty="0">
                <a:solidFill>
                  <a:prstClr val="black"/>
                </a:solidFill>
              </a:rPr>
              <a:t>"</a:t>
            </a:r>
            <a:r>
              <a:rPr lang="en-US" altLang="ja-JP" sz="2800" b="1" dirty="0">
                <a:solidFill>
                  <a:prstClr val="black"/>
                </a:solidFill>
              </a:rPr>
              <a:t>God will not destroy the temple</a:t>
            </a:r>
            <a:r>
              <a:rPr lang="mr-IN" altLang="ja-JP" sz="2800" b="1" dirty="0">
                <a:solidFill>
                  <a:prstClr val="black"/>
                </a:solidFill>
              </a:rPr>
              <a:t>"</a:t>
            </a:r>
            <a:endParaRPr lang="en-US" sz="2800" b="1" dirty="0">
              <a:solidFill>
                <a:prstClr val="black"/>
              </a:solidFill>
            </a:endParaRPr>
          </a:p>
        </p:txBody>
      </p:sp>
      <p:grpSp>
        <p:nvGrpSpPr>
          <p:cNvPr id="124933" name="Group 8"/>
          <p:cNvGrpSpPr>
            <a:grpSpLocks/>
          </p:cNvGrpSpPr>
          <p:nvPr/>
        </p:nvGrpSpPr>
        <p:grpSpPr bwMode="auto">
          <a:xfrm>
            <a:off x="6218238" y="3733800"/>
            <a:ext cx="2239962" cy="2119313"/>
            <a:chOff x="5786446" y="4143380"/>
            <a:chExt cx="2466695" cy="2333620"/>
          </a:xfrm>
        </p:grpSpPr>
        <p:pic>
          <p:nvPicPr>
            <p:cNvPr id="124935" name="Picture 3" descr="MCBD07798_0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248401" y="4143380"/>
              <a:ext cx="2004740" cy="23336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36" name="AutoShape 7"/>
            <p:cNvSpPr>
              <a:spLocks noChangeArrowheads="1"/>
            </p:cNvSpPr>
            <p:nvPr/>
          </p:nvSpPr>
          <p:spPr bwMode="auto">
            <a:xfrm>
              <a:off x="5786446" y="4143380"/>
              <a:ext cx="2295790" cy="2114544"/>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800000"/>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grpSp>
      <p:sp>
        <p:nvSpPr>
          <p:cNvPr id="124934" name="Rectangle 9"/>
          <p:cNvSpPr>
            <a:spLocks noChangeArrowheads="1"/>
          </p:cNvSpPr>
          <p:nvPr/>
        </p:nvSpPr>
        <p:spPr bwMode="auto">
          <a:xfrm>
            <a:off x="7572375" y="5857875"/>
            <a:ext cx="150336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800" b="1">
                <a:solidFill>
                  <a:srgbClr val="800000"/>
                </a:solidFill>
                <a:latin typeface="Arial" charset="0"/>
                <a:ea typeface="ＭＳ Ｐゴシック" charset="0"/>
                <a:cs typeface="ＭＳ Ｐゴシック" charset="0"/>
              </a:rPr>
              <a:t>Jer. 7–8</a:t>
            </a:r>
          </a:p>
        </p:txBody>
      </p:sp>
    </p:spTree>
    <p:extLst>
      <p:ext uri="{BB962C8B-B14F-4D97-AF65-F5344CB8AC3E}">
        <p14:creationId xmlns:p14="http://schemas.microsoft.com/office/powerpoint/2010/main" val="395750597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8</a:t>
            </a:r>
          </a:p>
        </p:txBody>
      </p:sp>
    </p:spTree>
    <p:extLst>
      <p:ext uri="{BB962C8B-B14F-4D97-AF65-F5344CB8AC3E}">
        <p14:creationId xmlns:p14="http://schemas.microsoft.com/office/powerpoint/2010/main" val="389652289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ext Box 6"/>
          <p:cNvSpPr>
            <a:spLocks noGrp="1" noChangeArrowheads="1"/>
          </p:cNvSpPr>
          <p:nvPr>
            <p:ph type="title"/>
          </p:nvPr>
        </p:nvSpPr>
        <p:spPr>
          <a:xfrm>
            <a:off x="285750" y="500063"/>
            <a:ext cx="8534400" cy="758825"/>
          </a:xfrm>
        </p:spPr>
        <p:txBody>
          <a:bodyPr/>
          <a:lstStyle/>
          <a:p>
            <a:pPr algn="l"/>
            <a:r>
              <a:rPr lang="en-US" sz="4000" b="1">
                <a:solidFill>
                  <a:schemeClr val="tx1"/>
                </a:solidFill>
                <a:latin typeface="Arial" charset="0"/>
                <a:ea typeface="ＭＳ Ｐゴシック" charset="0"/>
                <a:cs typeface="Arial" charset="0"/>
              </a:rPr>
              <a:t>Judgment is imminent &amp; terrible!</a:t>
            </a:r>
          </a:p>
        </p:txBody>
      </p:sp>
      <p:sp>
        <p:nvSpPr>
          <p:cNvPr id="126978" name="Text Box 7"/>
          <p:cNvSpPr txBox="1">
            <a:spLocks noChangeArrowheads="1"/>
          </p:cNvSpPr>
          <p:nvPr/>
        </p:nvSpPr>
        <p:spPr bwMode="auto">
          <a:xfrm>
            <a:off x="457200" y="1981200"/>
            <a:ext cx="4114800" cy="3232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3600" b="1">
                <a:solidFill>
                  <a:prstClr val="black"/>
                </a:solidFill>
              </a:rPr>
              <a:t>He weeps …..</a:t>
            </a:r>
          </a:p>
          <a:p>
            <a:pPr defTabSz="914400" eaLnBrk="1" fontAlgn="base" hangingPunct="1">
              <a:spcBef>
                <a:spcPct val="0"/>
              </a:spcBef>
              <a:spcAft>
                <a:spcPct val="0"/>
              </a:spcAft>
            </a:pPr>
            <a:endParaRPr lang="en-US" sz="2800" b="1">
              <a:solidFill>
                <a:prstClr val="black"/>
              </a:solidFill>
            </a:endParaRPr>
          </a:p>
          <a:p>
            <a:pPr defTabSz="914400" eaLnBrk="1" fontAlgn="base" hangingPunct="1">
              <a:spcBef>
                <a:spcPct val="0"/>
              </a:spcBef>
              <a:spcAft>
                <a:spcPct val="0"/>
              </a:spcAft>
            </a:pPr>
            <a:r>
              <a:rPr lang="en-US" sz="2800" b="1">
                <a:solidFill>
                  <a:prstClr val="black"/>
                </a:solidFill>
              </a:rPr>
              <a:t>His lament models the kind of repentance God desires of the entire nation.</a:t>
            </a:r>
          </a:p>
          <a:p>
            <a:pPr defTabSz="914400" eaLnBrk="1" fontAlgn="base" hangingPunct="1">
              <a:spcBef>
                <a:spcPct val="0"/>
              </a:spcBef>
              <a:spcAft>
                <a:spcPct val="0"/>
              </a:spcAft>
            </a:pPr>
            <a:endParaRPr lang="en-US" sz="2800" b="1">
              <a:solidFill>
                <a:prstClr val="black"/>
              </a:solidFill>
            </a:endParaRPr>
          </a:p>
        </p:txBody>
      </p:sp>
      <p:sp>
        <p:nvSpPr>
          <p:cNvPr id="126979" name="Rectangle 4"/>
          <p:cNvSpPr>
            <a:spLocks noChangeArrowheads="1"/>
          </p:cNvSpPr>
          <p:nvPr/>
        </p:nvSpPr>
        <p:spPr bwMode="auto">
          <a:xfrm>
            <a:off x="928688" y="5214938"/>
            <a:ext cx="170180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800" b="1">
                <a:solidFill>
                  <a:srgbClr val="800000"/>
                </a:solidFill>
                <a:latin typeface="Arial" charset="0"/>
                <a:ea typeface="ＭＳ Ｐゴシック" charset="0"/>
                <a:cs typeface="ＭＳ Ｐゴシック" charset="0"/>
              </a:rPr>
              <a:t>Jer. 8–10</a:t>
            </a:r>
          </a:p>
        </p:txBody>
      </p:sp>
      <p:pic>
        <p:nvPicPr>
          <p:cNvPr id="126980" name="Picture 7" descr="See full size im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59338" y="2349500"/>
            <a:ext cx="3600450" cy="271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461205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7F7F500F-92E2-DD49-BFC2-D44C57567B3A}"/>
              </a:ext>
            </a:extLst>
          </p:cNvPr>
          <p:cNvGrpSpPr/>
          <p:nvPr/>
        </p:nvGrpSpPr>
        <p:grpSpPr>
          <a:xfrm>
            <a:off x="-407856" y="1824500"/>
            <a:ext cx="8933244" cy="3267677"/>
            <a:chOff x="121920" y="842769"/>
            <a:chExt cx="8933244" cy="3267677"/>
          </a:xfrm>
        </p:grpSpPr>
        <p:sp>
          <p:nvSpPr>
            <p:cNvPr id="15" name="Rectangle 14">
              <a:extLst>
                <a:ext uri="{FF2B5EF4-FFF2-40B4-BE49-F238E27FC236}">
                  <a16:creationId xmlns:a16="http://schemas.microsoft.com/office/drawing/2014/main" id="{C6BB618B-AA43-2548-98E0-228ADBDE20E9}"/>
                </a:ext>
              </a:extLst>
            </p:cNvPr>
            <p:cNvSpPr/>
            <p:nvPr/>
          </p:nvSpPr>
          <p:spPr>
            <a:xfrm>
              <a:off x="121920" y="921146"/>
              <a:ext cx="2002971" cy="3189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AE17730-DD2E-C84C-B3A3-B73834E5DF8D}"/>
                </a:ext>
              </a:extLst>
            </p:cNvPr>
            <p:cNvSpPr/>
            <p:nvPr/>
          </p:nvSpPr>
          <p:spPr>
            <a:xfrm>
              <a:off x="1776549" y="921146"/>
              <a:ext cx="3222171" cy="249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67E49A4-E03C-4540-A9F6-4ABB42D800B1}"/>
                </a:ext>
              </a:extLst>
            </p:cNvPr>
            <p:cNvSpPr/>
            <p:nvPr/>
          </p:nvSpPr>
          <p:spPr>
            <a:xfrm>
              <a:off x="4361077" y="842769"/>
              <a:ext cx="4694087" cy="20484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7724" t="9030" r="2849" b="15997"/>
          <a:stretch/>
        </p:blipFill>
        <p:spPr>
          <a:xfrm>
            <a:off x="-25400" y="921146"/>
            <a:ext cx="9169400" cy="5432268"/>
          </a:xfrm>
          <a:prstGeom prst="rect">
            <a:avLst/>
          </a:prstGeom>
        </p:spPr>
      </p:pic>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solidFill>
                  <a:prstClr val="black"/>
                </a:solidFill>
              </a:rPr>
              <a:t>29 </a:t>
            </a:r>
            <a:r>
              <a:rPr lang="en-US" sz="1200" b="1" dirty="0">
                <a:solidFill>
                  <a:prstClr val="black"/>
                </a:solidFill>
              </a:rPr>
              <a:t>G</a:t>
            </a:r>
            <a:r>
              <a:rPr lang="en-US" sz="1200" dirty="0">
                <a:solidFill>
                  <a:prstClr val="black"/>
                </a:solidFill>
              </a:rPr>
              <a:t>enealogy of Jesus Christ</a:t>
            </a:r>
          </a:p>
          <a:p>
            <a:r>
              <a:rPr lang="en-US" sz="1200" dirty="0">
                <a:solidFill>
                  <a:prstClr val="black"/>
                </a:solidFill>
              </a:rPr>
              <a:t>30 </a:t>
            </a:r>
            <a:r>
              <a:rPr lang="en-US" sz="1200" b="1" dirty="0">
                <a:solidFill>
                  <a:prstClr val="black"/>
                </a:solidFill>
              </a:rPr>
              <a:t>O</a:t>
            </a:r>
            <a:r>
              <a:rPr lang="en-US" sz="1200" dirty="0">
                <a:solidFill>
                  <a:prstClr val="black"/>
                </a:solidFill>
              </a:rPr>
              <a:t>pposition of King Herod</a:t>
            </a:r>
          </a:p>
          <a:p>
            <a:r>
              <a:rPr lang="en-US" sz="1200" dirty="0">
                <a:solidFill>
                  <a:prstClr val="black"/>
                </a:solidFill>
              </a:rPr>
              <a:t>31 </a:t>
            </a:r>
            <a:r>
              <a:rPr lang="en-US" sz="1200" b="1" dirty="0">
                <a:solidFill>
                  <a:prstClr val="black"/>
                </a:solidFill>
              </a:rPr>
              <a:t>S</a:t>
            </a:r>
            <a:r>
              <a:rPr lang="en-US" sz="1200" dirty="0">
                <a:solidFill>
                  <a:prstClr val="black"/>
                </a:solidFill>
              </a:rPr>
              <a:t>pirit</a:t>
            </a:r>
            <a:r>
              <a:rPr lang="mr-IN" sz="1200" dirty="0">
                <a:solidFill>
                  <a:prstClr val="black"/>
                </a:solidFill>
              </a:rPr>
              <a:t>'</a:t>
            </a:r>
            <a:r>
              <a:rPr lang="en-US" sz="1200" dirty="0">
                <a:solidFill>
                  <a:prstClr val="black"/>
                </a:solidFill>
              </a:rPr>
              <a:t>s descent upon Jesus</a:t>
            </a:r>
          </a:p>
          <a:p>
            <a:r>
              <a:rPr lang="en-US" sz="1200" dirty="0">
                <a:solidFill>
                  <a:prstClr val="black"/>
                </a:solidFill>
              </a:rPr>
              <a:t>32 </a:t>
            </a:r>
            <a:r>
              <a:rPr lang="en-US" sz="1200" b="1" dirty="0">
                <a:solidFill>
                  <a:prstClr val="black"/>
                </a:solidFill>
              </a:rPr>
              <a:t>P</a:t>
            </a:r>
            <a:r>
              <a:rPr lang="en-US" sz="1200" dirty="0">
                <a:solidFill>
                  <a:prstClr val="black"/>
                </a:solidFill>
              </a:rPr>
              <a:t>ower over Satan</a:t>
            </a:r>
            <a:r>
              <a:rPr lang="mr-IN" sz="1200" dirty="0">
                <a:solidFill>
                  <a:prstClr val="black"/>
                </a:solidFill>
              </a:rPr>
              <a:t>'</a:t>
            </a:r>
            <a:r>
              <a:rPr lang="en-US" sz="1200" dirty="0">
                <a:solidFill>
                  <a:prstClr val="black"/>
                </a:solidFill>
              </a:rPr>
              <a:t>s temptations</a:t>
            </a:r>
          </a:p>
          <a:p>
            <a:r>
              <a:rPr lang="en-US" sz="1200" dirty="0">
                <a:solidFill>
                  <a:prstClr val="black"/>
                </a:solidFill>
              </a:rPr>
              <a:t>33 </a:t>
            </a:r>
            <a:r>
              <a:rPr lang="en-US" sz="1200" b="1" dirty="0">
                <a:solidFill>
                  <a:prstClr val="black"/>
                </a:solidFill>
              </a:rPr>
              <a:t>E</a:t>
            </a:r>
            <a:r>
              <a:rPr lang="en-US" sz="1200" dirty="0">
                <a:solidFill>
                  <a:prstClr val="black"/>
                </a:solidFill>
              </a:rPr>
              <a:t>xpounding Sermon on Mount</a:t>
            </a:r>
          </a:p>
          <a:p>
            <a:r>
              <a:rPr lang="en-US" sz="1200" dirty="0">
                <a:solidFill>
                  <a:prstClr val="black"/>
                </a:solidFill>
              </a:rPr>
              <a:t>34 </a:t>
            </a:r>
            <a:r>
              <a:rPr lang="en-US" sz="1200" b="1" dirty="0">
                <a:solidFill>
                  <a:prstClr val="black"/>
                </a:solidFill>
              </a:rPr>
              <a:t>L</a:t>
            </a:r>
            <a:r>
              <a:rPr lang="en-US" sz="1200" dirty="0">
                <a:solidFill>
                  <a:prstClr val="black"/>
                </a:solidFill>
              </a:rPr>
              <a:t>essons on proper priorities</a:t>
            </a:r>
          </a:p>
          <a:p>
            <a:endParaRPr lang="en-US" sz="1200" dirty="0">
              <a:solidFill>
                <a:prstClr val="black"/>
              </a:solidFill>
            </a:endParaRPr>
          </a:p>
          <a:p>
            <a:r>
              <a:rPr lang="en-US" sz="1200" dirty="0">
                <a:solidFill>
                  <a:prstClr val="black"/>
                </a:solidFill>
              </a:rPr>
              <a:t>35 </a:t>
            </a:r>
            <a:r>
              <a:rPr lang="en-US" sz="1200" b="1" dirty="0">
                <a:solidFill>
                  <a:prstClr val="black"/>
                </a:solidFill>
              </a:rPr>
              <a:t>O</a:t>
            </a:r>
            <a:r>
              <a:rPr lang="en-US" sz="1200" dirty="0">
                <a:solidFill>
                  <a:prstClr val="black"/>
                </a:solidFill>
              </a:rPr>
              <a:t>utline for personal relationships</a:t>
            </a:r>
          </a:p>
          <a:p>
            <a:r>
              <a:rPr lang="en-US" sz="1200" dirty="0">
                <a:solidFill>
                  <a:prstClr val="black"/>
                </a:solidFill>
              </a:rPr>
              <a:t>36 </a:t>
            </a:r>
            <a:r>
              <a:rPr lang="en-US" sz="1200" b="1" dirty="0">
                <a:solidFill>
                  <a:prstClr val="black"/>
                </a:solidFill>
              </a:rPr>
              <a:t>F</a:t>
            </a:r>
            <a:r>
              <a:rPr lang="en-US" sz="1200" dirty="0">
                <a:solidFill>
                  <a:prstClr val="black"/>
                </a:solidFill>
              </a:rPr>
              <a:t>aith of the centurion</a:t>
            </a: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solidFill>
                  <a:prstClr val="black"/>
                </a:solidFill>
              </a:rPr>
              <a:t>37 </a:t>
            </a:r>
            <a:r>
              <a:rPr lang="en-US" sz="1200" b="1" dirty="0">
                <a:solidFill>
                  <a:prstClr val="black"/>
                </a:solidFill>
              </a:rPr>
              <a:t>M</a:t>
            </a:r>
            <a:r>
              <a:rPr lang="en-US" sz="1200" dirty="0">
                <a:solidFill>
                  <a:prstClr val="black"/>
                </a:solidFill>
              </a:rPr>
              <a:t>atthew</a:t>
            </a:r>
            <a:r>
              <a:rPr lang="mr-IN" sz="1200" dirty="0">
                <a:solidFill>
                  <a:prstClr val="black"/>
                </a:solidFill>
              </a:rPr>
              <a:t>'</a:t>
            </a:r>
            <a:r>
              <a:rPr lang="en-US" sz="1200" dirty="0">
                <a:solidFill>
                  <a:prstClr val="black"/>
                </a:solidFill>
              </a:rPr>
              <a:t>s call from Jesus</a:t>
            </a:r>
          </a:p>
          <a:p>
            <a:r>
              <a:rPr lang="en-US" sz="1200" dirty="0">
                <a:solidFill>
                  <a:prstClr val="black"/>
                </a:solidFill>
              </a:rPr>
              <a:t>38 </a:t>
            </a:r>
            <a:r>
              <a:rPr lang="en-US" sz="1200" b="1" dirty="0">
                <a:solidFill>
                  <a:prstClr val="black"/>
                </a:solidFill>
              </a:rPr>
              <a:t>A</a:t>
            </a:r>
            <a:r>
              <a:rPr lang="en-US" sz="1200" dirty="0">
                <a:solidFill>
                  <a:prstClr val="black"/>
                </a:solidFill>
              </a:rPr>
              <a:t>postles sent to preach</a:t>
            </a:r>
          </a:p>
          <a:p>
            <a:r>
              <a:rPr lang="en-US" sz="1200" dirty="0">
                <a:solidFill>
                  <a:prstClr val="black"/>
                </a:solidFill>
              </a:rPr>
              <a:t>39 </a:t>
            </a:r>
            <a:r>
              <a:rPr lang="en-US" sz="1200" b="1" dirty="0">
                <a:solidFill>
                  <a:prstClr val="black"/>
                </a:solidFill>
              </a:rPr>
              <a:t>T</a:t>
            </a:r>
            <a:r>
              <a:rPr lang="en-US" sz="1200" dirty="0">
                <a:solidFill>
                  <a:prstClr val="black"/>
                </a:solidFill>
              </a:rPr>
              <a:t>estimony about John</a:t>
            </a:r>
            <a:r>
              <a:rPr lang="mr-IN" sz="1200" dirty="0">
                <a:solidFill>
                  <a:prstClr val="black"/>
                </a:solidFill>
              </a:rPr>
              <a:t>'</a:t>
            </a:r>
            <a:r>
              <a:rPr lang="en-US" sz="1200" dirty="0">
                <a:solidFill>
                  <a:prstClr val="black"/>
                </a:solidFill>
              </a:rPr>
              <a:t>s message</a:t>
            </a:r>
          </a:p>
          <a:p>
            <a:r>
              <a:rPr lang="en-US" sz="1200" dirty="0">
                <a:solidFill>
                  <a:prstClr val="black"/>
                </a:solidFill>
              </a:rPr>
              <a:t>40 </a:t>
            </a:r>
            <a:r>
              <a:rPr lang="en-US" sz="1200" b="1" dirty="0">
                <a:solidFill>
                  <a:prstClr val="black"/>
                </a:solidFill>
              </a:rPr>
              <a:t>T</a:t>
            </a:r>
            <a:r>
              <a:rPr lang="en-US" sz="1200" dirty="0">
                <a:solidFill>
                  <a:prstClr val="black"/>
                </a:solidFill>
              </a:rPr>
              <a:t>rue Messiah called demonic</a:t>
            </a:r>
          </a:p>
          <a:p>
            <a:r>
              <a:rPr lang="en-US" sz="1200" dirty="0">
                <a:solidFill>
                  <a:prstClr val="black"/>
                </a:solidFill>
              </a:rPr>
              <a:t>41 </a:t>
            </a:r>
            <a:r>
              <a:rPr lang="en-US" sz="1200" b="1" dirty="0">
                <a:solidFill>
                  <a:prstClr val="black"/>
                </a:solidFill>
              </a:rPr>
              <a:t>H</a:t>
            </a:r>
            <a:r>
              <a:rPr lang="en-US" sz="1200" dirty="0">
                <a:solidFill>
                  <a:prstClr val="black"/>
                </a:solidFill>
              </a:rPr>
              <a:t>idden message of parables</a:t>
            </a:r>
          </a:p>
          <a:p>
            <a:r>
              <a:rPr lang="en-US" sz="1200" dirty="0">
                <a:solidFill>
                  <a:prstClr val="black"/>
                </a:solidFill>
              </a:rPr>
              <a:t>42 </a:t>
            </a:r>
            <a:r>
              <a:rPr lang="en-US" sz="1200" b="1" dirty="0">
                <a:solidFill>
                  <a:prstClr val="black"/>
                </a:solidFill>
              </a:rPr>
              <a:t>E</a:t>
            </a:r>
            <a:r>
              <a:rPr lang="en-US" sz="1200" dirty="0">
                <a:solidFill>
                  <a:prstClr val="black"/>
                </a:solidFill>
              </a:rPr>
              <a:t>xecution of the Baptist</a:t>
            </a:r>
          </a:p>
          <a:p>
            <a:r>
              <a:rPr lang="en-US" sz="1200" dirty="0">
                <a:solidFill>
                  <a:prstClr val="black"/>
                </a:solidFill>
              </a:rPr>
              <a:t>43 </a:t>
            </a:r>
            <a:r>
              <a:rPr lang="en-US" sz="1200" b="1" dirty="0">
                <a:solidFill>
                  <a:prstClr val="black"/>
                </a:solidFill>
              </a:rPr>
              <a:t>W</a:t>
            </a:r>
            <a:r>
              <a:rPr lang="en-US" sz="1200" dirty="0">
                <a:solidFill>
                  <a:prstClr val="black"/>
                </a:solidFill>
              </a:rPr>
              <a:t>isdom is answering Pharisees</a:t>
            </a: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solidFill>
                  <a:prstClr val="black"/>
                </a:solidFill>
              </a:rPr>
              <a:t>44 </a:t>
            </a:r>
            <a:r>
              <a:rPr lang="en-US" sz="1200" b="1" dirty="0">
                <a:solidFill>
                  <a:prstClr val="black"/>
                </a:solidFill>
              </a:rPr>
              <a:t>K</a:t>
            </a:r>
            <a:r>
              <a:rPr lang="en-US" sz="1200" dirty="0">
                <a:solidFill>
                  <a:prstClr val="black"/>
                </a:solidFill>
              </a:rPr>
              <a:t>eys of the kingdom</a:t>
            </a:r>
          </a:p>
          <a:p>
            <a:r>
              <a:rPr lang="en-US" sz="1200" dirty="0">
                <a:solidFill>
                  <a:prstClr val="black"/>
                </a:solidFill>
              </a:rPr>
              <a:t>45 </a:t>
            </a:r>
            <a:r>
              <a:rPr lang="en-US" sz="1200" b="1" dirty="0">
                <a:solidFill>
                  <a:prstClr val="black"/>
                </a:solidFill>
              </a:rPr>
              <a:t>I</a:t>
            </a:r>
            <a:r>
              <a:rPr lang="en-US" sz="1200" dirty="0">
                <a:solidFill>
                  <a:prstClr val="black"/>
                </a:solidFill>
              </a:rPr>
              <a:t>mpact of Jesus</a:t>
            </a:r>
            <a:r>
              <a:rPr lang="mr-IN" sz="1200" dirty="0">
                <a:solidFill>
                  <a:prstClr val="black"/>
                </a:solidFill>
              </a:rPr>
              <a:t>'</a:t>
            </a:r>
            <a:r>
              <a:rPr lang="en-US" sz="1200" dirty="0">
                <a:solidFill>
                  <a:prstClr val="black"/>
                </a:solidFill>
              </a:rPr>
              <a:t> transfiguration</a:t>
            </a:r>
          </a:p>
          <a:p>
            <a:r>
              <a:rPr lang="en-US" sz="1200" dirty="0">
                <a:solidFill>
                  <a:prstClr val="black"/>
                </a:solidFill>
              </a:rPr>
              <a:t>46 </a:t>
            </a:r>
            <a:r>
              <a:rPr lang="en-US" sz="1200" b="1" dirty="0">
                <a:solidFill>
                  <a:prstClr val="black"/>
                </a:solidFill>
              </a:rPr>
              <a:t>N</a:t>
            </a:r>
            <a:r>
              <a:rPr lang="en-US" sz="1200" dirty="0">
                <a:solidFill>
                  <a:prstClr val="black"/>
                </a:solidFill>
              </a:rPr>
              <a:t>eed for true forgiveness</a:t>
            </a:r>
          </a:p>
          <a:p>
            <a:r>
              <a:rPr lang="en-US" sz="1200" dirty="0">
                <a:solidFill>
                  <a:prstClr val="black"/>
                </a:solidFill>
              </a:rPr>
              <a:t>47 </a:t>
            </a:r>
            <a:r>
              <a:rPr lang="en-US" sz="1200" b="1" dirty="0">
                <a:solidFill>
                  <a:prstClr val="black"/>
                </a:solidFill>
              </a:rPr>
              <a:t>G</a:t>
            </a:r>
            <a:r>
              <a:rPr lang="en-US" sz="1200" dirty="0">
                <a:solidFill>
                  <a:prstClr val="black"/>
                </a:solidFill>
              </a:rPr>
              <a:t>rounds for divorce clarified</a:t>
            </a:r>
          </a:p>
          <a:p>
            <a:endParaRPr lang="en-US" sz="1200" dirty="0">
              <a:solidFill>
                <a:prstClr val="black"/>
              </a:solidFill>
            </a:endParaRPr>
          </a:p>
          <a:p>
            <a:r>
              <a:rPr lang="en-US" sz="1200" dirty="0">
                <a:solidFill>
                  <a:prstClr val="black"/>
                </a:solidFill>
              </a:rPr>
              <a:t>48 </a:t>
            </a:r>
            <a:r>
              <a:rPr lang="en-US" sz="1200" b="1" dirty="0">
                <a:solidFill>
                  <a:prstClr val="black"/>
                </a:solidFill>
              </a:rPr>
              <a:t>O</a:t>
            </a:r>
            <a:r>
              <a:rPr lang="en-US" sz="1200" dirty="0">
                <a:solidFill>
                  <a:prstClr val="black"/>
                </a:solidFill>
              </a:rPr>
              <a:t>pportunities in the vineyard</a:t>
            </a:r>
          </a:p>
          <a:p>
            <a:r>
              <a:rPr lang="en-US" sz="1200" dirty="0">
                <a:solidFill>
                  <a:prstClr val="black"/>
                </a:solidFill>
              </a:rPr>
              <a:t>49 </a:t>
            </a:r>
            <a:r>
              <a:rPr lang="en-US" sz="1200" b="1" dirty="0">
                <a:solidFill>
                  <a:prstClr val="black"/>
                </a:solidFill>
              </a:rPr>
              <a:t>F</a:t>
            </a:r>
            <a:r>
              <a:rPr lang="en-US" sz="1200" dirty="0">
                <a:solidFill>
                  <a:prstClr val="black"/>
                </a:solidFill>
              </a:rPr>
              <a:t>ig tree is cursed</a:t>
            </a: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solidFill>
                  <a:prstClr val="black"/>
                </a:solidFill>
              </a:rPr>
              <a:t>50 </a:t>
            </a:r>
            <a:r>
              <a:rPr lang="en-US" sz="1200" b="1" dirty="0">
                <a:solidFill>
                  <a:prstClr val="black"/>
                </a:solidFill>
              </a:rPr>
              <a:t>T</a:t>
            </a:r>
            <a:r>
              <a:rPr lang="en-US" sz="1200" dirty="0">
                <a:solidFill>
                  <a:prstClr val="black"/>
                </a:solidFill>
              </a:rPr>
              <a:t>axes paid to Caesar</a:t>
            </a:r>
          </a:p>
          <a:p>
            <a:r>
              <a:rPr lang="en-US" sz="1200" dirty="0">
                <a:solidFill>
                  <a:prstClr val="black"/>
                </a:solidFill>
              </a:rPr>
              <a:t>51 </a:t>
            </a:r>
            <a:r>
              <a:rPr lang="en-US" sz="1200" b="1" dirty="0">
                <a:solidFill>
                  <a:prstClr val="black"/>
                </a:solidFill>
              </a:rPr>
              <a:t>H</a:t>
            </a:r>
            <a:r>
              <a:rPr lang="en-US" sz="1200" dirty="0">
                <a:solidFill>
                  <a:prstClr val="black"/>
                </a:solidFill>
              </a:rPr>
              <a:t>ypocrisy denounced by </a:t>
            </a:r>
            <a:r>
              <a:rPr lang="mr-IN" sz="1200" dirty="0">
                <a:solidFill>
                  <a:prstClr val="black"/>
                </a:solidFill>
              </a:rPr>
              <a:t>"</a:t>
            </a:r>
            <a:r>
              <a:rPr lang="en-US" sz="1200" dirty="0">
                <a:solidFill>
                  <a:prstClr val="black"/>
                </a:solidFill>
              </a:rPr>
              <a:t>woes</a:t>
            </a:r>
            <a:r>
              <a:rPr lang="mr-IN" sz="1200" dirty="0">
                <a:solidFill>
                  <a:prstClr val="black"/>
                </a:solidFill>
              </a:rPr>
              <a:t>"</a:t>
            </a:r>
            <a:endParaRPr lang="en-US" sz="1200" dirty="0">
              <a:solidFill>
                <a:prstClr val="black"/>
              </a:solidFill>
            </a:endParaRPr>
          </a:p>
          <a:p>
            <a:r>
              <a:rPr lang="en-US" sz="1200" dirty="0">
                <a:solidFill>
                  <a:prstClr val="black"/>
                </a:solidFill>
              </a:rPr>
              <a:t>52 </a:t>
            </a:r>
            <a:r>
              <a:rPr lang="en-US" sz="1200" b="1" dirty="0">
                <a:solidFill>
                  <a:prstClr val="black"/>
                </a:solidFill>
              </a:rPr>
              <a:t>E</a:t>
            </a:r>
            <a:r>
              <a:rPr lang="en-US" sz="1200" dirty="0">
                <a:solidFill>
                  <a:prstClr val="black"/>
                </a:solidFill>
              </a:rPr>
              <a:t>vents of second coming</a:t>
            </a:r>
          </a:p>
          <a:p>
            <a:endParaRPr lang="en-US" sz="1200" dirty="0">
              <a:solidFill>
                <a:prstClr val="black"/>
              </a:solidFill>
            </a:endParaRPr>
          </a:p>
          <a:p>
            <a:r>
              <a:rPr lang="en-US" sz="1200" dirty="0">
                <a:solidFill>
                  <a:prstClr val="black"/>
                </a:solidFill>
              </a:rPr>
              <a:t>53 </a:t>
            </a:r>
            <a:r>
              <a:rPr lang="en-US" sz="1200" b="1" dirty="0">
                <a:solidFill>
                  <a:prstClr val="black"/>
                </a:solidFill>
              </a:rPr>
              <a:t>J</a:t>
            </a:r>
            <a:r>
              <a:rPr lang="en-US" sz="1200" dirty="0">
                <a:solidFill>
                  <a:prstClr val="black"/>
                </a:solidFill>
              </a:rPr>
              <a:t>udgment of the nations</a:t>
            </a:r>
          </a:p>
          <a:p>
            <a:r>
              <a:rPr lang="en-US" sz="1200" dirty="0">
                <a:solidFill>
                  <a:prstClr val="black"/>
                </a:solidFill>
              </a:rPr>
              <a:t>54 </a:t>
            </a:r>
            <a:r>
              <a:rPr lang="en-US" sz="1200" b="1" dirty="0">
                <a:solidFill>
                  <a:prstClr val="black"/>
                </a:solidFill>
              </a:rPr>
              <a:t>E</a:t>
            </a:r>
            <a:r>
              <a:rPr lang="en-US" sz="1200" dirty="0">
                <a:solidFill>
                  <a:prstClr val="black"/>
                </a:solidFill>
              </a:rPr>
              <a:t>vents on Calvary</a:t>
            </a:r>
            <a:r>
              <a:rPr lang="mr-IN" sz="1200" dirty="0">
                <a:solidFill>
                  <a:prstClr val="black"/>
                </a:solidFill>
              </a:rPr>
              <a:t>'</a:t>
            </a:r>
            <a:r>
              <a:rPr lang="en-US" sz="1200" dirty="0">
                <a:solidFill>
                  <a:prstClr val="black"/>
                </a:solidFill>
              </a:rPr>
              <a:t>s eve</a:t>
            </a:r>
          </a:p>
          <a:p>
            <a:r>
              <a:rPr lang="en-US" sz="1200" dirty="0">
                <a:solidFill>
                  <a:prstClr val="black"/>
                </a:solidFill>
              </a:rPr>
              <a:t>55 </a:t>
            </a:r>
            <a:r>
              <a:rPr lang="en-US" sz="1200" b="1" dirty="0">
                <a:solidFill>
                  <a:prstClr val="black"/>
                </a:solidFill>
              </a:rPr>
              <a:t>W</a:t>
            </a:r>
            <a:r>
              <a:rPr lang="en-US" sz="1200" dirty="0">
                <a:solidFill>
                  <a:prstClr val="black"/>
                </a:solidFill>
              </a:rPr>
              <a:t>ay of the cross</a:t>
            </a:r>
          </a:p>
          <a:p>
            <a:r>
              <a:rPr lang="en-US" sz="1200" dirty="0">
                <a:solidFill>
                  <a:prstClr val="black"/>
                </a:solidFill>
              </a:rPr>
              <a:t>56 </a:t>
            </a:r>
            <a:r>
              <a:rPr lang="en-US" sz="1200" b="1" dirty="0">
                <a:solidFill>
                  <a:prstClr val="black"/>
                </a:solidFill>
              </a:rPr>
              <a:t>S</a:t>
            </a:r>
            <a:r>
              <a:rPr lang="en-US" sz="1200" dirty="0">
                <a:solidFill>
                  <a:prstClr val="black"/>
                </a:solidFill>
              </a:rPr>
              <a:t>avior</a:t>
            </a:r>
            <a:r>
              <a:rPr lang="mr-IN" sz="1200" dirty="0">
                <a:solidFill>
                  <a:prstClr val="black"/>
                </a:solidFill>
              </a:rPr>
              <a:t>'</a:t>
            </a:r>
            <a:r>
              <a:rPr lang="en-US" sz="1200" dirty="0">
                <a:solidFill>
                  <a:prstClr val="black"/>
                </a:solidFill>
              </a:rPr>
              <a:t>s resurrection and commission</a:t>
            </a: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solidFill>
                  <a:prstClr val="black"/>
                </a:solidFill>
              </a:rPr>
              <a:t>1 Inception of the world</a:t>
            </a:r>
          </a:p>
          <a:p>
            <a:r>
              <a:rPr lang="en-US" sz="1200" dirty="0">
                <a:solidFill>
                  <a:prstClr val="black"/>
                </a:solidFill>
              </a:rPr>
              <a:t>2 </a:t>
            </a:r>
            <a:r>
              <a:rPr lang="en-US" sz="1200" b="1" dirty="0">
                <a:solidFill>
                  <a:prstClr val="black"/>
                </a:solidFill>
              </a:rPr>
              <a:t>N</a:t>
            </a:r>
            <a:r>
              <a:rPr lang="en-US" sz="1200" dirty="0">
                <a:solidFill>
                  <a:prstClr val="black"/>
                </a:solidFill>
              </a:rPr>
              <a:t>ewlyweds placed in Eden</a:t>
            </a:r>
          </a:p>
          <a:p>
            <a:endParaRPr lang="en-US" sz="1200" dirty="0">
              <a:solidFill>
                <a:prstClr val="black"/>
              </a:solidFill>
            </a:endParaRPr>
          </a:p>
          <a:p>
            <a:r>
              <a:rPr lang="en-US" sz="1200" dirty="0">
                <a:solidFill>
                  <a:prstClr val="black"/>
                </a:solidFill>
              </a:rPr>
              <a:t>3 </a:t>
            </a:r>
            <a:r>
              <a:rPr lang="en-US" sz="1200" b="1" dirty="0">
                <a:solidFill>
                  <a:prstClr val="black"/>
                </a:solidFill>
              </a:rPr>
              <a:t>T</a:t>
            </a:r>
            <a:r>
              <a:rPr lang="en-US" sz="1200" dirty="0">
                <a:solidFill>
                  <a:prstClr val="black"/>
                </a:solidFill>
              </a:rPr>
              <a:t>emptation and man</a:t>
            </a:r>
            <a:r>
              <a:rPr lang="mr-IN" sz="1200" dirty="0">
                <a:solidFill>
                  <a:prstClr val="black"/>
                </a:solidFill>
              </a:rPr>
              <a:t>'</a:t>
            </a:r>
            <a:r>
              <a:rPr lang="en-US" sz="1200" dirty="0">
                <a:solidFill>
                  <a:prstClr val="black"/>
                </a:solidFill>
              </a:rPr>
              <a:t>s fall</a:t>
            </a:r>
          </a:p>
          <a:p>
            <a:r>
              <a:rPr lang="en-US" sz="1200" dirty="0">
                <a:solidFill>
                  <a:prstClr val="black"/>
                </a:solidFill>
              </a:rPr>
              <a:t>4 </a:t>
            </a:r>
            <a:r>
              <a:rPr lang="en-US" sz="1200" b="1" dirty="0">
                <a:solidFill>
                  <a:prstClr val="black"/>
                </a:solidFill>
              </a:rPr>
              <a:t>H</a:t>
            </a:r>
            <a:r>
              <a:rPr lang="en-US" sz="1200" dirty="0">
                <a:solidFill>
                  <a:prstClr val="black"/>
                </a:solidFill>
              </a:rPr>
              <a:t>atred and first murder</a:t>
            </a:r>
          </a:p>
          <a:p>
            <a:r>
              <a:rPr lang="en-US" sz="1200" dirty="0">
                <a:solidFill>
                  <a:prstClr val="black"/>
                </a:solidFill>
              </a:rPr>
              <a:t>5 </a:t>
            </a:r>
            <a:r>
              <a:rPr lang="en-US" sz="1200" b="1" dirty="0">
                <a:solidFill>
                  <a:prstClr val="black"/>
                </a:solidFill>
              </a:rPr>
              <a:t>E</a:t>
            </a:r>
            <a:r>
              <a:rPr lang="en-US" sz="1200" dirty="0">
                <a:solidFill>
                  <a:prstClr val="black"/>
                </a:solidFill>
              </a:rPr>
              <a:t>ntire genealogy of Adam</a:t>
            </a:r>
          </a:p>
          <a:p>
            <a:endParaRPr lang="en-US" sz="1200" dirty="0">
              <a:solidFill>
                <a:prstClr val="black"/>
              </a:solidFill>
            </a:endParaRPr>
          </a:p>
          <a:p>
            <a:r>
              <a:rPr lang="en-US" sz="1200" dirty="0">
                <a:solidFill>
                  <a:prstClr val="black"/>
                </a:solidFill>
              </a:rPr>
              <a:t>6 </a:t>
            </a:r>
            <a:r>
              <a:rPr lang="en-US" sz="1200" b="1" dirty="0">
                <a:solidFill>
                  <a:prstClr val="black"/>
                </a:solidFill>
              </a:rPr>
              <a:t>L</a:t>
            </a:r>
            <a:r>
              <a:rPr lang="en-US" sz="1200" dirty="0">
                <a:solidFill>
                  <a:prstClr val="black"/>
                </a:solidFill>
              </a:rPr>
              <a:t>essons on proper priorities</a:t>
            </a:r>
          </a:p>
          <a:p>
            <a:r>
              <a:rPr lang="en-US" sz="1200" dirty="0">
                <a:solidFill>
                  <a:prstClr val="black"/>
                </a:solidFill>
              </a:rPr>
              <a:t>7 </a:t>
            </a:r>
            <a:r>
              <a:rPr lang="en-US" sz="1200" b="1" dirty="0">
                <a:solidFill>
                  <a:prstClr val="black"/>
                </a:solidFill>
              </a:rPr>
              <a:t>O</a:t>
            </a:r>
            <a:r>
              <a:rPr lang="en-US" sz="1200" dirty="0">
                <a:solidFill>
                  <a:prstClr val="black"/>
                </a:solidFill>
              </a:rPr>
              <a:t>utline for personal relationships</a:t>
            </a:r>
          </a:p>
          <a:p>
            <a:r>
              <a:rPr lang="en-US" sz="1200" dirty="0">
                <a:solidFill>
                  <a:prstClr val="black"/>
                </a:solidFill>
              </a:rPr>
              <a:t>8 </a:t>
            </a:r>
            <a:r>
              <a:rPr lang="en-US" sz="1200" b="1" dirty="0">
                <a:solidFill>
                  <a:prstClr val="black"/>
                </a:solidFill>
              </a:rPr>
              <a:t>F</a:t>
            </a:r>
            <a:r>
              <a:rPr lang="en-US" sz="1200" dirty="0">
                <a:solidFill>
                  <a:prstClr val="black"/>
                </a:solidFill>
              </a:rPr>
              <a:t>aith of the centurion</a:t>
            </a: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solidFill>
                  <a:prstClr val="black"/>
                </a:solidFill>
              </a:rPr>
              <a:t>  9 </a:t>
            </a:r>
            <a:r>
              <a:rPr lang="en-US" sz="1200" b="1" dirty="0">
                <a:solidFill>
                  <a:prstClr val="black"/>
                </a:solidFill>
              </a:rPr>
              <a:t>M</a:t>
            </a:r>
            <a:r>
              <a:rPr lang="en-US" sz="1200" dirty="0">
                <a:solidFill>
                  <a:prstClr val="black"/>
                </a:solidFill>
              </a:rPr>
              <a:t>atthew</a:t>
            </a:r>
            <a:r>
              <a:rPr lang="mr-IN" sz="1200" dirty="0">
                <a:solidFill>
                  <a:prstClr val="black"/>
                </a:solidFill>
              </a:rPr>
              <a:t>'</a:t>
            </a:r>
            <a:r>
              <a:rPr lang="en-US" sz="1200" dirty="0">
                <a:solidFill>
                  <a:prstClr val="black"/>
                </a:solidFill>
              </a:rPr>
              <a:t>s call from Jesus</a:t>
            </a:r>
          </a:p>
          <a:p>
            <a:r>
              <a:rPr lang="en-US" sz="1200" dirty="0">
                <a:solidFill>
                  <a:prstClr val="black"/>
                </a:solidFill>
              </a:rPr>
              <a:t>10 </a:t>
            </a:r>
            <a:r>
              <a:rPr lang="en-US" sz="1200" b="1" dirty="0">
                <a:solidFill>
                  <a:prstClr val="black"/>
                </a:solidFill>
              </a:rPr>
              <a:t>A</a:t>
            </a:r>
            <a:r>
              <a:rPr lang="en-US" sz="1200" dirty="0">
                <a:solidFill>
                  <a:prstClr val="black"/>
                </a:solidFill>
              </a:rPr>
              <a:t>postles sent to preach</a:t>
            </a:r>
          </a:p>
          <a:p>
            <a:r>
              <a:rPr lang="en-US" sz="1200" dirty="0">
                <a:solidFill>
                  <a:prstClr val="black"/>
                </a:solidFill>
              </a:rPr>
              <a:t>11 </a:t>
            </a:r>
            <a:r>
              <a:rPr lang="en-US" sz="1200" b="1" dirty="0">
                <a:solidFill>
                  <a:prstClr val="black"/>
                </a:solidFill>
              </a:rPr>
              <a:t>T</a:t>
            </a:r>
            <a:r>
              <a:rPr lang="en-US" sz="1200" dirty="0">
                <a:solidFill>
                  <a:prstClr val="black"/>
                </a:solidFill>
              </a:rPr>
              <a:t>estimony about John</a:t>
            </a:r>
            <a:r>
              <a:rPr lang="mr-IN" sz="1200" dirty="0">
                <a:solidFill>
                  <a:prstClr val="black"/>
                </a:solidFill>
              </a:rPr>
              <a:t>'</a:t>
            </a:r>
            <a:r>
              <a:rPr lang="en-US" sz="1200" dirty="0">
                <a:solidFill>
                  <a:prstClr val="black"/>
                </a:solidFill>
              </a:rPr>
              <a:t>s message</a:t>
            </a:r>
          </a:p>
          <a:p>
            <a:r>
              <a:rPr lang="en-US" sz="1200" dirty="0">
                <a:solidFill>
                  <a:prstClr val="black"/>
                </a:solidFill>
              </a:rPr>
              <a:t>12 </a:t>
            </a:r>
            <a:r>
              <a:rPr lang="en-US" sz="1200" b="1" dirty="0">
                <a:solidFill>
                  <a:prstClr val="black"/>
                </a:solidFill>
              </a:rPr>
              <a:t>T</a:t>
            </a:r>
            <a:r>
              <a:rPr lang="en-US" sz="1200" dirty="0">
                <a:solidFill>
                  <a:prstClr val="black"/>
                </a:solidFill>
              </a:rPr>
              <a:t>rue Messiah called demonic</a:t>
            </a:r>
          </a:p>
          <a:p>
            <a:r>
              <a:rPr lang="en-US" sz="1200" dirty="0">
                <a:solidFill>
                  <a:prstClr val="black"/>
                </a:solidFill>
              </a:rPr>
              <a:t>13 </a:t>
            </a:r>
            <a:r>
              <a:rPr lang="en-US" sz="1200" b="1" dirty="0">
                <a:solidFill>
                  <a:prstClr val="black"/>
                </a:solidFill>
              </a:rPr>
              <a:t>H</a:t>
            </a:r>
            <a:r>
              <a:rPr lang="en-US" sz="1200" dirty="0">
                <a:solidFill>
                  <a:prstClr val="black"/>
                </a:solidFill>
              </a:rPr>
              <a:t>idden message of parables</a:t>
            </a:r>
          </a:p>
          <a:p>
            <a:r>
              <a:rPr lang="en-US" sz="1200" dirty="0">
                <a:solidFill>
                  <a:prstClr val="black"/>
                </a:solidFill>
              </a:rPr>
              <a:t>14 </a:t>
            </a:r>
            <a:r>
              <a:rPr lang="en-US" sz="1200" b="1" dirty="0">
                <a:solidFill>
                  <a:prstClr val="black"/>
                </a:solidFill>
              </a:rPr>
              <a:t>E</a:t>
            </a:r>
            <a:r>
              <a:rPr lang="en-US" sz="1200" dirty="0">
                <a:solidFill>
                  <a:prstClr val="black"/>
                </a:solidFill>
              </a:rPr>
              <a:t>xecution of the Baptist</a:t>
            </a:r>
          </a:p>
          <a:p>
            <a:r>
              <a:rPr lang="en-US" sz="1200" dirty="0">
                <a:solidFill>
                  <a:prstClr val="black"/>
                </a:solidFill>
              </a:rPr>
              <a:t>15 </a:t>
            </a:r>
            <a:r>
              <a:rPr lang="en-US" sz="1200" b="1" dirty="0">
                <a:solidFill>
                  <a:prstClr val="black"/>
                </a:solidFill>
              </a:rPr>
              <a:t>W</a:t>
            </a:r>
            <a:r>
              <a:rPr lang="en-US" sz="1200" dirty="0">
                <a:solidFill>
                  <a:prstClr val="black"/>
                </a:solidFill>
              </a:rPr>
              <a:t>isdom is answering Pharisees</a:t>
            </a: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solidFill>
                  <a:prstClr val="black"/>
                </a:solidFill>
              </a:rPr>
              <a:t>16 </a:t>
            </a:r>
            <a:r>
              <a:rPr lang="en-US" sz="1200" b="1" dirty="0">
                <a:solidFill>
                  <a:prstClr val="black"/>
                </a:solidFill>
              </a:rPr>
              <a:t>K</a:t>
            </a:r>
            <a:r>
              <a:rPr lang="en-US" sz="1200" dirty="0">
                <a:solidFill>
                  <a:prstClr val="black"/>
                </a:solidFill>
              </a:rPr>
              <a:t>eys of the kingdom</a:t>
            </a:r>
          </a:p>
          <a:p>
            <a:r>
              <a:rPr lang="en-US" sz="1200" dirty="0">
                <a:solidFill>
                  <a:prstClr val="black"/>
                </a:solidFill>
              </a:rPr>
              <a:t>17 </a:t>
            </a:r>
            <a:r>
              <a:rPr lang="en-US" sz="1200" b="1" dirty="0">
                <a:solidFill>
                  <a:prstClr val="black"/>
                </a:solidFill>
              </a:rPr>
              <a:t>I</a:t>
            </a:r>
            <a:r>
              <a:rPr lang="en-US" sz="1200" dirty="0">
                <a:solidFill>
                  <a:prstClr val="black"/>
                </a:solidFill>
              </a:rPr>
              <a:t>mpact of Jesus</a:t>
            </a:r>
            <a:r>
              <a:rPr lang="mr-IN" sz="1200" dirty="0">
                <a:solidFill>
                  <a:prstClr val="black"/>
                </a:solidFill>
              </a:rPr>
              <a:t>'</a:t>
            </a:r>
            <a:r>
              <a:rPr lang="en-US" sz="1200" dirty="0">
                <a:solidFill>
                  <a:prstClr val="black"/>
                </a:solidFill>
              </a:rPr>
              <a:t> transfiguration</a:t>
            </a:r>
          </a:p>
          <a:p>
            <a:r>
              <a:rPr lang="en-US" sz="1200" dirty="0">
                <a:solidFill>
                  <a:prstClr val="black"/>
                </a:solidFill>
              </a:rPr>
              <a:t>18 </a:t>
            </a:r>
            <a:r>
              <a:rPr lang="en-US" sz="1200" b="1" dirty="0">
                <a:solidFill>
                  <a:prstClr val="black"/>
                </a:solidFill>
              </a:rPr>
              <a:t>N</a:t>
            </a:r>
            <a:r>
              <a:rPr lang="en-US" sz="1200" dirty="0">
                <a:solidFill>
                  <a:prstClr val="black"/>
                </a:solidFill>
              </a:rPr>
              <a:t>eed for true forgiveness</a:t>
            </a:r>
          </a:p>
          <a:p>
            <a:r>
              <a:rPr lang="en-US" sz="1200" dirty="0">
                <a:solidFill>
                  <a:prstClr val="black"/>
                </a:solidFill>
              </a:rPr>
              <a:t>19 </a:t>
            </a:r>
            <a:r>
              <a:rPr lang="en-US" sz="1200" b="1" dirty="0">
                <a:solidFill>
                  <a:prstClr val="black"/>
                </a:solidFill>
              </a:rPr>
              <a:t>G</a:t>
            </a:r>
            <a:r>
              <a:rPr lang="en-US" sz="1200" dirty="0">
                <a:solidFill>
                  <a:prstClr val="black"/>
                </a:solidFill>
              </a:rPr>
              <a:t>rounds for divorce clarified</a:t>
            </a:r>
          </a:p>
          <a:p>
            <a:endParaRPr lang="en-US" sz="1200" dirty="0">
              <a:solidFill>
                <a:prstClr val="black"/>
              </a:solidFill>
            </a:endParaRPr>
          </a:p>
          <a:p>
            <a:r>
              <a:rPr lang="en-US" sz="1200" dirty="0">
                <a:solidFill>
                  <a:prstClr val="black"/>
                </a:solidFill>
              </a:rPr>
              <a:t>20 </a:t>
            </a:r>
            <a:r>
              <a:rPr lang="en-US" sz="1200" b="1" dirty="0">
                <a:solidFill>
                  <a:prstClr val="black"/>
                </a:solidFill>
              </a:rPr>
              <a:t>O</a:t>
            </a:r>
            <a:r>
              <a:rPr lang="en-US" sz="1200" dirty="0">
                <a:solidFill>
                  <a:prstClr val="black"/>
                </a:solidFill>
              </a:rPr>
              <a:t>pportunities in the vineyard</a:t>
            </a:r>
          </a:p>
          <a:p>
            <a:r>
              <a:rPr lang="en-US" sz="1200" dirty="0">
                <a:solidFill>
                  <a:prstClr val="black"/>
                </a:solidFill>
              </a:rPr>
              <a:t>21 </a:t>
            </a:r>
            <a:r>
              <a:rPr lang="en-US" sz="1200" b="1" dirty="0">
                <a:solidFill>
                  <a:prstClr val="black"/>
                </a:solidFill>
              </a:rPr>
              <a:t>F</a:t>
            </a:r>
            <a:r>
              <a:rPr lang="en-US" sz="1200" dirty="0">
                <a:solidFill>
                  <a:prstClr val="black"/>
                </a:solidFill>
              </a:rPr>
              <a:t>ig tree is cursed</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200" dirty="0">
                <a:solidFill>
                  <a:prstClr val="black"/>
                </a:solidFill>
              </a:rPr>
              <a:t>22 </a:t>
            </a:r>
            <a:r>
              <a:rPr lang="en-US" sz="1200" b="1" dirty="0">
                <a:solidFill>
                  <a:prstClr val="black"/>
                </a:solidFill>
              </a:rPr>
              <a:t>T</a:t>
            </a:r>
            <a:r>
              <a:rPr lang="en-US" sz="1200" dirty="0">
                <a:solidFill>
                  <a:prstClr val="black"/>
                </a:solidFill>
              </a:rPr>
              <a:t>axes paid to Caesar</a:t>
            </a:r>
          </a:p>
          <a:p>
            <a:r>
              <a:rPr lang="en-US" sz="1200" dirty="0">
                <a:solidFill>
                  <a:prstClr val="black"/>
                </a:solidFill>
              </a:rPr>
              <a:t>23 </a:t>
            </a:r>
            <a:r>
              <a:rPr lang="en-US" sz="1200" b="1" dirty="0">
                <a:solidFill>
                  <a:prstClr val="black"/>
                </a:solidFill>
              </a:rPr>
              <a:t>H</a:t>
            </a:r>
            <a:r>
              <a:rPr lang="en-US" sz="1200" dirty="0">
                <a:solidFill>
                  <a:prstClr val="black"/>
                </a:solidFill>
              </a:rPr>
              <a:t>ypocrisy denounced by </a:t>
            </a:r>
            <a:r>
              <a:rPr lang="mr-IN" sz="1200" dirty="0">
                <a:solidFill>
                  <a:prstClr val="black"/>
                </a:solidFill>
              </a:rPr>
              <a:t>"</a:t>
            </a:r>
            <a:r>
              <a:rPr lang="en-US" sz="1200" dirty="0">
                <a:solidFill>
                  <a:prstClr val="black"/>
                </a:solidFill>
              </a:rPr>
              <a:t>woes</a:t>
            </a:r>
            <a:r>
              <a:rPr lang="mr-IN" sz="1200" dirty="0">
                <a:solidFill>
                  <a:prstClr val="black"/>
                </a:solidFill>
              </a:rPr>
              <a:t>"</a:t>
            </a:r>
            <a:endParaRPr lang="en-US" sz="1200" dirty="0">
              <a:solidFill>
                <a:prstClr val="black"/>
              </a:solidFill>
            </a:endParaRPr>
          </a:p>
          <a:p>
            <a:r>
              <a:rPr lang="en-US" sz="1200" dirty="0">
                <a:solidFill>
                  <a:prstClr val="black"/>
                </a:solidFill>
              </a:rPr>
              <a:t>24 </a:t>
            </a:r>
            <a:r>
              <a:rPr lang="en-US" sz="1200" b="1" dirty="0">
                <a:solidFill>
                  <a:prstClr val="black"/>
                </a:solidFill>
              </a:rPr>
              <a:t>E</a:t>
            </a:r>
            <a:r>
              <a:rPr lang="en-US" sz="1200" dirty="0">
                <a:solidFill>
                  <a:prstClr val="black"/>
                </a:solidFill>
              </a:rPr>
              <a:t>vents of second coming</a:t>
            </a:r>
          </a:p>
          <a:p>
            <a:endParaRPr lang="en-US" sz="1200" dirty="0">
              <a:solidFill>
                <a:prstClr val="black"/>
              </a:solidFill>
            </a:endParaRPr>
          </a:p>
          <a:p>
            <a:r>
              <a:rPr lang="en-US" sz="1200" dirty="0">
                <a:solidFill>
                  <a:prstClr val="black"/>
                </a:solidFill>
              </a:rPr>
              <a:t>25 </a:t>
            </a:r>
            <a:r>
              <a:rPr lang="en-US" sz="1200" b="1" dirty="0">
                <a:solidFill>
                  <a:prstClr val="black"/>
                </a:solidFill>
              </a:rPr>
              <a:t>J</a:t>
            </a:r>
            <a:r>
              <a:rPr lang="en-US" sz="1200" dirty="0">
                <a:solidFill>
                  <a:prstClr val="black"/>
                </a:solidFill>
              </a:rPr>
              <a:t>udgment of the nations</a:t>
            </a:r>
          </a:p>
          <a:p>
            <a:r>
              <a:rPr lang="en-US" sz="1200" dirty="0">
                <a:solidFill>
                  <a:prstClr val="black"/>
                </a:solidFill>
              </a:rPr>
              <a:t>26 </a:t>
            </a:r>
            <a:r>
              <a:rPr lang="en-US" sz="1200" b="1" dirty="0">
                <a:solidFill>
                  <a:prstClr val="black"/>
                </a:solidFill>
              </a:rPr>
              <a:t>E</a:t>
            </a:r>
            <a:r>
              <a:rPr lang="en-US" sz="1200" dirty="0">
                <a:solidFill>
                  <a:prstClr val="black"/>
                </a:solidFill>
              </a:rPr>
              <a:t>vents on Calvary</a:t>
            </a:r>
            <a:r>
              <a:rPr lang="mr-IN" sz="1200" dirty="0">
                <a:solidFill>
                  <a:prstClr val="black"/>
                </a:solidFill>
              </a:rPr>
              <a:t>'</a:t>
            </a:r>
            <a:r>
              <a:rPr lang="en-US" sz="1200" dirty="0">
                <a:solidFill>
                  <a:prstClr val="black"/>
                </a:solidFill>
              </a:rPr>
              <a:t>s eve</a:t>
            </a:r>
          </a:p>
          <a:p>
            <a:r>
              <a:rPr lang="en-US" sz="1200" dirty="0">
                <a:solidFill>
                  <a:prstClr val="black"/>
                </a:solidFill>
              </a:rPr>
              <a:t>27 </a:t>
            </a:r>
            <a:r>
              <a:rPr lang="en-US" sz="1200" b="1" dirty="0">
                <a:solidFill>
                  <a:prstClr val="black"/>
                </a:solidFill>
              </a:rPr>
              <a:t>W</a:t>
            </a:r>
            <a:r>
              <a:rPr lang="en-US" sz="1200" dirty="0">
                <a:solidFill>
                  <a:prstClr val="black"/>
                </a:solidFill>
              </a:rPr>
              <a:t>ay of the cross</a:t>
            </a:r>
          </a:p>
          <a:p>
            <a:r>
              <a:rPr lang="en-US" sz="1200" dirty="0">
                <a:solidFill>
                  <a:prstClr val="black"/>
                </a:solidFill>
              </a:rPr>
              <a:t>28 </a:t>
            </a:r>
            <a:r>
              <a:rPr lang="en-US" sz="1200" b="1" dirty="0">
                <a:solidFill>
                  <a:prstClr val="black"/>
                </a:solidFill>
              </a:rPr>
              <a:t>S</a:t>
            </a:r>
            <a:r>
              <a:rPr lang="en-US" sz="1200" dirty="0">
                <a:solidFill>
                  <a:prstClr val="black"/>
                </a:solidFill>
              </a:rPr>
              <a:t>avior</a:t>
            </a:r>
            <a:r>
              <a:rPr lang="mr-IN" sz="1200" dirty="0">
                <a:solidFill>
                  <a:prstClr val="black"/>
                </a:solidFill>
              </a:rPr>
              <a:t>'</a:t>
            </a:r>
            <a:r>
              <a:rPr lang="en-US" sz="1200" dirty="0">
                <a:solidFill>
                  <a:prstClr val="black"/>
                </a:solidFill>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r>
              <a:rPr lang="en-US" sz="1200">
                <a:solidFill>
                  <a:prstClr val="black"/>
                </a:solidFill>
                <a:latin typeface="Helvetica"/>
              </a:rPr>
              <a:t> </a:t>
            </a:r>
            <a:endParaRPr lang="en-US">
              <a:solidFill>
                <a:prstClr val="black"/>
              </a:solidFill>
              <a:latin typeface="Tw Cen MT"/>
            </a:endParaRPr>
          </a:p>
        </p:txBody>
      </p:sp>
      <p:sp>
        <p:nvSpPr>
          <p:cNvPr id="12" name="Title 1"/>
          <p:cNvSpPr txBox="1">
            <a:spLocks/>
          </p:cNvSpPr>
          <p:nvPr/>
        </p:nvSpPr>
        <p:spPr bwMode="auto">
          <a:xfrm>
            <a:off x="-27910" y="-13957"/>
            <a:ext cx="9232900" cy="8509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a:r>
              <a:rPr lang="en-US" sz="4800" b="1">
                <a:solidFill>
                  <a:prstClr val="white"/>
                </a:solidFill>
                <a:latin typeface="Arial"/>
                <a:cs typeface="Arial"/>
              </a:rPr>
              <a:t>Jeremiah</a:t>
            </a:r>
          </a:p>
        </p:txBody>
      </p:sp>
      <p:sp>
        <p:nvSpPr>
          <p:cNvPr id="13" name="Rectangle 12"/>
          <p:cNvSpPr/>
          <p:nvPr/>
        </p:nvSpPr>
        <p:spPr>
          <a:xfrm>
            <a:off x="0" y="-482598"/>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Tw Cen MT"/>
            </a:endParaRPr>
          </a:p>
        </p:txBody>
      </p:sp>
    </p:spTree>
    <p:extLst>
      <p:ext uri="{BB962C8B-B14F-4D97-AF65-F5344CB8AC3E}">
        <p14:creationId xmlns:p14="http://schemas.microsoft.com/office/powerpoint/2010/main" val="606429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9</a:t>
            </a:r>
          </a:p>
        </p:txBody>
      </p:sp>
    </p:spTree>
    <p:extLst>
      <p:ext uri="{BB962C8B-B14F-4D97-AF65-F5344CB8AC3E}">
        <p14:creationId xmlns:p14="http://schemas.microsoft.com/office/powerpoint/2010/main" val="210903932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10</a:t>
            </a:r>
          </a:p>
        </p:txBody>
      </p:sp>
    </p:spTree>
    <p:extLst>
      <p:ext uri="{BB962C8B-B14F-4D97-AF65-F5344CB8AC3E}">
        <p14:creationId xmlns:p14="http://schemas.microsoft.com/office/powerpoint/2010/main" val="41622663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7" name="Picture 4" descr="jeremiah10_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4865" name="Rectangle 2"/>
          <p:cNvSpPr>
            <a:spLocks noGrp="1" noChangeArrowheads="1"/>
          </p:cNvSpPr>
          <p:nvPr>
            <p:ph type="ctrTitle"/>
          </p:nvPr>
        </p:nvSpPr>
        <p:spPr>
          <a:xfrm>
            <a:off x="5879468" y="5715000"/>
            <a:ext cx="3264532" cy="1143000"/>
          </a:xfrm>
          <a:solidFill>
            <a:schemeClr val="tx1"/>
          </a:solidFill>
        </p:spPr>
        <p:txBody>
          <a:bodyPr/>
          <a:lstStyle/>
          <a:p>
            <a:pPr eaLnBrk="1" hangingPunct="1"/>
            <a:r>
              <a:rPr lang="en-US" sz="2400" b="1" dirty="0">
                <a:solidFill>
                  <a:schemeClr val="bg1"/>
                </a:solidFill>
                <a:latin typeface="Arial" charset="0"/>
                <a:ea typeface="ＭＳ Ｐゴシック" charset="0"/>
                <a:cs typeface="ＭＳ Ｐゴシック" charset="0"/>
              </a:rPr>
              <a:t>Jeremiah 10:7</a:t>
            </a:r>
            <a:endParaRPr lang="en-US" sz="2000" dirty="0">
              <a:solidFill>
                <a:schemeClr val="bg1"/>
              </a:solidFill>
              <a:latin typeface="Arial" charset="0"/>
              <a:ea typeface="ＭＳ Ｐゴシック" charset="0"/>
              <a:cs typeface="ＭＳ Ｐゴシック" charset="0"/>
            </a:endParaRPr>
          </a:p>
        </p:txBody>
      </p:sp>
      <p:sp>
        <p:nvSpPr>
          <p:cNvPr id="164866" name="Rectangle 3"/>
          <p:cNvSpPr>
            <a:spLocks noGrp="1" noChangeArrowheads="1"/>
          </p:cNvSpPr>
          <p:nvPr>
            <p:ph type="subTitle" idx="1"/>
          </p:nvPr>
        </p:nvSpPr>
        <p:spPr>
          <a:xfrm>
            <a:off x="5868144" y="381"/>
            <a:ext cx="3264532" cy="5948899"/>
          </a:xfrm>
          <a:solidFill>
            <a:schemeClr val="tx1"/>
          </a:solidFill>
          <a:ln>
            <a:noFill/>
          </a:ln>
        </p:spPr>
        <p:txBody>
          <a:bodyPr vert="horz" wrap="square" lIns="91440" tIns="45720" rIns="91440" bIns="45720" numCol="1" anchor="ctr" anchorCtr="0" compatLnSpc="1">
            <a:prstTxWarp prst="textNoShape">
              <a:avLst/>
            </a:prstTxWarp>
          </a:bodyPr>
          <a:lstStyle/>
          <a:p>
            <a:pPr eaLnBrk="1" hangingPunct="1">
              <a:spcBef>
                <a:spcPct val="0"/>
              </a:spcBef>
            </a:pPr>
            <a:r>
              <a:rPr lang="en-US" sz="2800" b="1" dirty="0">
                <a:solidFill>
                  <a:schemeClr val="bg1"/>
                </a:solidFill>
                <a:latin typeface="Arial" charset="0"/>
                <a:ea typeface="ＭＳ Ｐゴシック" charset="0"/>
              </a:rPr>
              <a:t>Who should not revere you, O King of the nations? This is your due. Among all the wise men of the nations and in all their kingdoms, there is no one like you.</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11</a:t>
            </a:r>
          </a:p>
        </p:txBody>
      </p:sp>
    </p:spTree>
    <p:extLst>
      <p:ext uri="{BB962C8B-B14F-4D97-AF65-F5344CB8AC3E}">
        <p14:creationId xmlns:p14="http://schemas.microsoft.com/office/powerpoint/2010/main" val="334487966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293519" y="2617875"/>
            <a:ext cx="3688843" cy="2411197"/>
          </a:xfrm>
          <a:prstGeom prst="rect">
            <a:avLst/>
          </a:prstGeom>
        </p:spPr>
      </p:pic>
      <p:sp>
        <p:nvSpPr>
          <p:cNvPr id="129025" name="Rectangle 2"/>
          <p:cNvSpPr>
            <a:spLocks noGrp="1" noChangeArrowheads="1"/>
          </p:cNvSpPr>
          <p:nvPr>
            <p:ph type="title"/>
          </p:nvPr>
        </p:nvSpPr>
        <p:spPr>
          <a:xfrm>
            <a:off x="0" y="228600"/>
            <a:ext cx="9144000" cy="758825"/>
          </a:xfrm>
        </p:spPr>
        <p:txBody>
          <a:bodyPr/>
          <a:lstStyle/>
          <a:p>
            <a:pPr eaLnBrk="1" hangingPunct="1"/>
            <a:r>
              <a:rPr lang="en-US" sz="3600" b="1">
                <a:solidFill>
                  <a:schemeClr val="tx1"/>
                </a:solidFill>
                <a:latin typeface="Arial" charset="0"/>
                <a:ea typeface="ＭＳ Ｐゴシック" charset="0"/>
                <a:cs typeface="Arial" charset="0"/>
              </a:rPr>
              <a:t>Covenant, Conspiracies &amp; Complaints</a:t>
            </a:r>
          </a:p>
        </p:txBody>
      </p:sp>
      <p:grpSp>
        <p:nvGrpSpPr>
          <p:cNvPr id="6" name="Group 5"/>
          <p:cNvGrpSpPr/>
          <p:nvPr/>
        </p:nvGrpSpPr>
        <p:grpSpPr>
          <a:xfrm>
            <a:off x="2216949" y="1689780"/>
            <a:ext cx="4423105" cy="4561299"/>
            <a:chOff x="2216949" y="1689780"/>
            <a:chExt cx="4423105" cy="4561299"/>
          </a:xfrm>
        </p:grpSpPr>
        <p:pic>
          <p:nvPicPr>
            <p:cNvPr id="5" name="Picture 4"/>
            <p:cNvPicPr>
              <a:picLocks noChangeAspect="1"/>
            </p:cNvPicPr>
            <p:nvPr/>
          </p:nvPicPr>
          <p:blipFill>
            <a:blip r:embed="rId4"/>
            <a:stretch>
              <a:fillRect/>
            </a:stretch>
          </p:blipFill>
          <p:spPr>
            <a:xfrm>
              <a:off x="2216949" y="1827974"/>
              <a:ext cx="4423105" cy="4423105"/>
            </a:xfrm>
            <a:prstGeom prst="rect">
              <a:avLst/>
            </a:prstGeom>
          </p:spPr>
        </p:pic>
        <p:sp>
          <p:nvSpPr>
            <p:cNvPr id="129035" name="Text Box 11"/>
            <p:cNvSpPr txBox="1">
              <a:spLocks noChangeArrowheads="1"/>
            </p:cNvSpPr>
            <p:nvPr/>
          </p:nvSpPr>
          <p:spPr bwMode="auto">
            <a:xfrm>
              <a:off x="2819400" y="1689780"/>
              <a:ext cx="3040466"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Men from Anathoth</a:t>
              </a:r>
            </a:p>
            <a:p>
              <a:pPr defTabSz="914400" eaLnBrk="1" fontAlgn="base" hangingPunct="1">
                <a:spcBef>
                  <a:spcPct val="0"/>
                </a:spcBef>
                <a:spcAft>
                  <a:spcPct val="0"/>
                </a:spcAft>
              </a:pPr>
              <a:r>
                <a:rPr lang="en-US" b="1">
                  <a:solidFill>
                    <a:prstClr val="black"/>
                  </a:solidFill>
                </a:rPr>
                <a:t>conspire to kill him</a:t>
              </a:r>
            </a:p>
          </p:txBody>
        </p:sp>
      </p:grpSp>
      <p:grpSp>
        <p:nvGrpSpPr>
          <p:cNvPr id="3" name="Group 9"/>
          <p:cNvGrpSpPr>
            <a:grpSpLocks/>
          </p:cNvGrpSpPr>
          <p:nvPr/>
        </p:nvGrpSpPr>
        <p:grpSpPr bwMode="auto">
          <a:xfrm>
            <a:off x="76200" y="1828800"/>
            <a:ext cx="2973388" cy="3813175"/>
            <a:chOff x="76200" y="1828800"/>
            <a:chExt cx="2973440" cy="3813910"/>
          </a:xfrm>
        </p:grpSpPr>
        <p:pic>
          <p:nvPicPr>
            <p:cNvPr id="129032" name="Picture 15" descr="MPj04403000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4058" y="1828800"/>
              <a:ext cx="2117725" cy="2762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9033" name="Text Box 16"/>
            <p:cNvSpPr txBox="1">
              <a:spLocks noChangeArrowheads="1"/>
            </p:cNvSpPr>
            <p:nvPr/>
          </p:nvSpPr>
          <p:spPr bwMode="auto">
            <a:xfrm>
              <a:off x="76200" y="4811713"/>
              <a:ext cx="297344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Jeremiah preaches</a:t>
              </a:r>
            </a:p>
            <a:p>
              <a:pPr defTabSz="914400" eaLnBrk="1" fontAlgn="base" hangingPunct="1">
                <a:spcBef>
                  <a:spcPct val="0"/>
                </a:spcBef>
                <a:spcAft>
                  <a:spcPct val="0"/>
                </a:spcAft>
              </a:pPr>
              <a:r>
                <a:rPr lang="en-US" b="1">
                  <a:solidFill>
                    <a:prstClr val="black"/>
                  </a:solidFill>
                </a:rPr>
                <a:t>Covenant broken</a:t>
              </a:r>
            </a:p>
          </p:txBody>
        </p:sp>
      </p:grpSp>
      <p:sp>
        <p:nvSpPr>
          <p:cNvPr id="129031" name="Text Box 17"/>
          <p:cNvSpPr txBox="1">
            <a:spLocks noChangeArrowheads="1"/>
          </p:cNvSpPr>
          <p:nvPr/>
        </p:nvSpPr>
        <p:spPr bwMode="auto">
          <a:xfrm>
            <a:off x="5638800" y="5029073"/>
            <a:ext cx="3505200" cy="12002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b="1">
                <a:solidFill>
                  <a:prstClr val="black"/>
                </a:solidFill>
              </a:rPr>
              <a:t>Jeremiah complains </a:t>
            </a:r>
            <a:br>
              <a:rPr lang="en-US" b="1">
                <a:solidFill>
                  <a:prstClr val="black"/>
                </a:solidFill>
              </a:rPr>
            </a:br>
            <a:r>
              <a:rPr lang="en-US" b="1">
                <a:solidFill>
                  <a:prstClr val="black"/>
                </a:solidFill>
              </a:rPr>
              <a:t>to God;</a:t>
            </a:r>
          </a:p>
          <a:p>
            <a:pPr algn="ctr" defTabSz="914400" eaLnBrk="1" fontAlgn="base" hangingPunct="1">
              <a:spcBef>
                <a:spcPct val="0"/>
              </a:spcBef>
              <a:spcAft>
                <a:spcPct val="0"/>
              </a:spcAft>
            </a:pPr>
            <a:r>
              <a:rPr lang="en-US" b="1">
                <a:solidFill>
                  <a:prstClr val="black"/>
                </a:solidFill>
              </a:rPr>
              <a:t>God encourages him</a:t>
            </a:r>
          </a:p>
        </p:txBody>
      </p:sp>
      <p:sp>
        <p:nvSpPr>
          <p:cNvPr id="129029" name="Rectangle 9"/>
          <p:cNvSpPr>
            <a:spLocks noChangeArrowheads="1"/>
          </p:cNvSpPr>
          <p:nvPr/>
        </p:nvSpPr>
        <p:spPr bwMode="auto">
          <a:xfrm>
            <a:off x="3200400" y="5867400"/>
            <a:ext cx="24384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sz="3200" b="1">
                <a:solidFill>
                  <a:srgbClr val="800000"/>
                </a:solidFill>
                <a:latin typeface="Arial" charset="0"/>
                <a:ea typeface="ＭＳ Ｐゴシック" charset="0"/>
                <a:cs typeface="ＭＳ Ｐゴシック" charset="0"/>
              </a:rPr>
              <a:t>Jer. 11–12</a:t>
            </a:r>
          </a:p>
        </p:txBody>
      </p:sp>
    </p:spTree>
    <p:extLst>
      <p:ext uri="{BB962C8B-B14F-4D97-AF65-F5344CB8AC3E}">
        <p14:creationId xmlns:p14="http://schemas.microsoft.com/office/powerpoint/2010/main" val="3365579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12</a:t>
            </a:r>
          </a:p>
        </p:txBody>
      </p:sp>
    </p:spTree>
    <p:extLst>
      <p:ext uri="{BB962C8B-B14F-4D97-AF65-F5344CB8AC3E}">
        <p14:creationId xmlns:p14="http://schemas.microsoft.com/office/powerpoint/2010/main" val="161312658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13</a:t>
            </a:r>
          </a:p>
        </p:txBody>
      </p:sp>
    </p:spTree>
    <p:extLst>
      <p:ext uri="{BB962C8B-B14F-4D97-AF65-F5344CB8AC3E}">
        <p14:creationId xmlns:p14="http://schemas.microsoft.com/office/powerpoint/2010/main" val="308740611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ChangeArrowheads="1"/>
          </p:cNvSpPr>
          <p:nvPr>
            <p:ph type="title"/>
          </p:nvPr>
        </p:nvSpPr>
        <p:spPr>
          <a:xfrm>
            <a:off x="0" y="228600"/>
            <a:ext cx="9144000" cy="758825"/>
          </a:xfrm>
        </p:spPr>
        <p:txBody>
          <a:bodyPr/>
          <a:lstStyle/>
          <a:p>
            <a:pPr eaLnBrk="1" hangingPunct="1"/>
            <a:r>
              <a:rPr lang="en-US" sz="4000" b="1" dirty="0">
                <a:solidFill>
                  <a:schemeClr val="tx1"/>
                </a:solidFill>
                <a:latin typeface="Arial" charset="0"/>
                <a:ea typeface="ＭＳ Ｐゴシック" charset="0"/>
                <a:cs typeface="Arial" charset="0"/>
              </a:rPr>
              <a:t>Object lessons – signs of judgment</a:t>
            </a:r>
          </a:p>
        </p:txBody>
      </p:sp>
      <p:pic>
        <p:nvPicPr>
          <p:cNvPr id="131074" name="Picture 4" descr="MCHH01377_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1676400"/>
            <a:ext cx="3419475" cy="2605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1075" name="Text Box 5"/>
          <p:cNvSpPr txBox="1">
            <a:spLocks noChangeArrowheads="1"/>
          </p:cNvSpPr>
          <p:nvPr/>
        </p:nvSpPr>
        <p:spPr bwMode="auto">
          <a:xfrm>
            <a:off x="381000" y="4495800"/>
            <a:ext cx="3733800" cy="19389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2000" b="1" dirty="0">
                <a:solidFill>
                  <a:prstClr val="black"/>
                </a:solidFill>
              </a:rPr>
              <a:t>Like a ruined waistband rotting in rock crevice, Judah strayed from God, being exposed to pagan influences, and is now spiritually worthless.</a:t>
            </a:r>
          </a:p>
        </p:txBody>
      </p:sp>
      <p:pic>
        <p:nvPicPr>
          <p:cNvPr id="131076" name="Picture 12" descr="MPj04383800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38700" y="1524000"/>
            <a:ext cx="3505200" cy="3035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1077" name="Text Box 13"/>
          <p:cNvSpPr txBox="1">
            <a:spLocks noChangeArrowheads="1"/>
          </p:cNvSpPr>
          <p:nvPr/>
        </p:nvSpPr>
        <p:spPr bwMode="auto">
          <a:xfrm>
            <a:off x="5021263" y="4724400"/>
            <a:ext cx="3665537"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2000" b="1">
                <a:solidFill>
                  <a:prstClr val="black"/>
                </a:solidFill>
              </a:rPr>
              <a:t>Fill jugs with wine! Get drunk! – God will have no mercy and compassion when they suffer.</a:t>
            </a:r>
          </a:p>
        </p:txBody>
      </p:sp>
      <p:sp>
        <p:nvSpPr>
          <p:cNvPr id="131078" name="Rectangle 7"/>
          <p:cNvSpPr>
            <a:spLocks noChangeArrowheads="1"/>
          </p:cNvSpPr>
          <p:nvPr/>
        </p:nvSpPr>
        <p:spPr bwMode="auto">
          <a:xfrm>
            <a:off x="3654425" y="5857875"/>
            <a:ext cx="1301750"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800" b="1">
                <a:solidFill>
                  <a:srgbClr val="800000"/>
                </a:solidFill>
                <a:latin typeface="Arial" charset="0"/>
                <a:ea typeface="ＭＳ Ｐゴシック" charset="0"/>
                <a:cs typeface="ＭＳ Ｐゴシック" charset="0"/>
              </a:rPr>
              <a:t>Jer. 13</a:t>
            </a:r>
          </a:p>
        </p:txBody>
      </p:sp>
    </p:spTree>
    <p:extLst>
      <p:ext uri="{BB962C8B-B14F-4D97-AF65-F5344CB8AC3E}">
        <p14:creationId xmlns:p14="http://schemas.microsoft.com/office/powerpoint/2010/main" val="225455294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14</a:t>
            </a:r>
          </a:p>
        </p:txBody>
      </p:sp>
    </p:spTree>
    <p:extLst>
      <p:ext uri="{BB962C8B-B14F-4D97-AF65-F5344CB8AC3E}">
        <p14:creationId xmlns:p14="http://schemas.microsoft.com/office/powerpoint/2010/main" val="331206246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2"/>
          <p:cNvSpPr>
            <a:spLocks noGrp="1"/>
          </p:cNvSpPr>
          <p:nvPr>
            <p:ph type="title" idx="4294967295"/>
          </p:nvPr>
        </p:nvSpPr>
        <p:spPr/>
        <p:txBody>
          <a:bodyPr/>
          <a:lstStyle/>
          <a:p>
            <a:r>
              <a:rPr lang="en-US" sz="3600" b="1">
                <a:solidFill>
                  <a:schemeClr val="tx1"/>
                </a:solidFill>
                <a:latin typeface="Arial" charset="0"/>
                <a:ea typeface="ＭＳ Ｐゴシック" charset="0"/>
                <a:cs typeface="Arial" charset="0"/>
              </a:rPr>
              <a:t>Hard times follow …</a:t>
            </a:r>
          </a:p>
        </p:txBody>
      </p:sp>
      <p:pic>
        <p:nvPicPr>
          <p:cNvPr id="133122" name="Picture 4" descr="MPj0437341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1188" y="1839913"/>
            <a:ext cx="2913062" cy="237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23" name="Text Box 5"/>
          <p:cNvSpPr txBox="1">
            <a:spLocks noChangeArrowheads="1"/>
          </p:cNvSpPr>
          <p:nvPr/>
        </p:nvSpPr>
        <p:spPr bwMode="auto">
          <a:xfrm>
            <a:off x="3851275" y="1828800"/>
            <a:ext cx="4824413" cy="230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God sends a drought to warn Judah of judgment and need to repent.</a:t>
            </a:r>
          </a:p>
          <a:p>
            <a:pPr defTabSz="914400" eaLnBrk="1" fontAlgn="base" hangingPunct="1">
              <a:spcBef>
                <a:spcPct val="0"/>
              </a:spcBef>
              <a:spcAft>
                <a:spcPct val="0"/>
              </a:spcAft>
            </a:pPr>
            <a:endParaRPr lang="en-US" b="1">
              <a:solidFill>
                <a:prstClr val="black"/>
              </a:solidFill>
            </a:endParaRPr>
          </a:p>
          <a:p>
            <a:pPr defTabSz="914400" eaLnBrk="1" fontAlgn="base" hangingPunct="1">
              <a:spcBef>
                <a:spcPct val="0"/>
              </a:spcBef>
              <a:spcAft>
                <a:spcPct val="0"/>
              </a:spcAft>
            </a:pPr>
            <a:r>
              <a:rPr lang="en-US" b="1">
                <a:solidFill>
                  <a:prstClr val="black"/>
                </a:solidFill>
              </a:rPr>
              <a:t>God told Jeremiah not to pray for them!</a:t>
            </a:r>
          </a:p>
        </p:txBody>
      </p:sp>
      <p:pic>
        <p:nvPicPr>
          <p:cNvPr id="133124" name="Picture 6" descr="MCj0334376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84663" y="4095750"/>
            <a:ext cx="1941512" cy="230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25" name="Text Box 7"/>
          <p:cNvSpPr txBox="1">
            <a:spLocks noChangeArrowheads="1"/>
          </p:cNvSpPr>
          <p:nvPr/>
        </p:nvSpPr>
        <p:spPr bwMode="auto">
          <a:xfrm>
            <a:off x="6443663" y="4219575"/>
            <a:ext cx="2379662" cy="181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800" b="1">
                <a:solidFill>
                  <a:prstClr val="black"/>
                </a:solidFill>
              </a:rPr>
              <a:t>No marriage,</a:t>
            </a:r>
          </a:p>
          <a:p>
            <a:pPr defTabSz="914400" eaLnBrk="1" fontAlgn="base" hangingPunct="1">
              <a:spcBef>
                <a:spcPct val="0"/>
              </a:spcBef>
              <a:spcAft>
                <a:spcPct val="0"/>
              </a:spcAft>
            </a:pPr>
            <a:r>
              <a:rPr lang="en-US" sz="2800" b="1">
                <a:solidFill>
                  <a:prstClr val="black"/>
                </a:solidFill>
              </a:rPr>
              <a:t>No funerals,</a:t>
            </a:r>
          </a:p>
          <a:p>
            <a:pPr defTabSz="914400" eaLnBrk="1" fontAlgn="base" hangingPunct="1">
              <a:spcBef>
                <a:spcPct val="0"/>
              </a:spcBef>
              <a:spcAft>
                <a:spcPct val="0"/>
              </a:spcAft>
            </a:pPr>
            <a:r>
              <a:rPr lang="en-US" sz="2800" b="1">
                <a:solidFill>
                  <a:prstClr val="black"/>
                </a:solidFill>
              </a:rPr>
              <a:t>No parties</a:t>
            </a:r>
          </a:p>
          <a:p>
            <a:pPr defTabSz="914400" eaLnBrk="1" fontAlgn="base" hangingPunct="1">
              <a:spcBef>
                <a:spcPct val="0"/>
              </a:spcBef>
              <a:spcAft>
                <a:spcPct val="0"/>
              </a:spcAft>
            </a:pPr>
            <a:r>
              <a:rPr lang="en-US" sz="2800" b="1">
                <a:solidFill>
                  <a:prstClr val="black"/>
                </a:solidFill>
              </a:rPr>
              <a:t>for Jeremiah</a:t>
            </a:r>
          </a:p>
        </p:txBody>
      </p:sp>
      <p:sp>
        <p:nvSpPr>
          <p:cNvPr id="133126" name="Rectangle 7"/>
          <p:cNvSpPr>
            <a:spLocks noChangeArrowheads="1"/>
          </p:cNvSpPr>
          <p:nvPr/>
        </p:nvSpPr>
        <p:spPr bwMode="auto">
          <a:xfrm>
            <a:off x="1476375" y="4941888"/>
            <a:ext cx="190182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800" b="1">
                <a:solidFill>
                  <a:srgbClr val="800000"/>
                </a:solidFill>
                <a:latin typeface="Arial" charset="0"/>
                <a:ea typeface="ＭＳ Ｐゴシック" charset="0"/>
                <a:cs typeface="ＭＳ Ｐゴシック" charset="0"/>
              </a:rPr>
              <a:t>Jer. 14–16</a:t>
            </a:r>
          </a:p>
        </p:txBody>
      </p:sp>
    </p:spTree>
    <p:extLst>
      <p:ext uri="{BB962C8B-B14F-4D97-AF65-F5344CB8AC3E}">
        <p14:creationId xmlns:p14="http://schemas.microsoft.com/office/powerpoint/2010/main" val="40745796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9599"/>
          </a:xfrm>
          <a:prstGeom prst="rect">
            <a:avLst/>
          </a:prstGeom>
        </p:spPr>
      </p:pic>
      <p:sp>
        <p:nvSpPr>
          <p:cNvPr id="8" name="Rectangle 2"/>
          <p:cNvSpPr txBox="1">
            <a:spLocks noChangeArrowheads="1"/>
          </p:cNvSpPr>
          <p:nvPr/>
        </p:nvSpPr>
        <p:spPr bwMode="auto">
          <a:xfrm>
            <a:off x="-23813" y="442897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Jeremiah</a:t>
            </a:r>
          </a:p>
        </p:txBody>
      </p:sp>
      <p:sp>
        <p:nvSpPr>
          <p:cNvPr id="900098" name="Rectangle 2"/>
          <p:cNvSpPr>
            <a:spLocks noGrp="1" noChangeArrowheads="1"/>
          </p:cNvSpPr>
          <p:nvPr>
            <p:ph type="ctrTitle"/>
          </p:nvPr>
        </p:nvSpPr>
        <p:spPr>
          <a:xfrm>
            <a:off x="84216" y="2668524"/>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Comforted</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971639517"/>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15</a:t>
            </a:r>
          </a:p>
        </p:txBody>
      </p:sp>
    </p:spTree>
    <p:extLst>
      <p:ext uri="{BB962C8B-B14F-4D97-AF65-F5344CB8AC3E}">
        <p14:creationId xmlns:p14="http://schemas.microsoft.com/office/powerpoint/2010/main" val="37758382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4"/>
          <p:cNvSpPr>
            <a:spLocks noGrp="1" noChangeArrowheads="1"/>
          </p:cNvSpPr>
          <p:nvPr>
            <p:ph type="title"/>
          </p:nvPr>
        </p:nvSpPr>
        <p:spPr>
          <a:noFill/>
        </p:spPr>
        <p:txBody>
          <a:bodyPr/>
          <a:lstStyle/>
          <a:p>
            <a:pPr eaLnBrk="1" hangingPunct="1"/>
            <a:r>
              <a:rPr lang="en-US">
                <a:latin typeface="Arial" charset="0"/>
              </a:rPr>
              <a:t>Jeremiah to King Jehoiakim</a:t>
            </a:r>
          </a:p>
        </p:txBody>
      </p:sp>
      <p:pic>
        <p:nvPicPr>
          <p:cNvPr id="120834" name="Picture 6" descr="jeremiahtheprophe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9750" y="3860800"/>
            <a:ext cx="2663825" cy="1865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0835" name="Text Box 7"/>
          <p:cNvSpPr txBox="1">
            <a:spLocks noChangeArrowheads="1"/>
          </p:cNvSpPr>
          <p:nvPr/>
        </p:nvSpPr>
        <p:spPr bwMode="auto">
          <a:xfrm>
            <a:off x="6227763" y="765175"/>
            <a:ext cx="23050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Times New Roman" charset="0"/>
                <a:ea typeface="宋体" charset="0"/>
              </a:rPr>
              <a:t>Jeremiah 15:1</a:t>
            </a:r>
          </a:p>
        </p:txBody>
      </p:sp>
      <p:grpSp>
        <p:nvGrpSpPr>
          <p:cNvPr id="120836" name="Group 10"/>
          <p:cNvGrpSpPr>
            <a:grpSpLocks/>
          </p:cNvGrpSpPr>
          <p:nvPr/>
        </p:nvGrpSpPr>
        <p:grpSpPr bwMode="auto">
          <a:xfrm>
            <a:off x="3276600" y="1628775"/>
            <a:ext cx="4752975" cy="2232025"/>
            <a:chOff x="2018" y="1434"/>
            <a:chExt cx="2994" cy="1406"/>
          </a:xfrm>
        </p:grpSpPr>
        <p:sp>
          <p:nvSpPr>
            <p:cNvPr id="120837" name="AutoShape 9"/>
            <p:cNvSpPr>
              <a:spLocks noChangeArrowheads="1"/>
            </p:cNvSpPr>
            <p:nvPr/>
          </p:nvSpPr>
          <p:spPr bwMode="auto">
            <a:xfrm>
              <a:off x="2018" y="1434"/>
              <a:ext cx="2994" cy="1406"/>
            </a:xfrm>
            <a:prstGeom prst="wedgeEllipseCallout">
              <a:avLst>
                <a:gd name="adj1" fmla="val -57079"/>
                <a:gd name="adj2" fmla="val 63657"/>
              </a:avLst>
            </a:prstGeom>
            <a:solidFill>
              <a:schemeClr val="accent1">
                <a:alpha val="59999"/>
              </a:schemeClr>
            </a:solidFill>
            <a:ln w="9525">
              <a:solidFill>
                <a:schemeClr val="tx1"/>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宋体" charset="0"/>
                <a:cs typeface="宋体" charset="0"/>
              </a:endParaRPr>
            </a:p>
          </p:txBody>
        </p:sp>
        <p:sp>
          <p:nvSpPr>
            <p:cNvPr id="120838" name="Text Box 8"/>
            <p:cNvSpPr txBox="1">
              <a:spLocks noChangeArrowheads="1"/>
            </p:cNvSpPr>
            <p:nvPr/>
          </p:nvSpPr>
          <p:spPr bwMode="auto">
            <a:xfrm>
              <a:off x="2290" y="1661"/>
              <a:ext cx="2722" cy="10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ru-RU" altLang="zh-CN" sz="2000" b="0" i="1" u="none" strike="noStrike" kern="1200" cap="none" spc="0" normalizeH="0" baseline="0" noProof="0">
                  <a:ln>
                    <a:noFill/>
                  </a:ln>
                  <a:solidFill>
                    <a:srgbClr val="000000"/>
                  </a:solidFill>
                  <a:effectLst/>
                  <a:uLnTx/>
                  <a:uFillTx/>
                  <a:latin typeface="Trebuchet MS" charset="0"/>
                  <a:ea typeface="宋体" charset="0"/>
                </a:rPr>
                <a:t>"</a:t>
              </a:r>
              <a:r>
                <a:rPr kumimoji="0" lang="en-US" altLang="zh-CN" sz="2000" b="1" i="1" u="none" strike="noStrike" kern="1200" cap="none" spc="0" normalizeH="0" baseline="0" noProof="0">
                  <a:ln>
                    <a:noFill/>
                  </a:ln>
                  <a:solidFill>
                    <a:srgbClr val="000000"/>
                  </a:solidFill>
                  <a:effectLst/>
                  <a:uLnTx/>
                  <a:uFillTx/>
                  <a:latin typeface="Trebuchet MS" charset="0"/>
                  <a:ea typeface="宋体" charset="0"/>
                </a:rPr>
                <a:t>Even if Moses and Samuel were to stand before Me, My heart would not go out to this people. Send them away from My presence! Let them go!</a:t>
              </a:r>
              <a:r>
                <a:rPr kumimoji="0" lang="ru-RU" altLang="zh-CN" sz="2000" b="1" i="1" u="none" strike="noStrike" kern="1200" cap="none" spc="0" normalizeH="0" baseline="0" noProof="0">
                  <a:ln>
                    <a:noFill/>
                  </a:ln>
                  <a:solidFill>
                    <a:srgbClr val="000000"/>
                  </a:solidFill>
                  <a:effectLst/>
                  <a:uLnTx/>
                  <a:uFillTx/>
                  <a:latin typeface="Trebuchet MS" charset="0"/>
                  <a:ea typeface="宋体" charset="0"/>
                </a:rPr>
                <a:t>"</a:t>
              </a:r>
              <a:r>
                <a:rPr kumimoji="0" lang="en-US" altLang="zh-CN" sz="2000" b="0" i="0" u="none" strike="noStrike" kern="1200" cap="none" spc="0" normalizeH="0" baseline="0" noProof="0">
                  <a:ln>
                    <a:noFill/>
                  </a:ln>
                  <a:solidFill>
                    <a:srgbClr val="000000"/>
                  </a:solidFill>
                  <a:effectLst/>
                  <a:uLnTx/>
                  <a:uFillTx/>
                  <a:latin typeface="Trebuchet MS" charset="0"/>
                  <a:ea typeface="宋体" charset="0"/>
                </a:rPr>
                <a:t> </a:t>
              </a:r>
              <a:endParaRPr kumimoji="0" lang="en-US" sz="2000" b="0" i="0" u="none" strike="noStrike" kern="1200" cap="none" spc="0" normalizeH="0" baseline="0" noProof="0">
                <a:ln>
                  <a:noFill/>
                </a:ln>
                <a:solidFill>
                  <a:srgbClr val="000000"/>
                </a:solidFill>
                <a:effectLst/>
                <a:uLnTx/>
                <a:uFillTx/>
                <a:latin typeface="Trebuchet MS" charset="0"/>
                <a:ea typeface="宋体" charset="0"/>
              </a:endParaRPr>
            </a:p>
          </p:txBody>
        </p:sp>
      </p:grpSp>
    </p:spTree>
    <p:extLst>
      <p:ext uri="{BB962C8B-B14F-4D97-AF65-F5344CB8AC3E}">
        <p14:creationId xmlns:p14="http://schemas.microsoft.com/office/powerpoint/2010/main" val="2567530805"/>
      </p:ext>
    </p:extLst>
  </p:cSld>
  <p:clrMapOvr>
    <a:overrideClrMapping bg1="lt1" tx1="dk1" bg2="lt2" tx2="dk2" accent1="accent1" accent2="accent2" accent3="accent3" accent4="accent4" accent5="accent5" accent6="accent6" hlink="hlink" folHlink="folHlink"/>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ChangeArrowheads="1"/>
          </p:cNvSpPr>
          <p:nvPr>
            <p:ph type="title"/>
          </p:nvPr>
        </p:nvSpPr>
        <p:spPr>
          <a:noFill/>
        </p:spPr>
        <p:txBody>
          <a:bodyPr/>
          <a:lstStyle/>
          <a:p>
            <a:pPr eaLnBrk="1" hangingPunct="1"/>
            <a:r>
              <a:rPr lang="en-US">
                <a:latin typeface="Arial" charset="0"/>
              </a:rPr>
              <a:t>Jeremiah to King Jehoiakim</a:t>
            </a:r>
          </a:p>
        </p:txBody>
      </p:sp>
      <p:pic>
        <p:nvPicPr>
          <p:cNvPr id="122882" name="Picture 3" descr="jeremiahtheprophe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9750" y="3457575"/>
            <a:ext cx="3240088" cy="2268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2883" name="Text Box 4"/>
          <p:cNvSpPr txBox="1">
            <a:spLocks noChangeArrowheads="1"/>
          </p:cNvSpPr>
          <p:nvPr/>
        </p:nvSpPr>
        <p:spPr bwMode="auto">
          <a:xfrm>
            <a:off x="6227763" y="765175"/>
            <a:ext cx="2305050" cy="519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Times New Roman" charset="0"/>
                <a:ea typeface="宋体" charset="0"/>
              </a:rPr>
              <a:t>Jeremiah 15:4</a:t>
            </a:r>
          </a:p>
        </p:txBody>
      </p:sp>
      <p:sp>
        <p:nvSpPr>
          <p:cNvPr id="122884" name="AutoShape 6"/>
          <p:cNvSpPr>
            <a:spLocks noChangeArrowheads="1"/>
          </p:cNvSpPr>
          <p:nvPr/>
        </p:nvSpPr>
        <p:spPr bwMode="auto">
          <a:xfrm>
            <a:off x="3276600" y="1341438"/>
            <a:ext cx="5545138" cy="2676525"/>
          </a:xfrm>
          <a:prstGeom prst="wedgeEllipseCallout">
            <a:avLst>
              <a:gd name="adj1" fmla="val -47940"/>
              <a:gd name="adj2" fmla="val 35231"/>
            </a:avLst>
          </a:prstGeom>
          <a:solidFill>
            <a:schemeClr val="accent1">
              <a:alpha val="50195"/>
            </a:schemeClr>
          </a:solidFill>
          <a:ln w="9525">
            <a:solidFill>
              <a:schemeClr val="tx1"/>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宋体" charset="0"/>
              <a:cs typeface="宋体" charset="0"/>
            </a:endParaRPr>
          </a:p>
        </p:txBody>
      </p:sp>
      <p:sp>
        <p:nvSpPr>
          <p:cNvPr id="122885" name="Text Box 7"/>
          <p:cNvSpPr txBox="1">
            <a:spLocks noChangeArrowheads="1"/>
          </p:cNvSpPr>
          <p:nvPr/>
        </p:nvSpPr>
        <p:spPr bwMode="auto">
          <a:xfrm>
            <a:off x="3708400" y="1916113"/>
            <a:ext cx="5041900" cy="1446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ru-RU" altLang="zh-CN" sz="2200" b="1" i="1" u="none" strike="noStrike" kern="1200" cap="none" spc="0" normalizeH="0" baseline="0" noProof="0">
                <a:ln>
                  <a:noFill/>
                </a:ln>
                <a:solidFill>
                  <a:srgbClr val="000000"/>
                </a:solidFill>
                <a:effectLst/>
                <a:uLnTx/>
                <a:uFillTx/>
                <a:latin typeface="Trebuchet MS" charset="0"/>
                <a:ea typeface="宋体" charset="0"/>
              </a:rPr>
              <a:t>"</a:t>
            </a:r>
            <a:r>
              <a:rPr kumimoji="0" lang="en-US" altLang="zh-CN" sz="2200" b="1" i="1" u="none" strike="noStrike" kern="1200" cap="none" spc="0" normalizeH="0" baseline="0" noProof="0">
                <a:ln>
                  <a:noFill/>
                </a:ln>
                <a:solidFill>
                  <a:srgbClr val="000000"/>
                </a:solidFill>
                <a:effectLst/>
                <a:uLnTx/>
                <a:uFillTx/>
                <a:latin typeface="Trebuchet MS" charset="0"/>
                <a:ea typeface="宋体" charset="0"/>
              </a:rPr>
              <a:t>I will make them abhorrent to all the kingdoms of the earth</a:t>
            </a:r>
            <a:r>
              <a:rPr kumimoji="0" lang="en-US" altLang="zh-CN" sz="2200" b="1" i="1" u="none" strike="noStrike" kern="1200" cap="none" spc="0" normalizeH="0" baseline="0" noProof="0">
                <a:ln>
                  <a:noFill/>
                </a:ln>
                <a:solidFill>
                  <a:srgbClr val="FFFF00"/>
                </a:solidFill>
                <a:effectLst/>
                <a:uLnTx/>
                <a:uFillTx/>
                <a:latin typeface="Trebuchet MS" charset="0"/>
                <a:ea typeface="宋体" charset="0"/>
              </a:rPr>
              <a:t> </a:t>
            </a:r>
            <a:r>
              <a:rPr kumimoji="0" lang="en-US" altLang="zh-CN" sz="2200" b="1" i="1" u="none" strike="noStrike" kern="1200" cap="none" spc="0" normalizeH="0" baseline="0" noProof="0">
                <a:ln>
                  <a:noFill/>
                </a:ln>
                <a:solidFill>
                  <a:srgbClr val="0000FF"/>
                </a:solidFill>
                <a:effectLst/>
                <a:uLnTx/>
                <a:uFillTx/>
                <a:latin typeface="Trebuchet MS" charset="0"/>
                <a:ea typeface="宋体" charset="0"/>
              </a:rPr>
              <a:t>because of what Manasseh</a:t>
            </a:r>
            <a:r>
              <a:rPr kumimoji="0" lang="en-US" altLang="zh-CN" sz="2200" b="1" i="1" u="none" strike="noStrike" kern="1200" cap="none" spc="0" normalizeH="0" baseline="0" noProof="0">
                <a:ln>
                  <a:noFill/>
                </a:ln>
                <a:solidFill>
                  <a:srgbClr val="FFFF00"/>
                </a:solidFill>
                <a:effectLst/>
                <a:uLnTx/>
                <a:uFillTx/>
                <a:latin typeface="Trebuchet MS" charset="0"/>
                <a:ea typeface="宋体" charset="0"/>
              </a:rPr>
              <a:t> </a:t>
            </a:r>
            <a:r>
              <a:rPr kumimoji="0" lang="en-US" altLang="zh-CN" sz="2200" b="1" i="1" u="none" strike="noStrike" kern="1200" cap="none" spc="0" normalizeH="0" baseline="0" noProof="0">
                <a:ln>
                  <a:noFill/>
                </a:ln>
                <a:solidFill>
                  <a:srgbClr val="000000"/>
                </a:solidFill>
                <a:effectLst/>
                <a:uLnTx/>
                <a:uFillTx/>
                <a:latin typeface="Trebuchet MS" charset="0"/>
                <a:ea typeface="宋体" charset="0"/>
              </a:rPr>
              <a:t>son of Hezekiah king of Judah</a:t>
            </a:r>
            <a:r>
              <a:rPr kumimoji="0" lang="en-US" altLang="zh-CN" sz="2200" b="1" i="1" u="none" strike="noStrike" kern="1200" cap="none" spc="0" normalizeH="0" baseline="0" noProof="0">
                <a:ln>
                  <a:noFill/>
                </a:ln>
                <a:solidFill>
                  <a:srgbClr val="FFFF00"/>
                </a:solidFill>
                <a:effectLst/>
                <a:uLnTx/>
                <a:uFillTx/>
                <a:latin typeface="Trebuchet MS" charset="0"/>
                <a:ea typeface="宋体" charset="0"/>
              </a:rPr>
              <a:t> </a:t>
            </a:r>
            <a:r>
              <a:rPr kumimoji="0" lang="en-US" altLang="zh-CN" sz="2200" b="1" i="1" u="none" strike="noStrike" kern="1200" cap="none" spc="0" normalizeH="0" baseline="0" noProof="0">
                <a:ln>
                  <a:noFill/>
                </a:ln>
                <a:solidFill>
                  <a:srgbClr val="0000FF"/>
                </a:solidFill>
                <a:effectLst/>
                <a:uLnTx/>
                <a:uFillTx/>
                <a:latin typeface="Trebuchet MS" charset="0"/>
                <a:ea typeface="宋体" charset="0"/>
              </a:rPr>
              <a:t>did in Jerusalem.</a:t>
            </a:r>
            <a:r>
              <a:rPr kumimoji="0" lang="ru-RU" altLang="zh-CN" sz="2200" b="1" i="1" u="none" strike="noStrike" kern="1200" cap="none" spc="0" normalizeH="0" baseline="0" noProof="0">
                <a:ln>
                  <a:noFill/>
                </a:ln>
                <a:solidFill>
                  <a:srgbClr val="0000FF"/>
                </a:solidFill>
                <a:effectLst/>
                <a:uLnTx/>
                <a:uFillTx/>
                <a:latin typeface="Trebuchet MS" charset="0"/>
                <a:ea typeface="宋体" charset="0"/>
              </a:rPr>
              <a:t>"</a:t>
            </a:r>
            <a:endParaRPr kumimoji="0" lang="en-US" sz="2200" b="1" i="1" u="none" strike="noStrike" kern="1200" cap="none" spc="0" normalizeH="0" baseline="0" noProof="0">
              <a:ln>
                <a:noFill/>
              </a:ln>
              <a:solidFill>
                <a:srgbClr val="0000FF"/>
              </a:solidFill>
              <a:effectLst/>
              <a:uLnTx/>
              <a:uFillTx/>
              <a:latin typeface="Trebuchet MS" charset="0"/>
              <a:ea typeface="宋体" charset="0"/>
            </a:endParaRPr>
          </a:p>
        </p:txBody>
      </p:sp>
    </p:spTree>
    <p:extLst>
      <p:ext uri="{BB962C8B-B14F-4D97-AF65-F5344CB8AC3E}">
        <p14:creationId xmlns:p14="http://schemas.microsoft.com/office/powerpoint/2010/main" val="1591481370"/>
      </p:ext>
    </p:extLst>
  </p:cSld>
  <p:clrMapOvr>
    <a:overrideClrMapping bg1="lt1" tx1="dk1" bg2="lt2" tx2="dk2" accent1="accent1" accent2="accent2" accent3="accent3" accent4="accent4" accent5="accent5" accent6="accent6" hlink="hlink" folHlink="folHlink"/>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16</a:t>
            </a:r>
          </a:p>
        </p:txBody>
      </p:sp>
    </p:spTree>
    <p:extLst>
      <p:ext uri="{BB962C8B-B14F-4D97-AF65-F5344CB8AC3E}">
        <p14:creationId xmlns:p14="http://schemas.microsoft.com/office/powerpoint/2010/main" val="388005158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3" descr="jeremiahtheprophe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9388" y="3357563"/>
            <a:ext cx="3527425" cy="247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30" name="AutoShape 8"/>
          <p:cNvSpPr>
            <a:spLocks noChangeArrowheads="1"/>
          </p:cNvSpPr>
          <p:nvPr/>
        </p:nvSpPr>
        <p:spPr bwMode="auto">
          <a:xfrm>
            <a:off x="3563938" y="1628775"/>
            <a:ext cx="5040312" cy="3960813"/>
          </a:xfrm>
          <a:prstGeom prst="wedgeRoundRectCallout">
            <a:avLst>
              <a:gd name="adj1" fmla="val -54912"/>
              <a:gd name="adj2" fmla="val 380"/>
              <a:gd name="adj3" fmla="val 16667"/>
            </a:avLst>
          </a:prstGeom>
          <a:solidFill>
            <a:schemeClr val="accent1">
              <a:alpha val="50195"/>
            </a:schemeClr>
          </a:solidFill>
          <a:ln w="9525">
            <a:solidFill>
              <a:schemeClr val="tx1"/>
            </a:solidFill>
            <a:miter lim="800000"/>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宋体" charset="0"/>
              <a:cs typeface="宋体" charset="0"/>
            </a:endParaRPr>
          </a:p>
        </p:txBody>
      </p:sp>
      <p:sp>
        <p:nvSpPr>
          <p:cNvPr id="124931" name="Rectangle 2"/>
          <p:cNvSpPr>
            <a:spLocks noGrp="1" noChangeArrowheads="1"/>
          </p:cNvSpPr>
          <p:nvPr>
            <p:ph type="title"/>
          </p:nvPr>
        </p:nvSpPr>
        <p:spPr>
          <a:noFill/>
        </p:spPr>
        <p:txBody>
          <a:bodyPr/>
          <a:lstStyle/>
          <a:p>
            <a:pPr eaLnBrk="1" hangingPunct="1"/>
            <a:r>
              <a:rPr lang="en-US">
                <a:latin typeface="Arial" charset="0"/>
              </a:rPr>
              <a:t>Jeremiah to King Jehoiakim</a:t>
            </a:r>
          </a:p>
        </p:txBody>
      </p:sp>
      <p:sp>
        <p:nvSpPr>
          <p:cNvPr id="124932" name="Text Box 4"/>
          <p:cNvSpPr txBox="1">
            <a:spLocks noChangeArrowheads="1"/>
          </p:cNvSpPr>
          <p:nvPr/>
        </p:nvSpPr>
        <p:spPr bwMode="auto">
          <a:xfrm>
            <a:off x="6156325" y="836613"/>
            <a:ext cx="2160588"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000" b="0" i="0" u="none" strike="noStrike" kern="1200" cap="none" spc="0" normalizeH="0" baseline="0" noProof="0">
                <a:ln>
                  <a:noFill/>
                </a:ln>
                <a:solidFill>
                  <a:srgbClr val="FFFF00"/>
                </a:solidFill>
                <a:effectLst/>
                <a:uLnTx/>
                <a:uFillTx/>
                <a:latin typeface="Times New Roman" charset="0"/>
                <a:ea typeface="宋体" charset="0"/>
              </a:rPr>
              <a:t>Jeremiah 16:11-13</a:t>
            </a:r>
          </a:p>
        </p:txBody>
      </p:sp>
      <p:sp>
        <p:nvSpPr>
          <p:cNvPr id="124933" name="Text Box 7"/>
          <p:cNvSpPr txBox="1">
            <a:spLocks noChangeArrowheads="1"/>
          </p:cNvSpPr>
          <p:nvPr/>
        </p:nvSpPr>
        <p:spPr bwMode="auto">
          <a:xfrm>
            <a:off x="3609975" y="1831975"/>
            <a:ext cx="5113338" cy="37856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ru-RU" altLang="zh-CN" sz="2400" b="1" i="1" u="none" strike="noStrike" kern="1200" cap="none" spc="0" normalizeH="0" baseline="0" noProof="0">
                <a:ln>
                  <a:noFill/>
                </a:ln>
                <a:solidFill>
                  <a:srgbClr val="996666"/>
                </a:solidFill>
                <a:effectLst/>
                <a:uLnTx/>
                <a:uFillTx/>
                <a:latin typeface="Arial" charset="0"/>
                <a:ea typeface="宋体" charset="0"/>
              </a:rPr>
              <a:t>"</a:t>
            </a:r>
            <a:r>
              <a:rPr kumimoji="0" lang="en-US" altLang="zh-CN" sz="2400" b="1" i="1" u="none" strike="noStrike" kern="1200" cap="none" spc="0" normalizeH="0" baseline="0" noProof="0">
                <a:ln>
                  <a:noFill/>
                </a:ln>
                <a:solidFill>
                  <a:srgbClr val="996666"/>
                </a:solidFill>
                <a:effectLst/>
                <a:uLnTx/>
                <a:uFillTx/>
                <a:latin typeface="Arial" charset="0"/>
                <a:ea typeface="宋体" charset="0"/>
              </a:rPr>
              <a:t>...Your fathers forsook me… and did not keep my law. But</a:t>
            </a:r>
            <a:r>
              <a:rPr kumimoji="0" lang="en-US" altLang="zh-CN" sz="2400" b="1" i="1" u="none" strike="noStrike" kern="1200" cap="none" spc="0" normalizeH="0" baseline="0" noProof="0">
                <a:ln>
                  <a:noFill/>
                </a:ln>
                <a:solidFill>
                  <a:srgbClr val="FFFF00"/>
                </a:solidFill>
                <a:effectLst/>
                <a:uLnTx/>
                <a:uFillTx/>
                <a:latin typeface="Arial" charset="0"/>
                <a:ea typeface="宋体" charset="0"/>
              </a:rPr>
              <a:t> </a:t>
            </a:r>
            <a:r>
              <a:rPr kumimoji="0" lang="en-US" altLang="zh-CN" sz="2400" b="1" i="1" u="none" strike="noStrike" kern="1200" cap="none" spc="0" normalizeH="0" baseline="0" noProof="0">
                <a:ln>
                  <a:noFill/>
                </a:ln>
                <a:solidFill>
                  <a:srgbClr val="0000FF"/>
                </a:solidFill>
                <a:effectLst/>
                <a:uLnTx/>
                <a:uFillTx/>
                <a:latin typeface="Arial" charset="0"/>
                <a:ea typeface="宋体" charset="0"/>
              </a:rPr>
              <a:t>you have behaved more wickedly than your fathers… instead of obeying Me. So I will throw you out of this land into a land</a:t>
            </a:r>
            <a:r>
              <a:rPr kumimoji="0" lang="en-US" altLang="zh-CN" sz="2400" b="1" i="1" u="none" strike="noStrike" kern="1200" cap="none" spc="0" normalizeH="0" baseline="0" noProof="0">
                <a:ln>
                  <a:noFill/>
                </a:ln>
                <a:solidFill>
                  <a:srgbClr val="FFFF00"/>
                </a:solidFill>
                <a:effectLst/>
                <a:uLnTx/>
                <a:uFillTx/>
                <a:latin typeface="Arial" charset="0"/>
                <a:ea typeface="宋体" charset="0"/>
              </a:rPr>
              <a:t> </a:t>
            </a:r>
            <a:r>
              <a:rPr kumimoji="0" lang="en-US" altLang="zh-CN" sz="2400" b="1" i="1" u="none" strike="noStrike" kern="1200" cap="none" spc="0" normalizeH="0" baseline="0" noProof="0">
                <a:ln>
                  <a:noFill/>
                </a:ln>
                <a:solidFill>
                  <a:srgbClr val="996666"/>
                </a:solidFill>
                <a:effectLst/>
                <a:uLnTx/>
                <a:uFillTx/>
                <a:latin typeface="Arial" charset="0"/>
                <a:ea typeface="宋体" charset="0"/>
              </a:rPr>
              <a:t>neither you nor your fathers have known, and</a:t>
            </a:r>
            <a:r>
              <a:rPr kumimoji="0" lang="en-US" altLang="zh-CN" sz="2400" b="1" i="1" u="none" strike="noStrike" kern="1200" cap="none" spc="0" normalizeH="0" baseline="0" noProof="0">
                <a:ln>
                  <a:noFill/>
                </a:ln>
                <a:solidFill>
                  <a:srgbClr val="FFFF00"/>
                </a:solidFill>
                <a:effectLst/>
                <a:uLnTx/>
                <a:uFillTx/>
                <a:latin typeface="Arial" charset="0"/>
                <a:ea typeface="宋体" charset="0"/>
              </a:rPr>
              <a:t> </a:t>
            </a:r>
            <a:r>
              <a:rPr kumimoji="0" lang="en-US" altLang="zh-CN" sz="2400" b="1" i="1" u="none" strike="noStrike" kern="1200" cap="none" spc="0" normalizeH="0" baseline="0" noProof="0">
                <a:ln>
                  <a:noFill/>
                </a:ln>
                <a:solidFill>
                  <a:srgbClr val="0000FF"/>
                </a:solidFill>
                <a:effectLst/>
                <a:uLnTx/>
                <a:uFillTx/>
                <a:latin typeface="Arial" charset="0"/>
                <a:ea typeface="宋体" charset="0"/>
              </a:rPr>
              <a:t>there you will serve other gods</a:t>
            </a:r>
            <a:r>
              <a:rPr kumimoji="0" lang="en-US" altLang="zh-CN" sz="2400" b="1" i="1" u="none" strike="noStrike" kern="1200" cap="none" spc="0" normalizeH="0" baseline="0" noProof="0">
                <a:ln>
                  <a:noFill/>
                </a:ln>
                <a:solidFill>
                  <a:srgbClr val="FFFF00"/>
                </a:solidFill>
                <a:effectLst/>
                <a:uLnTx/>
                <a:uFillTx/>
                <a:latin typeface="Arial" charset="0"/>
                <a:ea typeface="宋体" charset="0"/>
              </a:rPr>
              <a:t> </a:t>
            </a:r>
            <a:r>
              <a:rPr kumimoji="0" lang="en-US" altLang="zh-CN" sz="2400" b="1" i="1" u="none" strike="noStrike" kern="1200" cap="none" spc="0" normalizeH="0" baseline="0" noProof="0">
                <a:ln>
                  <a:noFill/>
                </a:ln>
                <a:solidFill>
                  <a:srgbClr val="996666"/>
                </a:solidFill>
                <a:effectLst/>
                <a:uLnTx/>
                <a:uFillTx/>
                <a:latin typeface="Arial" charset="0"/>
                <a:ea typeface="宋体" charset="0"/>
              </a:rPr>
              <a:t>day and night, for I will show you no favour.</a:t>
            </a:r>
            <a:r>
              <a:rPr kumimoji="0" lang="ru-RU" altLang="zh-CN" sz="2400" b="1" i="1" u="none" strike="noStrike" kern="1200" cap="none" spc="0" normalizeH="0" baseline="0" noProof="0">
                <a:ln>
                  <a:noFill/>
                </a:ln>
                <a:solidFill>
                  <a:srgbClr val="996666"/>
                </a:solidFill>
                <a:effectLst/>
                <a:uLnTx/>
                <a:uFillTx/>
                <a:latin typeface="Arial" charset="0"/>
                <a:ea typeface="宋体" charset="0"/>
              </a:rPr>
              <a:t>"</a:t>
            </a:r>
            <a:endParaRPr kumimoji="0" lang="en-US" sz="2400" b="1" i="1" u="none" strike="noStrike" kern="1200" cap="none" spc="0" normalizeH="0" baseline="0" noProof="0">
              <a:ln>
                <a:noFill/>
              </a:ln>
              <a:solidFill>
                <a:srgbClr val="996666"/>
              </a:solidFill>
              <a:effectLst/>
              <a:uLnTx/>
              <a:uFillTx/>
              <a:latin typeface="Arial" charset="0"/>
              <a:ea typeface="宋体" charset="0"/>
            </a:endParaRPr>
          </a:p>
        </p:txBody>
      </p:sp>
    </p:spTree>
    <p:extLst>
      <p:ext uri="{BB962C8B-B14F-4D97-AF65-F5344CB8AC3E}">
        <p14:creationId xmlns:p14="http://schemas.microsoft.com/office/powerpoint/2010/main" val="1950822707"/>
      </p:ext>
    </p:extLst>
  </p:cSld>
  <p:clrMapOvr>
    <a:overrideClrMapping bg1="lt1" tx1="dk1" bg2="lt2" tx2="dk2" accent1="accent1" accent2="accent2" accent3="accent3" accent4="accent4" accent5="accent5" accent6="accent6" hlink="hlink" folHlink="folHlink"/>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17</a:t>
            </a:r>
          </a:p>
        </p:txBody>
      </p:sp>
    </p:spTree>
    <p:extLst>
      <p:ext uri="{BB962C8B-B14F-4D97-AF65-F5344CB8AC3E}">
        <p14:creationId xmlns:p14="http://schemas.microsoft.com/office/powerpoint/2010/main" val="319633584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18</a:t>
            </a:r>
          </a:p>
        </p:txBody>
      </p:sp>
    </p:spTree>
    <p:extLst>
      <p:ext uri="{BB962C8B-B14F-4D97-AF65-F5344CB8AC3E}">
        <p14:creationId xmlns:p14="http://schemas.microsoft.com/office/powerpoint/2010/main" val="62911691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2"/>
          <p:cNvSpPr>
            <a:spLocks noGrp="1" noChangeArrowheads="1"/>
          </p:cNvSpPr>
          <p:nvPr>
            <p:ph type="title"/>
          </p:nvPr>
        </p:nvSpPr>
        <p:spPr/>
        <p:txBody>
          <a:bodyPr/>
          <a:lstStyle/>
          <a:p>
            <a:pPr eaLnBrk="1" hangingPunct="1"/>
            <a:r>
              <a:rPr lang="en-US" b="1">
                <a:solidFill>
                  <a:schemeClr val="tx1"/>
                </a:solidFill>
                <a:latin typeface="Arial" charset="0"/>
                <a:ea typeface="ＭＳ Ｐゴシック" charset="0"/>
                <a:cs typeface="Arial" charset="0"/>
              </a:rPr>
              <a:t>I am the Potter, you are the Clay</a:t>
            </a:r>
          </a:p>
        </p:txBody>
      </p:sp>
      <p:pic>
        <p:nvPicPr>
          <p:cNvPr id="135170" name="Picture 3" descr="MCj03539490000[1]"/>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l="4817" t="6966" r="6422" b="8707"/>
          <a:stretch>
            <a:fillRect/>
          </a:stretch>
        </p:blipFill>
        <p:spPr>
          <a:xfrm>
            <a:off x="638175" y="1928813"/>
            <a:ext cx="4149725" cy="3500437"/>
          </a:xfrm>
          <a:ln w="101600">
            <a:solidFill>
              <a:schemeClr val="bg1"/>
            </a:solidFill>
            <a:miter lim="800000"/>
            <a:headEnd/>
            <a:tailEnd/>
          </a:ln>
        </p:spPr>
      </p:pic>
      <p:sp>
        <p:nvSpPr>
          <p:cNvPr id="135171" name="Text Box 4"/>
          <p:cNvSpPr txBox="1">
            <a:spLocks noChangeArrowheads="1"/>
          </p:cNvSpPr>
          <p:nvPr/>
        </p:nvSpPr>
        <p:spPr bwMode="auto">
          <a:xfrm>
            <a:off x="5210175" y="1928813"/>
            <a:ext cx="3505200" cy="4894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O house of Israel, can I not do with you as this potter does? (v. 6)</a:t>
            </a:r>
          </a:p>
          <a:p>
            <a:pPr defTabSz="914400" eaLnBrk="1" fontAlgn="base" hangingPunct="1">
              <a:spcBef>
                <a:spcPct val="0"/>
              </a:spcBef>
              <a:spcAft>
                <a:spcPct val="0"/>
              </a:spcAft>
            </a:pPr>
            <a:endParaRPr lang="en-US" b="1">
              <a:solidFill>
                <a:prstClr val="black"/>
              </a:solidFill>
            </a:endParaRPr>
          </a:p>
          <a:p>
            <a:pPr defTabSz="914400" eaLnBrk="1" fontAlgn="base" hangingPunct="1">
              <a:spcBef>
                <a:spcPct val="0"/>
              </a:spcBef>
              <a:spcAft>
                <a:spcPct val="0"/>
              </a:spcAft>
            </a:pPr>
            <a:r>
              <a:rPr lang="en-US" b="1">
                <a:solidFill>
                  <a:prstClr val="black"/>
                </a:solidFill>
              </a:rPr>
              <a:t>If that nation I warned repents of its evil, then I will relent and not inflict on it the disaster I had planned (v. 8)</a:t>
            </a:r>
          </a:p>
          <a:p>
            <a:pPr defTabSz="914400" eaLnBrk="1" fontAlgn="base" hangingPunct="1">
              <a:spcBef>
                <a:spcPct val="0"/>
              </a:spcBef>
              <a:spcAft>
                <a:spcPct val="0"/>
              </a:spcAft>
            </a:pPr>
            <a:endParaRPr lang="en-US" b="1">
              <a:solidFill>
                <a:prstClr val="black"/>
              </a:solidFill>
            </a:endParaRPr>
          </a:p>
          <a:p>
            <a:pPr defTabSz="914400" eaLnBrk="1" fontAlgn="base" hangingPunct="1">
              <a:spcBef>
                <a:spcPct val="0"/>
              </a:spcBef>
              <a:spcAft>
                <a:spcPct val="0"/>
              </a:spcAft>
            </a:pPr>
            <a:r>
              <a:rPr lang="en-US" b="1">
                <a:solidFill>
                  <a:srgbClr val="D16349"/>
                </a:solidFill>
              </a:rPr>
              <a:t>		    </a:t>
            </a:r>
            <a:r>
              <a:rPr lang="en-US" b="1">
                <a:solidFill>
                  <a:srgbClr val="800000"/>
                </a:solidFill>
              </a:rPr>
              <a:t>Jer. 18</a:t>
            </a:r>
          </a:p>
          <a:p>
            <a:pPr defTabSz="914400" eaLnBrk="1" fontAlgn="base" hangingPunct="1">
              <a:spcBef>
                <a:spcPct val="0"/>
              </a:spcBef>
              <a:spcAft>
                <a:spcPct val="0"/>
              </a:spcAft>
            </a:pPr>
            <a:endParaRPr lang="en-US" b="1">
              <a:solidFill>
                <a:prstClr val="black"/>
              </a:solidFill>
            </a:endParaRPr>
          </a:p>
        </p:txBody>
      </p:sp>
    </p:spTree>
    <p:extLst>
      <p:ext uri="{BB962C8B-B14F-4D97-AF65-F5344CB8AC3E}">
        <p14:creationId xmlns:p14="http://schemas.microsoft.com/office/powerpoint/2010/main" val="20547109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19</a:t>
            </a:r>
          </a:p>
        </p:txBody>
      </p:sp>
    </p:spTree>
    <p:extLst>
      <p:ext uri="{BB962C8B-B14F-4D97-AF65-F5344CB8AC3E}">
        <p14:creationId xmlns:p14="http://schemas.microsoft.com/office/powerpoint/2010/main" val="38533938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p:cNvSpPr>
            <a:spLocks noGrp="1" noChangeArrowheads="1"/>
          </p:cNvSpPr>
          <p:nvPr>
            <p:ph type="title"/>
          </p:nvPr>
        </p:nvSpPr>
        <p:spPr>
          <a:xfrm>
            <a:off x="404813" y="-142875"/>
            <a:ext cx="8382000" cy="1143000"/>
          </a:xfrm>
        </p:spPr>
        <p:txBody>
          <a:bodyPr/>
          <a:lstStyle/>
          <a:p>
            <a:pPr eaLnBrk="1" hangingPunct="1"/>
            <a:r>
              <a:rPr lang="en-US" sz="3600" b="1">
                <a:solidFill>
                  <a:schemeClr val="tx1"/>
                </a:solidFill>
                <a:latin typeface="Arial" charset="0"/>
                <a:ea typeface="ＭＳ Ｐゴシック" charset="0"/>
                <a:cs typeface="Arial" charset="0"/>
              </a:rPr>
              <a:t>Object lesson #? What the..?? </a:t>
            </a:r>
          </a:p>
        </p:txBody>
      </p:sp>
      <p:pic>
        <p:nvPicPr>
          <p:cNvPr id="232451" name="Picture 3" descr="Pict-2"/>
          <p:cNvPicPr>
            <a:picLocks noGrp="1" noChangeAspect="1" noChangeArrowheads="1"/>
          </p:cNvPicPr>
          <p:nvPr>
            <p:ph idx="1"/>
          </p:nvPr>
        </p:nvPicPr>
        <p:blipFill>
          <a:blip r:embed="rId3"/>
          <a:srcRect/>
          <a:stretch>
            <a:fillRect/>
          </a:stretch>
        </p:blipFill>
        <p:spPr>
          <a:xfrm>
            <a:off x="2000250" y="1643063"/>
            <a:ext cx="5143500" cy="3716337"/>
          </a:xfrm>
          <a:ln w="101600">
            <a:solidFill>
              <a:schemeClr val="bg2">
                <a:lumMod val="90000"/>
              </a:schemeClr>
            </a:solidFill>
          </a:ln>
        </p:spPr>
      </p:pic>
      <p:sp>
        <p:nvSpPr>
          <p:cNvPr id="137219" name="Text Box 4"/>
          <p:cNvSpPr txBox="1">
            <a:spLocks noChangeArrowheads="1"/>
          </p:cNvSpPr>
          <p:nvPr/>
        </p:nvSpPr>
        <p:spPr bwMode="auto">
          <a:xfrm>
            <a:off x="250825" y="5456238"/>
            <a:ext cx="8512175"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You have forsaken me for other gods and shed innocent blood. I will smash you like the pot by your enemy.  </a:t>
            </a:r>
            <a:endParaRPr lang="en-US" b="1">
              <a:solidFill>
                <a:srgbClr val="D16349"/>
              </a:solidFill>
            </a:endParaRPr>
          </a:p>
        </p:txBody>
      </p:sp>
      <p:sp>
        <p:nvSpPr>
          <p:cNvPr id="137220" name="Rectangle 5"/>
          <p:cNvSpPr>
            <a:spLocks noChangeArrowheads="1"/>
          </p:cNvSpPr>
          <p:nvPr/>
        </p:nvSpPr>
        <p:spPr bwMode="auto">
          <a:xfrm>
            <a:off x="7848600" y="6319838"/>
            <a:ext cx="1143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400" b="1">
                <a:solidFill>
                  <a:srgbClr val="800000"/>
                </a:solidFill>
                <a:latin typeface="Arial" charset="0"/>
                <a:ea typeface="ＭＳ Ｐゴシック" charset="0"/>
                <a:cs typeface="ＭＳ Ｐゴシック" charset="0"/>
              </a:rPr>
              <a:t>Jer. 19</a:t>
            </a:r>
          </a:p>
        </p:txBody>
      </p:sp>
      <p:sp>
        <p:nvSpPr>
          <p:cNvPr id="137221" name="Text Box 6"/>
          <p:cNvSpPr txBox="1">
            <a:spLocks noChangeArrowheads="1"/>
          </p:cNvSpPr>
          <p:nvPr/>
        </p:nvSpPr>
        <p:spPr bwMode="auto">
          <a:xfrm>
            <a:off x="468313" y="6453188"/>
            <a:ext cx="3762375"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b="1" dirty="0">
                <a:solidFill>
                  <a:prstClr val="black"/>
                </a:solidFill>
              </a:rPr>
              <a:t>Picture Source: The Children</a:t>
            </a:r>
            <a:r>
              <a:rPr lang="mr-IN" altLang="ja-JP" sz="800" b="1" dirty="0">
                <a:solidFill>
                  <a:prstClr val="black"/>
                </a:solidFill>
              </a:rPr>
              <a:t>'</a:t>
            </a:r>
            <a:r>
              <a:rPr lang="en-US" sz="800" b="1" dirty="0">
                <a:solidFill>
                  <a:prstClr val="black"/>
                </a:solidFill>
              </a:rPr>
              <a:t>s Bible in 365 stories, Lion Publishing, 1985</a:t>
            </a:r>
          </a:p>
        </p:txBody>
      </p:sp>
    </p:spTree>
    <p:extLst>
      <p:ext uri="{BB962C8B-B14F-4D97-AF65-F5344CB8AC3E}">
        <p14:creationId xmlns:p14="http://schemas.microsoft.com/office/powerpoint/2010/main" val="793357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a:t>
            </a:r>
            <a:r>
              <a:rPr lang="en-US" sz="5400" b="1" dirty="0">
                <a:solidFill>
                  <a:srgbClr val="FFFF00"/>
                </a:solidFill>
                <a:effectLst>
                  <a:glow rad="127000">
                    <a:schemeClr val="tx1"/>
                  </a:glow>
                </a:effectLst>
                <a:latin typeface="Arial" charset="0"/>
                <a:ea typeface="ＭＳ Ｐゴシック" charset="0"/>
                <a:cs typeface="ＭＳ Ｐゴシック" charset="0"/>
              </a:rPr>
              <a:t>comfort</a:t>
            </a:r>
            <a:r>
              <a:rPr lang="en-US" sz="5400" b="1" dirty="0">
                <a:effectLst>
                  <a:glow rad="127000">
                    <a:schemeClr val="tx1"/>
                  </a:glow>
                </a:effectLst>
                <a:latin typeface="Arial" charset="0"/>
                <a:ea typeface="ＭＳ Ｐゴシック" charset="0"/>
                <a:cs typeface="ＭＳ Ｐゴシック" charset="0"/>
              </a:rPr>
              <a:t> even those he disciplines?</a:t>
            </a: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Tree>
    <p:extLst>
      <p:ext uri="{BB962C8B-B14F-4D97-AF65-F5344CB8AC3E}">
        <p14:creationId xmlns:p14="http://schemas.microsoft.com/office/powerpoint/2010/main" val="6894018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20</a:t>
            </a:r>
          </a:p>
        </p:txBody>
      </p:sp>
    </p:spTree>
    <p:extLst>
      <p:ext uri="{BB962C8B-B14F-4D97-AF65-F5344CB8AC3E}">
        <p14:creationId xmlns:p14="http://schemas.microsoft.com/office/powerpoint/2010/main" val="320813853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p:cNvSpPr>
            <a:spLocks noGrp="1" noChangeArrowheads="1"/>
          </p:cNvSpPr>
          <p:nvPr>
            <p:ph type="title"/>
          </p:nvPr>
        </p:nvSpPr>
        <p:spPr>
          <a:xfrm>
            <a:off x="0" y="214313"/>
            <a:ext cx="9144000" cy="762000"/>
          </a:xfrm>
        </p:spPr>
        <p:txBody>
          <a:bodyPr/>
          <a:lstStyle/>
          <a:p>
            <a:pPr eaLnBrk="1" hangingPunct="1"/>
            <a:r>
              <a:rPr lang="en-US" sz="3400" b="1">
                <a:solidFill>
                  <a:schemeClr val="tx1"/>
                </a:solidFill>
                <a:latin typeface="Arial" charset="0"/>
                <a:ea typeface="ＭＳ Ｐゴシック" charset="0"/>
                <a:cs typeface="Arial" charset="0"/>
              </a:rPr>
              <a:t>False Prophets &amp; Priests Oppose Jeremiah</a:t>
            </a:r>
          </a:p>
        </p:txBody>
      </p:sp>
      <p:pic>
        <p:nvPicPr>
          <p:cNvPr id="139266" name="Picture 3" descr="Pict-10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375" y="1857375"/>
            <a:ext cx="4822825" cy="3971925"/>
          </a:xfrm>
          <a:prstGeom prst="rect">
            <a:avLst/>
          </a:prstGeom>
          <a:noFill/>
          <a:ln w="10160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139267" name="Text Box 4"/>
          <p:cNvSpPr txBox="1">
            <a:spLocks noChangeArrowheads="1"/>
          </p:cNvSpPr>
          <p:nvPr/>
        </p:nvSpPr>
        <p:spPr bwMode="auto">
          <a:xfrm>
            <a:off x="5857875" y="2071688"/>
            <a:ext cx="3214688" cy="415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Jeremiah is beaten and placed in stocks by Pashhur, chief officer of the temple. </a:t>
            </a:r>
          </a:p>
          <a:p>
            <a:pPr defTabSz="914400" eaLnBrk="1" fontAlgn="base" hangingPunct="1">
              <a:spcBef>
                <a:spcPct val="0"/>
              </a:spcBef>
              <a:spcAft>
                <a:spcPct val="0"/>
              </a:spcAft>
            </a:pPr>
            <a:r>
              <a:rPr lang="en-US" b="1">
                <a:solidFill>
                  <a:srgbClr val="D16349"/>
                </a:solidFill>
              </a:rPr>
              <a:t>       </a:t>
            </a:r>
          </a:p>
          <a:p>
            <a:pPr defTabSz="914400" eaLnBrk="1" fontAlgn="base" hangingPunct="1">
              <a:spcBef>
                <a:spcPct val="0"/>
              </a:spcBef>
              <a:spcAft>
                <a:spcPct val="0"/>
              </a:spcAft>
            </a:pPr>
            <a:r>
              <a:rPr lang="en-US" b="1">
                <a:solidFill>
                  <a:srgbClr val="D16349"/>
                </a:solidFill>
              </a:rPr>
              <a:t>        </a:t>
            </a:r>
            <a:r>
              <a:rPr lang="en-US" b="1">
                <a:solidFill>
                  <a:srgbClr val="800000"/>
                </a:solidFill>
              </a:rPr>
              <a:t>Jer. 20:1-3</a:t>
            </a:r>
          </a:p>
          <a:p>
            <a:pPr defTabSz="914400" eaLnBrk="1" fontAlgn="base" hangingPunct="1">
              <a:spcBef>
                <a:spcPct val="0"/>
              </a:spcBef>
              <a:spcAft>
                <a:spcPct val="0"/>
              </a:spcAft>
            </a:pPr>
            <a:endParaRPr lang="en-US" b="1">
              <a:solidFill>
                <a:prstClr val="black"/>
              </a:solidFill>
            </a:endParaRPr>
          </a:p>
          <a:p>
            <a:pPr defTabSz="914400" eaLnBrk="1" fontAlgn="base" hangingPunct="1">
              <a:spcBef>
                <a:spcPct val="0"/>
              </a:spcBef>
              <a:spcAft>
                <a:spcPct val="0"/>
              </a:spcAft>
            </a:pPr>
            <a:r>
              <a:rPr lang="en-US" b="1">
                <a:solidFill>
                  <a:prstClr val="black"/>
                </a:solidFill>
              </a:rPr>
              <a:t>After release, Baruch, a young scribe, offers to help him.</a:t>
            </a:r>
          </a:p>
        </p:txBody>
      </p:sp>
      <p:sp>
        <p:nvSpPr>
          <p:cNvPr id="139268" name="Text Box 6"/>
          <p:cNvSpPr txBox="1">
            <a:spLocks noChangeArrowheads="1"/>
          </p:cNvSpPr>
          <p:nvPr/>
        </p:nvSpPr>
        <p:spPr bwMode="auto">
          <a:xfrm>
            <a:off x="468313" y="6381750"/>
            <a:ext cx="3605212"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b="1">
                <a:solidFill>
                  <a:prstClr val="black"/>
                </a:solidFill>
              </a:rPr>
              <a:t>Picture Source:  The Picture Bible, Chariot Books, David C Cook, 1978</a:t>
            </a:r>
          </a:p>
        </p:txBody>
      </p:sp>
    </p:spTree>
    <p:extLst>
      <p:ext uri="{BB962C8B-B14F-4D97-AF65-F5344CB8AC3E}">
        <p14:creationId xmlns:p14="http://schemas.microsoft.com/office/powerpoint/2010/main" val="79577723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84708" name="Picture 4">
            <a:hlinkClick r:id="rId3"/>
            <a:extLst>
              <a:ext uri="{FF2B5EF4-FFF2-40B4-BE49-F238E27FC236}">
                <a16:creationId xmlns:a16="http://schemas.microsoft.com/office/drawing/2014/main" id="{1F424CF3-A141-3948-B617-53D432470F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16" y="0"/>
            <a:ext cx="8839200" cy="58547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 y="-1"/>
            <a:ext cx="4888088" cy="800101"/>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Seal of </a:t>
            </a:r>
            <a:r>
              <a:rPr lang="en-US" b="1" dirty="0" err="1">
                <a:solidFill>
                  <a:schemeClr val="tx2"/>
                </a:solidFill>
                <a:effectLst>
                  <a:glow rad="127000">
                    <a:schemeClr val="bg1"/>
                  </a:glow>
                </a:effectLst>
                <a:latin typeface="Arial" charset="0"/>
                <a:ea typeface="ＭＳ Ｐゴシック" charset="0"/>
                <a:cs typeface="ＭＳ Ｐゴシック" charset="0"/>
              </a:rPr>
              <a:t>Immer</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4" name="Rectangle 2">
            <a:extLst>
              <a:ext uri="{FF2B5EF4-FFF2-40B4-BE49-F238E27FC236}">
                <a16:creationId xmlns:a16="http://schemas.microsoft.com/office/drawing/2014/main" id="{88C33A1A-1CB2-CC48-BB3E-FA113FC2AC5F}"/>
              </a:ext>
            </a:extLst>
          </p:cNvPr>
          <p:cNvSpPr txBox="1">
            <a:spLocks noChangeArrowheads="1"/>
          </p:cNvSpPr>
          <p:nvPr/>
        </p:nvSpPr>
        <p:spPr bwMode="auto">
          <a:xfrm>
            <a:off x="5077245" y="402492"/>
            <a:ext cx="4066753" cy="5452207"/>
          </a:xfrm>
          <a:prstGeom prst="rect">
            <a:avLst/>
          </a:prstGeom>
          <a:solidFill>
            <a:srgbClr val="FBFDFA"/>
          </a:solid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400" b="1" kern="0" dirty="0">
                <a:solidFill>
                  <a:schemeClr val="tx2"/>
                </a:solidFill>
                <a:effectLst>
                  <a:glow rad="127000">
                    <a:schemeClr val="bg1"/>
                  </a:glow>
                </a:effectLst>
                <a:latin typeface="Arial" charset="0"/>
                <a:ea typeface="ＭＳ Ｐゴシック" charset="0"/>
                <a:cs typeface="ＭＳ Ｐゴシック" charset="0"/>
              </a:rPr>
              <a:t>This seal was used by </a:t>
            </a:r>
            <a:r>
              <a:rPr lang="en-US" sz="2400" b="1" kern="0" dirty="0" err="1">
                <a:solidFill>
                  <a:schemeClr val="tx2"/>
                </a:solidFill>
                <a:effectLst>
                  <a:glow rad="127000">
                    <a:schemeClr val="bg1"/>
                  </a:glow>
                </a:effectLst>
                <a:latin typeface="Arial" charset="0"/>
                <a:ea typeface="ＭＳ Ｐゴシック" charset="0"/>
                <a:cs typeface="ＭＳ Ｐゴシック" charset="0"/>
              </a:rPr>
              <a:t>Immer</a:t>
            </a:r>
            <a:r>
              <a:rPr lang="en-US" sz="2400" b="1" kern="0" dirty="0">
                <a:solidFill>
                  <a:schemeClr val="tx2"/>
                </a:solidFill>
                <a:effectLst>
                  <a:glow rad="127000">
                    <a:schemeClr val="bg1"/>
                  </a:glow>
                </a:effectLst>
                <a:latin typeface="Arial" charset="0"/>
                <a:ea typeface="ＭＳ Ｐゴシック" charset="0"/>
                <a:cs typeface="ＭＳ Ｐゴシック" charset="0"/>
              </a:rPr>
              <a:t>, father of </a:t>
            </a:r>
            <a:r>
              <a:rPr lang="en-US" sz="2400" b="1" kern="0" dirty="0" err="1">
                <a:solidFill>
                  <a:schemeClr val="tx2"/>
                </a:solidFill>
                <a:effectLst>
                  <a:glow rad="127000">
                    <a:schemeClr val="bg1"/>
                  </a:glow>
                </a:effectLst>
                <a:latin typeface="Arial" charset="0"/>
                <a:ea typeface="ＭＳ Ｐゴシック" charset="0"/>
                <a:cs typeface="ＭＳ Ｐゴシック" charset="0"/>
              </a:rPr>
              <a:t>Pashur</a:t>
            </a:r>
            <a:r>
              <a:rPr lang="en-US" sz="2400" b="1" kern="0" dirty="0">
                <a:solidFill>
                  <a:schemeClr val="tx2"/>
                </a:solidFill>
                <a:effectLst>
                  <a:glow rad="127000">
                    <a:schemeClr val="bg1"/>
                  </a:glow>
                </a:effectLst>
                <a:latin typeface="Arial" charset="0"/>
                <a:ea typeface="ＭＳ Ｐゴシック" charset="0"/>
                <a:cs typeface="ＭＳ Ｐゴシック" charset="0"/>
              </a:rPr>
              <a:t> in Jeremiah 20:1 (ESV)—"When the priest Pashhur son of </a:t>
            </a:r>
            <a:r>
              <a:rPr lang="en-US" sz="2400" b="1" kern="0" dirty="0" err="1">
                <a:solidFill>
                  <a:schemeClr val="tx2"/>
                </a:solidFill>
                <a:effectLst>
                  <a:glow rad="127000">
                    <a:schemeClr val="bg1"/>
                  </a:glow>
                </a:effectLst>
                <a:latin typeface="Arial" charset="0"/>
                <a:ea typeface="ＭＳ Ｐゴシック" charset="0"/>
                <a:cs typeface="ＭＳ Ｐゴシック" charset="0"/>
              </a:rPr>
              <a:t>Immer</a:t>
            </a:r>
            <a:r>
              <a:rPr lang="en-US" sz="2400" b="1" kern="0" dirty="0">
                <a:solidFill>
                  <a:schemeClr val="tx2"/>
                </a:solidFill>
                <a:effectLst>
                  <a:glow rad="127000">
                    <a:schemeClr val="bg1"/>
                  </a:glow>
                </a:effectLst>
                <a:latin typeface="Arial" charset="0"/>
                <a:ea typeface="ＭＳ Ｐゴシック" charset="0"/>
                <a:cs typeface="ＭＳ Ｐゴシック" charset="0"/>
              </a:rPr>
              <a:t>, the official in charge of the temple of the Lord, heard Jeremiah prophesying these things, he had Jeremiah the prophet beaten and put in the stocks at the Upper Gate of Benjamin at the Lord’s temple."</a:t>
            </a:r>
          </a:p>
        </p:txBody>
      </p:sp>
      <p:sp>
        <p:nvSpPr>
          <p:cNvPr id="5" name="Rectangle 2">
            <a:extLst>
              <a:ext uri="{FF2B5EF4-FFF2-40B4-BE49-F238E27FC236}">
                <a16:creationId xmlns:a16="http://schemas.microsoft.com/office/drawing/2014/main" id="{A829C848-4360-E14C-BEE3-AE70080E08AE}"/>
              </a:ext>
            </a:extLst>
          </p:cNvPr>
          <p:cNvSpPr txBox="1">
            <a:spLocks noChangeArrowheads="1"/>
          </p:cNvSpPr>
          <p:nvPr/>
        </p:nvSpPr>
        <p:spPr bwMode="auto">
          <a:xfrm>
            <a:off x="1027011" y="5072063"/>
            <a:ext cx="4373664" cy="169414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algn="l" defTabSz="914400">
              <a:defRPr/>
            </a:pPr>
            <a:r>
              <a:rPr lang="en-US" sz="2000" b="1" kern="0" dirty="0">
                <a:solidFill>
                  <a:schemeClr val="tx2"/>
                </a:solidFill>
                <a:effectLst>
                  <a:glow rad="127000">
                    <a:schemeClr val="bg1"/>
                  </a:glow>
                </a:effectLst>
                <a:latin typeface="Arial" charset="0"/>
                <a:ea typeface="ＭＳ Ｐゴシック" charset="0"/>
                <a:cs typeface="ＭＳ Ｐゴシック" charset="0"/>
              </a:rPr>
              <a:t>The clay sealing (Bulla) of </a:t>
            </a:r>
            <a:r>
              <a:rPr lang="en-US" sz="2000" b="1" kern="0" dirty="0" err="1">
                <a:solidFill>
                  <a:schemeClr val="tx2"/>
                </a:solidFill>
                <a:effectLst>
                  <a:glow rad="127000">
                    <a:schemeClr val="bg1"/>
                  </a:glow>
                </a:effectLst>
                <a:latin typeface="Arial" charset="0"/>
                <a:ea typeface="ＭＳ Ｐゴシック" charset="0"/>
                <a:cs typeface="ＭＳ Ｐゴシック" charset="0"/>
              </a:rPr>
              <a:t>Hiṣilyahu</a:t>
            </a:r>
            <a:r>
              <a:rPr lang="en-US" sz="2000" b="1" kern="0" dirty="0">
                <a:solidFill>
                  <a:schemeClr val="tx2"/>
                </a:solidFill>
                <a:effectLst>
                  <a:glow rad="127000">
                    <a:schemeClr val="bg1"/>
                  </a:glow>
                </a:effectLst>
                <a:latin typeface="Arial" charset="0"/>
                <a:ea typeface="ＭＳ Ｐゴシック" charset="0"/>
                <a:cs typeface="ＭＳ Ｐゴシック" charset="0"/>
              </a:rPr>
              <a:t> son of </a:t>
            </a:r>
            <a:r>
              <a:rPr lang="en-US" sz="2000" b="1" kern="0" dirty="0" err="1">
                <a:solidFill>
                  <a:schemeClr val="tx2"/>
                </a:solidFill>
                <a:effectLst>
                  <a:glow rad="127000">
                    <a:schemeClr val="bg1"/>
                  </a:glow>
                </a:effectLst>
                <a:latin typeface="Arial" charset="0"/>
                <a:ea typeface="ＭＳ Ｐゴシック" charset="0"/>
                <a:cs typeface="ＭＳ Ｐゴシック" charset="0"/>
              </a:rPr>
              <a:t>Immer</a:t>
            </a:r>
            <a:r>
              <a:rPr lang="en-US" sz="2000" b="1" kern="0" dirty="0">
                <a:solidFill>
                  <a:schemeClr val="tx2"/>
                </a:solidFill>
                <a:effectLst>
                  <a:glow rad="127000">
                    <a:schemeClr val="bg1"/>
                  </a:glow>
                </a:effectLst>
                <a:latin typeface="Arial" charset="0"/>
                <a:ea typeface="ＭＳ Ｐゴシック" charset="0"/>
                <a:cs typeface="ＭＳ Ｐゴシック" charset="0"/>
              </a:rPr>
              <a:t>, a member of the priestly </a:t>
            </a:r>
            <a:r>
              <a:rPr lang="en-US" sz="2000" b="1" kern="0" dirty="0" err="1">
                <a:solidFill>
                  <a:schemeClr val="tx2"/>
                </a:solidFill>
                <a:effectLst>
                  <a:glow rad="127000">
                    <a:schemeClr val="bg1"/>
                  </a:glow>
                </a:effectLst>
                <a:latin typeface="Arial" charset="0"/>
                <a:ea typeface="ＭＳ Ｐゴシック" charset="0"/>
                <a:cs typeface="ＭＳ Ｐゴシック" charset="0"/>
              </a:rPr>
              <a:t>Immer</a:t>
            </a:r>
            <a:r>
              <a:rPr lang="en-US" sz="2000" b="1" kern="0" dirty="0">
                <a:solidFill>
                  <a:schemeClr val="tx2"/>
                </a:solidFill>
                <a:effectLst>
                  <a:glow rad="127000">
                    <a:schemeClr val="bg1"/>
                  </a:glow>
                </a:effectLst>
                <a:latin typeface="Arial" charset="0"/>
                <a:ea typeface="ＭＳ Ｐゴシック" charset="0"/>
                <a:cs typeface="ＭＳ Ｐゴシック" charset="0"/>
              </a:rPr>
              <a:t> family, who served in the administration of the Temple treasury. </a:t>
            </a:r>
          </a:p>
        </p:txBody>
      </p:sp>
    </p:spTree>
    <p:extLst>
      <p:ext uri="{BB962C8B-B14F-4D97-AF65-F5344CB8AC3E}">
        <p14:creationId xmlns:p14="http://schemas.microsoft.com/office/powerpoint/2010/main" val="5631527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21</a:t>
            </a:r>
          </a:p>
        </p:txBody>
      </p:sp>
    </p:spTree>
    <p:extLst>
      <p:ext uri="{BB962C8B-B14F-4D97-AF65-F5344CB8AC3E}">
        <p14:creationId xmlns:p14="http://schemas.microsoft.com/office/powerpoint/2010/main" val="31086183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3" descr="Pict-9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1265238"/>
            <a:ext cx="8991600" cy="5380037"/>
          </a:xfrm>
          <a:prstGeom prst="rect">
            <a:avLst/>
          </a:prstGeom>
          <a:noFill/>
          <a:ln w="10160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141314" name="Rectangle 2"/>
          <p:cNvSpPr>
            <a:spLocks noGrp="1" noChangeArrowheads="1"/>
          </p:cNvSpPr>
          <p:nvPr>
            <p:ph type="title"/>
          </p:nvPr>
        </p:nvSpPr>
        <p:spPr>
          <a:xfrm>
            <a:off x="0" y="260350"/>
            <a:ext cx="9144000" cy="914400"/>
          </a:xfrm>
        </p:spPr>
        <p:txBody>
          <a:bodyPr/>
          <a:lstStyle/>
          <a:p>
            <a:pPr algn="l" eaLnBrk="1" hangingPunct="1"/>
            <a:r>
              <a:rPr lang="en-US" sz="3200" b="1" dirty="0">
                <a:solidFill>
                  <a:schemeClr val="tx1"/>
                </a:solidFill>
                <a:latin typeface="Arial" charset="0"/>
                <a:ea typeface="ＭＳ Ｐゴシック" charset="0"/>
                <a:cs typeface="Arial" charset="0"/>
              </a:rPr>
              <a:t>Jeremiah prophesies against Judah</a:t>
            </a:r>
            <a:r>
              <a:rPr lang="mr-IN" altLang="ja-JP" sz="3200" b="1" dirty="0">
                <a:solidFill>
                  <a:schemeClr val="tx1"/>
                </a:solidFill>
                <a:latin typeface="Arial" charset="0"/>
                <a:ea typeface="ＭＳ Ｐゴシック" charset="0"/>
                <a:cs typeface="Arial" charset="0"/>
              </a:rPr>
              <a:t>'</a:t>
            </a:r>
            <a:r>
              <a:rPr lang="en-US" sz="3200" b="1" dirty="0">
                <a:solidFill>
                  <a:schemeClr val="tx1"/>
                </a:solidFill>
                <a:latin typeface="Arial" charset="0"/>
                <a:ea typeface="ＭＳ Ｐゴシック" charset="0"/>
                <a:cs typeface="Arial" charset="0"/>
              </a:rPr>
              <a:t>s leaders and false prophets, but they refuse to listen</a:t>
            </a:r>
          </a:p>
        </p:txBody>
      </p:sp>
      <p:sp>
        <p:nvSpPr>
          <p:cNvPr id="141315" name="Text Box 4"/>
          <p:cNvSpPr txBox="1">
            <a:spLocks noChangeArrowheads="1"/>
          </p:cNvSpPr>
          <p:nvPr/>
        </p:nvSpPr>
        <p:spPr bwMode="auto">
          <a:xfrm>
            <a:off x="3987800" y="1219200"/>
            <a:ext cx="3175000" cy="382588"/>
          </a:xfrm>
          <a:prstGeom prst="rect">
            <a:avLst/>
          </a:prstGeom>
          <a:solidFill>
            <a:schemeClr val="accent1"/>
          </a:solidFill>
          <a:ln w="9525">
            <a:solidFill>
              <a:schemeClr val="accent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800" b="1">
                <a:solidFill>
                  <a:prstClr val="black"/>
                </a:solidFill>
              </a:rPr>
              <a:t>WARNING ! WARNING!</a:t>
            </a:r>
          </a:p>
        </p:txBody>
      </p:sp>
      <p:sp>
        <p:nvSpPr>
          <p:cNvPr id="141316" name="Rectangle 5"/>
          <p:cNvSpPr>
            <a:spLocks noChangeArrowheads="1"/>
          </p:cNvSpPr>
          <p:nvPr/>
        </p:nvSpPr>
        <p:spPr bwMode="auto">
          <a:xfrm>
            <a:off x="6705600" y="6243638"/>
            <a:ext cx="2438400" cy="4619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US" sz="2400" b="1">
                <a:solidFill>
                  <a:srgbClr val="800000"/>
                </a:solidFill>
                <a:latin typeface="Arial" charset="0"/>
                <a:ea typeface="ＭＳ Ｐゴシック" charset="0"/>
                <a:cs typeface="ＭＳ Ｐゴシック" charset="0"/>
              </a:rPr>
              <a:t>Jer. 21–23</a:t>
            </a:r>
          </a:p>
        </p:txBody>
      </p:sp>
      <p:sp>
        <p:nvSpPr>
          <p:cNvPr id="141317" name="Text Box 6"/>
          <p:cNvSpPr txBox="1">
            <a:spLocks noChangeArrowheads="1"/>
          </p:cNvSpPr>
          <p:nvPr/>
        </p:nvSpPr>
        <p:spPr bwMode="auto">
          <a:xfrm>
            <a:off x="377825" y="6642100"/>
            <a:ext cx="3319463"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b="1">
                <a:solidFill>
                  <a:prstClr val="black"/>
                </a:solidFill>
              </a:rPr>
              <a:t>Source:  The Picture Bible, Chariot Books, David C Cook, 1978</a:t>
            </a:r>
          </a:p>
        </p:txBody>
      </p:sp>
    </p:spTree>
    <p:extLst>
      <p:ext uri="{BB962C8B-B14F-4D97-AF65-F5344CB8AC3E}">
        <p14:creationId xmlns:p14="http://schemas.microsoft.com/office/powerpoint/2010/main" val="81621661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22</a:t>
            </a:r>
          </a:p>
        </p:txBody>
      </p:sp>
    </p:spTree>
    <p:extLst>
      <p:ext uri="{BB962C8B-B14F-4D97-AF65-F5344CB8AC3E}">
        <p14:creationId xmlns:p14="http://schemas.microsoft.com/office/powerpoint/2010/main" val="301858406"/>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23</a:t>
            </a:r>
          </a:p>
        </p:txBody>
      </p:sp>
    </p:spTree>
    <p:extLst>
      <p:ext uri="{BB962C8B-B14F-4D97-AF65-F5344CB8AC3E}">
        <p14:creationId xmlns:p14="http://schemas.microsoft.com/office/powerpoint/2010/main" val="285543978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24</a:t>
            </a:r>
          </a:p>
        </p:txBody>
      </p:sp>
    </p:spTree>
    <p:extLst>
      <p:ext uri="{BB962C8B-B14F-4D97-AF65-F5344CB8AC3E}">
        <p14:creationId xmlns:p14="http://schemas.microsoft.com/office/powerpoint/2010/main" val="402757698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2"/>
          <p:cNvSpPr>
            <a:spLocks noGrp="1" noChangeArrowheads="1"/>
          </p:cNvSpPr>
          <p:nvPr>
            <p:ph type="title"/>
          </p:nvPr>
        </p:nvSpPr>
        <p:spPr>
          <a:xfrm>
            <a:off x="-71438" y="104136"/>
            <a:ext cx="9215438" cy="530900"/>
          </a:xfrm>
        </p:spPr>
        <p:txBody>
          <a:bodyPr/>
          <a:lstStyle/>
          <a:p>
            <a:pPr eaLnBrk="1" hangingPunct="1"/>
            <a:r>
              <a:rPr lang="en-US" sz="2700" b="1" dirty="0">
                <a:solidFill>
                  <a:schemeClr val="tx1"/>
                </a:solidFill>
                <a:latin typeface="Arial" charset="0"/>
                <a:ea typeface="ＭＳ Ｐゴシック" charset="0"/>
                <a:cs typeface="Arial" charset="0"/>
              </a:rPr>
              <a:t>No Repentance in Jerusalem after Nebuchadnezzar</a:t>
            </a:r>
          </a:p>
        </p:txBody>
      </p:sp>
      <p:pic>
        <p:nvPicPr>
          <p:cNvPr id="236547" name="Picture 3" descr="Pict-3"/>
          <p:cNvPicPr>
            <a:picLocks noGrp="1" noChangeAspect="1" noChangeArrowheads="1"/>
          </p:cNvPicPr>
          <p:nvPr>
            <p:ph idx="1"/>
          </p:nvPr>
        </p:nvPicPr>
        <p:blipFill>
          <a:blip r:embed="rId3"/>
          <a:srcRect/>
          <a:stretch>
            <a:fillRect/>
          </a:stretch>
        </p:blipFill>
        <p:spPr>
          <a:xfrm>
            <a:off x="4857750" y="1922463"/>
            <a:ext cx="3890963" cy="2578100"/>
          </a:xfrm>
          <a:ln w="101600">
            <a:solidFill>
              <a:schemeClr val="bg2">
                <a:lumMod val="90000"/>
              </a:schemeClr>
            </a:solidFill>
          </a:ln>
        </p:spPr>
      </p:pic>
      <p:sp>
        <p:nvSpPr>
          <p:cNvPr id="149507" name="Text Box 4"/>
          <p:cNvSpPr txBox="1">
            <a:spLocks noChangeArrowheads="1"/>
          </p:cNvSpPr>
          <p:nvPr/>
        </p:nvSpPr>
        <p:spPr bwMode="auto">
          <a:xfrm>
            <a:off x="381000" y="1492092"/>
            <a:ext cx="4448175" cy="252376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01625" indent="-301625" defTabSz="914400" eaLnBrk="1" fontAlgn="base" hangingPunct="1">
              <a:spcBef>
                <a:spcPct val="0"/>
              </a:spcBef>
              <a:spcAft>
                <a:spcPct val="0"/>
              </a:spcAft>
            </a:pPr>
            <a:r>
              <a:rPr lang="en-US" b="1" u="sng" dirty="0">
                <a:solidFill>
                  <a:srgbClr val="800000"/>
                </a:solidFill>
              </a:rPr>
              <a:t>Good figs </a:t>
            </a:r>
          </a:p>
          <a:p>
            <a:pPr marL="301625" indent="-301625" defTabSz="914400" eaLnBrk="1" fontAlgn="base" hangingPunct="1">
              <a:spcBef>
                <a:spcPct val="0"/>
              </a:spcBef>
              <a:spcAft>
                <a:spcPct val="0"/>
              </a:spcAft>
            </a:pPr>
            <a:endParaRPr lang="en-US" b="1" dirty="0">
              <a:solidFill>
                <a:srgbClr val="D16349"/>
              </a:solidFill>
            </a:endParaRPr>
          </a:p>
          <a:p>
            <a:pPr marL="301625" indent="-301625" defTabSz="914400" eaLnBrk="1" fontAlgn="base" hangingPunct="1">
              <a:spcBef>
                <a:spcPct val="0"/>
              </a:spcBef>
              <a:spcAft>
                <a:spcPct val="0"/>
              </a:spcAft>
            </a:pPr>
            <a:r>
              <a:rPr lang="en-US" b="1" dirty="0">
                <a:solidFill>
                  <a:prstClr val="black"/>
                </a:solidFill>
              </a:rPr>
              <a:t>– Exiles in Babylon who had begun to repent</a:t>
            </a:r>
            <a:endParaRPr lang="en-US" sz="1400" b="1" dirty="0">
              <a:solidFill>
                <a:prstClr val="black"/>
              </a:solidFill>
            </a:endParaRPr>
          </a:p>
          <a:p>
            <a:pPr marL="301625" indent="-301625" defTabSz="914400" eaLnBrk="1" fontAlgn="base" hangingPunct="1">
              <a:spcBef>
                <a:spcPct val="0"/>
              </a:spcBef>
              <a:spcAft>
                <a:spcPct val="0"/>
              </a:spcAft>
            </a:pPr>
            <a:endParaRPr lang="en-US" sz="1400" b="1" dirty="0">
              <a:solidFill>
                <a:prstClr val="black"/>
              </a:solidFill>
            </a:endParaRPr>
          </a:p>
          <a:p>
            <a:pPr marL="301625" indent="-301625" defTabSz="914400" eaLnBrk="1" fontAlgn="base" hangingPunct="1">
              <a:spcBef>
                <a:spcPct val="0"/>
              </a:spcBef>
              <a:spcAft>
                <a:spcPct val="0"/>
              </a:spcAft>
            </a:pPr>
            <a:r>
              <a:rPr lang="en-US" b="1" dirty="0">
                <a:solidFill>
                  <a:prstClr val="black"/>
                </a:solidFill>
              </a:rPr>
              <a:t>– God will take care of them and bring them back</a:t>
            </a:r>
          </a:p>
        </p:txBody>
      </p:sp>
      <p:sp>
        <p:nvSpPr>
          <p:cNvPr id="149508" name="Text Box 5"/>
          <p:cNvSpPr txBox="1">
            <a:spLocks noChangeArrowheads="1"/>
          </p:cNvSpPr>
          <p:nvPr/>
        </p:nvSpPr>
        <p:spPr bwMode="auto">
          <a:xfrm>
            <a:off x="380999" y="4047065"/>
            <a:ext cx="8628221" cy="22775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lnSpc>
                <a:spcPct val="150000"/>
              </a:lnSpc>
              <a:spcBef>
                <a:spcPct val="0"/>
              </a:spcBef>
              <a:spcAft>
                <a:spcPct val="0"/>
              </a:spcAft>
            </a:pPr>
            <a:r>
              <a:rPr lang="en-US" b="1" u="sng" dirty="0">
                <a:solidFill>
                  <a:srgbClr val="800000"/>
                </a:solidFill>
              </a:rPr>
              <a:t>Bad, rotten figs </a:t>
            </a:r>
          </a:p>
          <a:p>
            <a:pPr defTabSz="914400" eaLnBrk="1" fontAlgn="base" hangingPunct="1">
              <a:lnSpc>
                <a:spcPct val="150000"/>
              </a:lnSpc>
              <a:spcBef>
                <a:spcPct val="0"/>
              </a:spcBef>
              <a:spcAft>
                <a:spcPct val="0"/>
              </a:spcAft>
            </a:pPr>
            <a:r>
              <a:rPr lang="en-US" b="1" dirty="0">
                <a:solidFill>
                  <a:prstClr val="black"/>
                </a:solidFill>
              </a:rPr>
              <a:t>– King Zedekiah and his court and all people in Jerusalem</a:t>
            </a:r>
          </a:p>
          <a:p>
            <a:pPr defTabSz="914400" eaLnBrk="1" fontAlgn="base" hangingPunct="1">
              <a:lnSpc>
                <a:spcPct val="150000"/>
              </a:lnSpc>
              <a:spcBef>
                <a:spcPct val="0"/>
              </a:spcBef>
              <a:spcAft>
                <a:spcPct val="0"/>
              </a:spcAft>
            </a:pPr>
            <a:r>
              <a:rPr lang="en-US" b="1" dirty="0">
                <a:solidFill>
                  <a:prstClr val="black"/>
                </a:solidFill>
              </a:rPr>
              <a:t>– Still plotting and scheming against Babylon</a:t>
            </a:r>
          </a:p>
          <a:p>
            <a:pPr defTabSz="914400" eaLnBrk="1" fontAlgn="base" hangingPunct="1">
              <a:lnSpc>
                <a:spcPct val="150000"/>
              </a:lnSpc>
              <a:spcBef>
                <a:spcPct val="0"/>
              </a:spcBef>
              <a:spcAft>
                <a:spcPct val="0"/>
              </a:spcAft>
            </a:pPr>
            <a:r>
              <a:rPr lang="en-US" b="1" dirty="0">
                <a:solidFill>
                  <a:prstClr val="black"/>
                </a:solidFill>
              </a:rPr>
              <a:t>– Not fit to keep</a:t>
            </a:r>
          </a:p>
        </p:txBody>
      </p:sp>
      <p:sp>
        <p:nvSpPr>
          <p:cNvPr id="149509" name="Text Box 6"/>
          <p:cNvSpPr txBox="1">
            <a:spLocks noChangeArrowheads="1"/>
          </p:cNvSpPr>
          <p:nvPr/>
        </p:nvSpPr>
        <p:spPr bwMode="auto">
          <a:xfrm>
            <a:off x="155744" y="598220"/>
            <a:ext cx="885347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b="1" dirty="0">
                <a:solidFill>
                  <a:srgbClr val="800000"/>
                </a:solidFill>
              </a:rPr>
              <a:t>Depiction of People Through Figs at the Temple</a:t>
            </a:r>
          </a:p>
        </p:txBody>
      </p:sp>
      <p:sp>
        <p:nvSpPr>
          <p:cNvPr id="149510" name="Rectangle 7"/>
          <p:cNvSpPr>
            <a:spLocks noChangeArrowheads="1"/>
          </p:cNvSpPr>
          <p:nvPr/>
        </p:nvSpPr>
        <p:spPr bwMode="auto">
          <a:xfrm>
            <a:off x="7043617" y="5798115"/>
            <a:ext cx="1965602"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algn="r" defTabSz="914400" fontAlgn="base">
              <a:spcBef>
                <a:spcPct val="0"/>
              </a:spcBef>
              <a:spcAft>
                <a:spcPct val="0"/>
              </a:spcAft>
            </a:pPr>
            <a:r>
              <a:rPr lang="en-US" sz="2400" b="1" dirty="0">
                <a:solidFill>
                  <a:srgbClr val="800000"/>
                </a:solidFill>
                <a:latin typeface="Arial" charset="0"/>
                <a:ea typeface="ＭＳ Ｐゴシック" charset="0"/>
                <a:cs typeface="ＭＳ Ｐゴシック" charset="0"/>
              </a:rPr>
              <a:t>Jeremiah 24</a:t>
            </a:r>
          </a:p>
        </p:txBody>
      </p:sp>
      <p:sp>
        <p:nvSpPr>
          <p:cNvPr id="149511" name="Text Box 6"/>
          <p:cNvSpPr txBox="1">
            <a:spLocks noChangeArrowheads="1"/>
          </p:cNvSpPr>
          <p:nvPr/>
        </p:nvSpPr>
        <p:spPr bwMode="auto">
          <a:xfrm>
            <a:off x="611188" y="6453188"/>
            <a:ext cx="3762375"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b="1" dirty="0">
                <a:solidFill>
                  <a:prstClr val="black"/>
                </a:solidFill>
              </a:rPr>
              <a:t>Picture Source: The Children</a:t>
            </a:r>
            <a:r>
              <a:rPr lang="mr-IN" altLang="ja-JP" sz="800" b="1" dirty="0">
                <a:solidFill>
                  <a:prstClr val="black"/>
                </a:solidFill>
              </a:rPr>
              <a:t>'</a:t>
            </a:r>
            <a:r>
              <a:rPr lang="en-US" sz="800" b="1" dirty="0">
                <a:solidFill>
                  <a:prstClr val="black"/>
                </a:solidFill>
              </a:rPr>
              <a:t>s Bible in 365 stories, Lion Publishing, 1985</a:t>
            </a:r>
          </a:p>
        </p:txBody>
      </p:sp>
    </p:spTree>
    <p:extLst>
      <p:ext uri="{BB962C8B-B14F-4D97-AF65-F5344CB8AC3E}">
        <p14:creationId xmlns:p14="http://schemas.microsoft.com/office/powerpoint/2010/main" val="428990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9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950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950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9508">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950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950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950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7" grpId="0" build="p"/>
      <p:bldP spid="149508" grpId="0" build="p"/>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42 Jer 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8402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0"/>
            <a:ext cx="9144000" cy="990600"/>
          </a:xfrm>
          <a:solidFill>
            <a:srgbClr val="000090"/>
          </a:solidFill>
        </p:spPr>
        <p:txBody>
          <a:bodyPr/>
          <a:lstStyle/>
          <a:p>
            <a:pPr>
              <a:defRPr/>
            </a:pP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Jeremiah</a:t>
            </a:r>
            <a:r>
              <a:rPr lang="fr-FR" sz="32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sz="3200" b="1" dirty="0">
                <a:solidFill>
                  <a:srgbClr val="FFFFFF"/>
                </a:solidFill>
                <a:effectLst>
                  <a:outerShdw blurRad="38100" dist="38100" dir="2700000" algn="tl">
                    <a:srgbClr val="000000"/>
                  </a:outerShdw>
                </a:effectLst>
                <a:latin typeface="Arial" charset="0"/>
                <a:ea typeface="ＭＳ Ｐゴシック" charset="0"/>
                <a:cs typeface="Arial" charset="0"/>
              </a:rPr>
              <a:t>s Application: "Leave Jerusalem"</a:t>
            </a:r>
            <a:endParaRPr lang="en-US" sz="36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pic>
        <p:nvPicPr>
          <p:cNvPr id="4" name="Picture 3" descr="Pict-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 y="3048000"/>
            <a:ext cx="2476500" cy="1641475"/>
          </a:xfrm>
          <a:prstGeom prst="rect">
            <a:avLst/>
          </a:prstGeom>
          <a:noFill/>
          <a:ln w="101600">
            <a:solidFill>
              <a:schemeClr val="bg2">
                <a:lumMod val="90000"/>
              </a:schemeClr>
            </a:solidFill>
            <a:miter lim="800000"/>
            <a:headEnd/>
            <a:tailEnd/>
          </a:ln>
        </p:spPr>
      </p:pic>
      <p:sp>
        <p:nvSpPr>
          <p:cNvPr id="10" name="Title 1"/>
          <p:cNvSpPr txBox="1">
            <a:spLocks/>
          </p:cNvSpPr>
          <p:nvPr/>
        </p:nvSpPr>
        <p:spPr bwMode="auto">
          <a:xfrm>
            <a:off x="1981200" y="2133600"/>
            <a:ext cx="1295400" cy="16002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glow rad="165100">
                    <a:srgbClr val="FFFFFF">
                      <a:alpha val="75000"/>
                    </a:srgbClr>
                  </a:glow>
                </a:effectLst>
                <a:uLnTx/>
                <a:uFillTx/>
                <a:latin typeface="Arial" charset="0"/>
                <a:ea typeface="Arial" charset="0"/>
                <a:cs typeface="Arial" charset="0"/>
              </a:rPr>
              <a:t>Jews as figs:</a:t>
            </a:r>
            <a:endParaRPr kumimoji="0" lang="en-US" sz="3200" b="1" i="0" u="sng" strike="noStrike" kern="1200" cap="none" spc="0" normalizeH="0" baseline="0" noProof="0">
              <a:ln>
                <a:noFill/>
              </a:ln>
              <a:solidFill>
                <a:srgbClr val="000000"/>
              </a:solidFill>
              <a:effectLst>
                <a:glow rad="165100">
                  <a:srgbClr val="FFFFFF">
                    <a:alpha val="75000"/>
                  </a:srgbClr>
                </a:glow>
              </a:effectLst>
              <a:uLnTx/>
              <a:uFillTx/>
              <a:latin typeface="Arial" charset="0"/>
              <a:ea typeface="Arial" charset="0"/>
              <a:cs typeface="Arial" charset="0"/>
            </a:endParaRPr>
          </a:p>
        </p:txBody>
      </p:sp>
      <p:sp>
        <p:nvSpPr>
          <p:cNvPr id="11" name="Title 1"/>
          <p:cNvSpPr txBox="1">
            <a:spLocks/>
          </p:cNvSpPr>
          <p:nvPr/>
        </p:nvSpPr>
        <p:spPr bwMode="auto">
          <a:xfrm>
            <a:off x="609600" y="5410200"/>
            <a:ext cx="2895600" cy="6858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glow rad="165100">
                    <a:srgbClr val="FFFFFF">
                      <a:alpha val="75000"/>
                    </a:srgbClr>
                  </a:glow>
                </a:effectLst>
                <a:uLnTx/>
                <a:uFillTx/>
                <a:latin typeface="Arial" charset="0"/>
                <a:ea typeface="Arial" charset="0"/>
                <a:cs typeface="Arial" charset="0"/>
              </a:rPr>
              <a:t>Babylonians</a:t>
            </a:r>
            <a:endParaRPr kumimoji="0" lang="en-US" sz="3200" b="1" i="0" u="sng" strike="noStrike" kern="1200" cap="none" spc="0" normalizeH="0" baseline="0" noProof="0">
              <a:ln>
                <a:noFill/>
              </a:ln>
              <a:solidFill>
                <a:srgbClr val="000000"/>
              </a:solidFill>
              <a:effectLst>
                <a:glow rad="165100">
                  <a:srgbClr val="FFFFFF">
                    <a:alpha val="75000"/>
                  </a:srgbClr>
                </a:glow>
              </a:effectLst>
              <a:uLnTx/>
              <a:uFillTx/>
              <a:latin typeface="Arial" charset="0"/>
              <a:ea typeface="Arial" charset="0"/>
              <a:cs typeface="Arial" charset="0"/>
            </a:endParaRPr>
          </a:p>
        </p:txBody>
      </p:sp>
      <p:sp>
        <p:nvSpPr>
          <p:cNvPr id="14" name="Down Arrow 13"/>
          <p:cNvSpPr/>
          <p:nvPr/>
        </p:nvSpPr>
        <p:spPr>
          <a:xfrm>
            <a:off x="1219200" y="3962400"/>
            <a:ext cx="381000" cy="1600200"/>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5" name="Title 1"/>
          <p:cNvSpPr txBox="1">
            <a:spLocks/>
          </p:cNvSpPr>
          <p:nvPr/>
        </p:nvSpPr>
        <p:spPr bwMode="auto">
          <a:xfrm>
            <a:off x="609600" y="3352800"/>
            <a:ext cx="1524000" cy="6096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glow rad="165100">
                    <a:srgbClr val="FFFFFF">
                      <a:alpha val="75000"/>
                    </a:srgbClr>
                  </a:glow>
                </a:effectLst>
                <a:uLnTx/>
                <a:uFillTx/>
                <a:latin typeface="Arial" charset="0"/>
                <a:ea typeface="Arial" charset="0"/>
                <a:cs typeface="Arial" charset="0"/>
              </a:rPr>
              <a:t>good</a:t>
            </a:r>
            <a:endParaRPr kumimoji="0" lang="en-US" sz="3200" b="1" i="0" u="sng" strike="noStrike" kern="1200" cap="none" spc="0" normalizeH="0" baseline="0" noProof="0">
              <a:ln>
                <a:noFill/>
              </a:ln>
              <a:solidFill>
                <a:srgbClr val="000000"/>
              </a:solidFill>
              <a:effectLst>
                <a:glow rad="165100">
                  <a:srgbClr val="FFFFFF">
                    <a:alpha val="75000"/>
                  </a:srgbClr>
                </a:glow>
              </a:effectLst>
              <a:uLnTx/>
              <a:uFillTx/>
              <a:latin typeface="Arial" charset="0"/>
              <a:ea typeface="Arial" charset="0"/>
              <a:cs typeface="Arial" charset="0"/>
            </a:endParaRPr>
          </a:p>
        </p:txBody>
      </p:sp>
      <p:sp>
        <p:nvSpPr>
          <p:cNvPr id="17" name="Title 1"/>
          <p:cNvSpPr txBox="1">
            <a:spLocks/>
          </p:cNvSpPr>
          <p:nvPr/>
        </p:nvSpPr>
        <p:spPr bwMode="auto">
          <a:xfrm>
            <a:off x="1676400" y="3886200"/>
            <a:ext cx="1524000" cy="6096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glow rad="165100">
                    <a:srgbClr val="FFFFFF">
                      <a:alpha val="75000"/>
                    </a:srgbClr>
                  </a:glow>
                </a:effectLst>
                <a:uLnTx/>
                <a:uFillTx/>
                <a:latin typeface="Arial" charset="0"/>
                <a:ea typeface="Arial" charset="0"/>
                <a:cs typeface="Arial" charset="0"/>
              </a:rPr>
              <a:t>bad</a:t>
            </a:r>
            <a:endParaRPr kumimoji="0" lang="en-US" sz="3200" b="1" i="0" u="sng" strike="noStrike" kern="1200" cap="none" spc="0" normalizeH="0" baseline="0" noProof="0" dirty="0">
              <a:ln>
                <a:noFill/>
              </a:ln>
              <a:solidFill>
                <a:srgbClr val="000000"/>
              </a:solidFill>
              <a:effectLst>
                <a:glow rad="165100">
                  <a:srgbClr val="FFFFFF">
                    <a:alpha val="75000"/>
                  </a:srgbClr>
                </a:glow>
              </a:effectLst>
              <a:uLnTx/>
              <a:uFillTx/>
              <a:latin typeface="Arial" charset="0"/>
              <a:ea typeface="Arial" charset="0"/>
              <a:cs typeface="Arial" charset="0"/>
            </a:endParaRPr>
          </a:p>
        </p:txBody>
      </p:sp>
      <p:sp>
        <p:nvSpPr>
          <p:cNvPr id="13" name="Title 1"/>
          <p:cNvSpPr txBox="1">
            <a:spLocks/>
          </p:cNvSpPr>
          <p:nvPr/>
        </p:nvSpPr>
        <p:spPr bwMode="auto">
          <a:xfrm>
            <a:off x="0" y="6224403"/>
            <a:ext cx="4840288" cy="627557"/>
          </a:xfrm>
          <a:prstGeom prst="rect">
            <a:avLst/>
          </a:prstGeom>
          <a:solidFill>
            <a:srgbClr val="8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Jeremiah 24 Figs</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16" name="Title 1"/>
          <p:cNvSpPr txBox="1">
            <a:spLocks/>
          </p:cNvSpPr>
          <p:nvPr/>
        </p:nvSpPr>
        <p:spPr bwMode="auto">
          <a:xfrm>
            <a:off x="4788024" y="980728"/>
            <a:ext cx="4355976" cy="5877272"/>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Jeremiah 24 portrayed all the Jews as two types of figs during Babylon</a:t>
            </a:r>
            <a:r>
              <a:rPr kumimoji="0" lang="fr-FR"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a:t>
            </a: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s siege:</a:t>
            </a:r>
          </a:p>
          <a:p>
            <a:pPr marL="228600" marR="0" lvl="0" indent="-228600" algn="ctr" defTabSz="914400" rtl="0" eaLnBrk="1" fontAlgn="base" latinLnBrk="0" hangingPunct="1">
              <a:lnSpc>
                <a:spcPct val="100000"/>
              </a:lnSpc>
              <a:spcBef>
                <a:spcPct val="0"/>
              </a:spcBef>
              <a:spcAft>
                <a:spcPct val="0"/>
              </a:spcAft>
              <a:buClrTx/>
              <a:buSzTx/>
              <a:buFontTx/>
              <a:buAutoNum type="arabicPeriod"/>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pitchFamily="-112" charset="-128"/>
                <a:cs typeface="Arial"/>
              </a:rPr>
              <a:t>The "bad figs" who refused to submit to God</a:t>
            </a:r>
            <a:r>
              <a:rPr kumimoji="0" lang="fr-FR" sz="2400" b="1" i="0" u="none" strike="noStrike" kern="1200" cap="none" spc="0" normalizeH="0" baseline="0" noProof="0" dirty="0">
                <a:ln>
                  <a:noFill/>
                </a:ln>
                <a:solidFill>
                  <a:srgbClr val="FFFF00"/>
                </a:solidFill>
                <a:effectLst/>
                <a:uLnTx/>
                <a:uFillTx/>
                <a:latin typeface="Arial"/>
                <a:ea typeface="ＭＳ Ｐゴシック" pitchFamily="-112" charset="-128"/>
                <a:cs typeface="Arial"/>
              </a:rPr>
              <a:t>'</a:t>
            </a:r>
            <a:r>
              <a:rPr kumimoji="0" lang="en-US" sz="2400" b="1" i="0" u="none" strike="noStrike" kern="1200" cap="none" spc="0" normalizeH="0" baseline="0" noProof="0" dirty="0">
                <a:ln>
                  <a:noFill/>
                </a:ln>
                <a:solidFill>
                  <a:srgbClr val="FFFF00"/>
                </a:solidFill>
                <a:effectLst/>
                <a:uLnTx/>
                <a:uFillTx/>
                <a:latin typeface="Arial"/>
                <a:ea typeface="ＭＳ Ｐゴシック" pitchFamily="-112" charset="-128"/>
                <a:cs typeface="Arial"/>
              </a:rPr>
              <a:t>s discipline by the Babylonians would disobey God by staying in the city and dying.</a:t>
            </a:r>
          </a:p>
          <a:p>
            <a:pPr marL="228600" marR="0" lvl="0" indent="-228600" algn="ctr" defTabSz="914400" rtl="0" eaLnBrk="1" fontAlgn="base" latinLnBrk="0" hangingPunct="1">
              <a:lnSpc>
                <a:spcPct val="100000"/>
              </a:lnSpc>
              <a:spcBef>
                <a:spcPct val="0"/>
              </a:spcBef>
              <a:spcAft>
                <a:spcPct val="0"/>
              </a:spcAft>
              <a:buClrTx/>
              <a:buSzTx/>
              <a:buFontTx/>
              <a:buAutoNum type="arabicPeriod"/>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rPr>
              <a:t>The "good figs" would spare their lives by leaving the city to surrender to the Babylonians outside!</a:t>
            </a:r>
          </a:p>
          <a:p>
            <a:pPr marL="228600" marR="0" lvl="0" indent="-228600" algn="ctr" defTabSz="914400" rtl="0" eaLnBrk="1" fontAlgn="base" latinLnBrk="0" hangingPunct="1">
              <a:lnSpc>
                <a:spcPct val="100000"/>
              </a:lnSpc>
              <a:spcBef>
                <a:spcPct val="0"/>
              </a:spcBef>
              <a:spcAft>
                <a:spcPct val="0"/>
              </a:spcAft>
              <a:buClrTx/>
              <a:buSzTx/>
              <a:buFontTx/>
              <a:buAutoNum type="arabicPeriod"/>
              <a:tabLst/>
              <a:defRPr/>
            </a:pPr>
            <a:endParaRPr kumimoji="0" lang="en-US" sz="2400" b="1" i="0" u="none" strike="noStrike" kern="1200" cap="none" spc="0" normalizeH="0" baseline="0" noProof="0" dirty="0">
              <a:ln>
                <a:noFill/>
              </a:ln>
              <a:solidFill>
                <a:srgbClr val="FFFFFF"/>
              </a:solidFill>
              <a:effectLst/>
              <a:uLnTx/>
              <a:uFillTx/>
              <a:latin typeface="Arial"/>
              <a:ea typeface="ＭＳ Ｐゴシック" pitchFamily="-112" charset="-128"/>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a:ea typeface="ＭＳ Ｐゴシック" pitchFamily="-112" charset="-128"/>
                <a:cs typeface="Arial"/>
              </a:rPr>
              <a:t>AD 70 was no different!</a:t>
            </a:r>
          </a:p>
        </p:txBody>
      </p:sp>
    </p:spTree>
    <p:extLst>
      <p:ext uri="{BB962C8B-B14F-4D97-AF65-F5344CB8AC3E}">
        <p14:creationId xmlns:p14="http://schemas.microsoft.com/office/powerpoint/2010/main" val="80127620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nodeType="afterGroup">
                            <p:stCondLst>
                              <p:cond delay="0"/>
                            </p:stCondLst>
                            <p:childTnLst>
                              <p:par>
                                <p:cTn id="20" presetID="22" presetClass="entr" presetSubtype="1" fill="hold" grpId="0"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up)">
                                      <p:cBhvr>
                                        <p:cTn id="22" dur="500"/>
                                        <p:tgtEl>
                                          <p:spTgt spid="14"/>
                                        </p:tgtEl>
                                      </p:cBhvr>
                                    </p:animEffect>
                                  </p:childTnLst>
                                </p:cTn>
                              </p:par>
                            </p:childTnLst>
                          </p:cTn>
                        </p:par>
                        <p:par>
                          <p:cTn id="23" fill="hold" nodeType="afterGroup">
                            <p:stCondLst>
                              <p:cond delay="500"/>
                            </p:stCondLst>
                            <p:childTnLst>
                              <p:par>
                                <p:cTn id="24" presetID="1" presetClass="entr" presetSubtype="0" fill="hold" nodeType="after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286000"/>
            <a:ext cx="9144000" cy="4572000"/>
          </a:xfrm>
          <a:prstGeom prst="rect">
            <a:avLst/>
          </a:prstGeom>
        </p:spPr>
      </p:pic>
      <p:sp>
        <p:nvSpPr>
          <p:cNvPr id="900098" name="Rectangle 2"/>
          <p:cNvSpPr>
            <a:spLocks noGrp="1" noChangeArrowheads="1"/>
          </p:cNvSpPr>
          <p:nvPr>
            <p:ph type="ctrTitle"/>
          </p:nvPr>
        </p:nvSpPr>
        <p:spPr>
          <a:xfrm>
            <a:off x="0" y="5823331"/>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Jeremiah</a:t>
            </a:r>
          </a:p>
        </p:txBody>
      </p:sp>
      <p:sp>
        <p:nvSpPr>
          <p:cNvPr id="3" name="Rectangle 2"/>
          <p:cNvSpPr txBox="1">
            <a:spLocks noChangeArrowheads="1"/>
          </p:cNvSpPr>
          <p:nvPr/>
        </p:nvSpPr>
        <p:spPr bwMode="auto">
          <a:xfrm>
            <a:off x="0" y="0"/>
            <a:ext cx="9144000" cy="25264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works within his own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limits</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so we will submit to his discipline.</a:t>
            </a:r>
          </a:p>
        </p:txBody>
      </p:sp>
    </p:spTree>
    <p:extLst>
      <p:ext uri="{BB962C8B-B14F-4D97-AF65-F5344CB8AC3E}">
        <p14:creationId xmlns:p14="http://schemas.microsoft.com/office/powerpoint/2010/main" val="136365141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25</a:t>
            </a:r>
          </a:p>
        </p:txBody>
      </p:sp>
    </p:spTree>
    <p:extLst>
      <p:ext uri="{BB962C8B-B14F-4D97-AF65-F5344CB8AC3E}">
        <p14:creationId xmlns:p14="http://schemas.microsoft.com/office/powerpoint/2010/main" val="261368723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ChangeArrowheads="1"/>
          </p:cNvSpPr>
          <p:nvPr>
            <p:ph type="title"/>
          </p:nvPr>
        </p:nvSpPr>
        <p:spPr>
          <a:xfrm>
            <a:off x="642938" y="152400"/>
            <a:ext cx="7772400" cy="733425"/>
          </a:xfrm>
        </p:spPr>
        <p:txBody>
          <a:bodyPr/>
          <a:lstStyle/>
          <a:p>
            <a:pPr eaLnBrk="1" hangingPunct="1"/>
            <a:r>
              <a:rPr lang="en-US" sz="3600" b="1">
                <a:solidFill>
                  <a:schemeClr val="tx1"/>
                </a:solidFill>
                <a:latin typeface="Arial" charset="0"/>
                <a:ea typeface="ＭＳ Ｐゴシック" charset="0"/>
                <a:cs typeface="Arial" charset="0"/>
              </a:rPr>
              <a:t>Nebuchadnezzar comes (597 BC)</a:t>
            </a:r>
          </a:p>
        </p:txBody>
      </p:sp>
      <p:pic>
        <p:nvPicPr>
          <p:cNvPr id="238595" name="Picture 3" descr="Pict-4"/>
          <p:cNvPicPr>
            <a:picLocks noGrp="1" noChangeAspect="1" noChangeArrowheads="1"/>
          </p:cNvPicPr>
          <p:nvPr>
            <p:ph idx="1"/>
          </p:nvPr>
        </p:nvPicPr>
        <p:blipFill>
          <a:blip r:embed="rId3"/>
          <a:srcRect/>
          <a:stretch>
            <a:fillRect/>
          </a:stretch>
        </p:blipFill>
        <p:spPr>
          <a:xfrm>
            <a:off x="762000" y="1066800"/>
            <a:ext cx="7704138" cy="4527550"/>
          </a:xfrm>
          <a:ln w="101600">
            <a:solidFill>
              <a:schemeClr val="bg2">
                <a:lumMod val="90000"/>
              </a:schemeClr>
            </a:solidFill>
          </a:ln>
        </p:spPr>
      </p:pic>
      <p:sp>
        <p:nvSpPr>
          <p:cNvPr id="143363" name="Text Box 4"/>
          <p:cNvSpPr txBox="1">
            <a:spLocks noChangeArrowheads="1"/>
          </p:cNvSpPr>
          <p:nvPr/>
        </p:nvSpPr>
        <p:spPr bwMode="auto">
          <a:xfrm>
            <a:off x="285750" y="5605463"/>
            <a:ext cx="85725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2000" b="1">
                <a:solidFill>
                  <a:prstClr val="black"/>
                </a:solidFill>
              </a:rPr>
              <a:t>Takes exiles and King Jehoiachin away. Places Zedekiah on throne, gives another chance for Judah to submit to Babylon.</a:t>
            </a:r>
          </a:p>
        </p:txBody>
      </p:sp>
      <p:sp>
        <p:nvSpPr>
          <p:cNvPr id="143364" name="Text Box 5"/>
          <p:cNvSpPr txBox="1">
            <a:spLocks noChangeArrowheads="1"/>
          </p:cNvSpPr>
          <p:nvPr/>
        </p:nvSpPr>
        <p:spPr bwMode="auto">
          <a:xfrm>
            <a:off x="7143750" y="6319838"/>
            <a:ext cx="16573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800000"/>
                </a:solidFill>
              </a:rPr>
              <a:t>Jer. 24–25</a:t>
            </a:r>
          </a:p>
        </p:txBody>
      </p:sp>
      <p:sp>
        <p:nvSpPr>
          <p:cNvPr id="40965" name="TextBox 5"/>
          <p:cNvSpPr txBox="1">
            <a:spLocks noChangeArrowheads="1"/>
          </p:cNvSpPr>
          <p:nvPr/>
        </p:nvSpPr>
        <p:spPr bwMode="auto">
          <a:xfrm>
            <a:off x="1403350" y="1916113"/>
            <a:ext cx="2608263"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b="1">
                <a:solidFill>
                  <a:srgbClr val="FF0000"/>
                </a:solidFill>
              </a:rPr>
              <a:t>70-year captivity</a:t>
            </a:r>
          </a:p>
          <a:p>
            <a:pPr algn="ctr" defTabSz="914400" eaLnBrk="1" fontAlgn="base" hangingPunct="1">
              <a:spcBef>
                <a:spcPct val="0"/>
              </a:spcBef>
              <a:spcAft>
                <a:spcPct val="0"/>
              </a:spcAft>
            </a:pPr>
            <a:r>
              <a:rPr lang="en-US" b="1">
                <a:solidFill>
                  <a:srgbClr val="FF0000"/>
                </a:solidFill>
              </a:rPr>
              <a:t>predicted</a:t>
            </a:r>
          </a:p>
        </p:txBody>
      </p:sp>
      <p:sp>
        <p:nvSpPr>
          <p:cNvPr id="143366" name="Text Box 6"/>
          <p:cNvSpPr txBox="1">
            <a:spLocks noChangeArrowheads="1"/>
          </p:cNvSpPr>
          <p:nvPr/>
        </p:nvSpPr>
        <p:spPr bwMode="auto">
          <a:xfrm>
            <a:off x="468313" y="6453188"/>
            <a:ext cx="3762375" cy="215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800" b="1" dirty="0">
                <a:solidFill>
                  <a:prstClr val="black"/>
                </a:solidFill>
              </a:rPr>
              <a:t>Picture Source: The Children</a:t>
            </a:r>
            <a:r>
              <a:rPr lang="mr-IN" altLang="ja-JP" sz="800" b="1" dirty="0">
                <a:solidFill>
                  <a:prstClr val="black"/>
                </a:solidFill>
              </a:rPr>
              <a:t>'</a:t>
            </a:r>
            <a:r>
              <a:rPr lang="en-US" sz="800" b="1" dirty="0">
                <a:solidFill>
                  <a:prstClr val="black"/>
                </a:solidFill>
              </a:rPr>
              <a:t>s Bible in 365 stories, Lion Publishing, 1985</a:t>
            </a:r>
          </a:p>
        </p:txBody>
      </p:sp>
      <p:pic>
        <p:nvPicPr>
          <p:cNvPr id="143367" name="Picture 3" descr="Pict-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45000" y="1052513"/>
            <a:ext cx="3871913" cy="4527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01600">
                <a:solidFill>
                  <a:srgbClr val="000000"/>
                </a:solidFill>
                <a:miter lim="800000"/>
                <a:headEnd/>
                <a:tailEnd/>
              </a14:hiddenLine>
            </a:ext>
            <a:ext uri="{FAA26D3D-D897-4be2-8F04-BA451C77F1D7}">
              <ma14:placeholderFlag xmlns="" xmlns:ma14="http://schemas.microsoft.com/office/mac/drawingml/2011/main" val="1"/>
            </a:ext>
          </a:extLst>
        </p:spPr>
      </p:pic>
    </p:spTree>
    <p:extLst>
      <p:ext uri="{BB962C8B-B14F-4D97-AF65-F5344CB8AC3E}">
        <p14:creationId xmlns:p14="http://schemas.microsoft.com/office/powerpoint/2010/main" val="37751439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40965"/>
                                        </p:tgtEl>
                                        <p:attrNameLst>
                                          <p:attrName>style.visibility</p:attrName>
                                        </p:attrNameLst>
                                      </p:cBhvr>
                                      <p:to>
                                        <p:strVal val="visible"/>
                                      </p:to>
                                    </p:set>
                                    <p:anim calcmode="lin" valueType="num">
                                      <p:cBhvr additive="base">
                                        <p:cTn id="7" dur="5000" fill="hold"/>
                                        <p:tgtEl>
                                          <p:spTgt spid="40965"/>
                                        </p:tgtEl>
                                        <p:attrNameLst>
                                          <p:attrName>ppt_x</p:attrName>
                                        </p:attrNameLst>
                                      </p:cBhvr>
                                      <p:tavLst>
                                        <p:tav tm="0">
                                          <p:val>
                                            <p:strVal val="#ppt_x"/>
                                          </p:val>
                                        </p:tav>
                                        <p:tav tm="100000">
                                          <p:val>
                                            <p:strVal val="#ppt_x"/>
                                          </p:val>
                                        </p:tav>
                                      </p:tavLst>
                                    </p:anim>
                                    <p:anim calcmode="lin" valueType="num">
                                      <p:cBhvr additive="base">
                                        <p:cTn id="8" dur="5000" fill="hold"/>
                                        <p:tgtEl>
                                          <p:spTgt spid="409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p:bldLst>
  </p:timing>
</p:sld>
</file>

<file path=ppt/slides/slide14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9778" name="Rectangle 15"/>
          <p:cNvSpPr>
            <a:spLocks noGrp="1" noChangeArrowheads="1"/>
          </p:cNvSpPr>
          <p:nvPr>
            <p:ph type="ctrTitle"/>
          </p:nvPr>
        </p:nvSpPr>
        <p:spPr>
          <a:xfrm>
            <a:off x="63500" y="-35718"/>
            <a:ext cx="9017000" cy="1066800"/>
          </a:xfrm>
          <a:noFill/>
        </p:spPr>
        <p:txBody>
          <a:bodyPr/>
          <a:lstStyle/>
          <a:p>
            <a:pPr eaLnBrk="1" hangingPunct="1"/>
            <a:r>
              <a:rPr kumimoji="0" lang="en-US" sz="4800" b="1" dirty="0">
                <a:solidFill>
                  <a:schemeClr val="tx1"/>
                </a:solidFill>
                <a:latin typeface="Arial" charset="0"/>
                <a:ea typeface="Osaka" charset="0"/>
                <a:cs typeface="Arial" charset="0"/>
              </a:rPr>
              <a:t>Two 70-Year Exiles</a:t>
            </a:r>
          </a:p>
        </p:txBody>
      </p:sp>
      <p:sp>
        <p:nvSpPr>
          <p:cNvPr id="459779"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Osaka" charset="0"/>
              <a:cs typeface="Osaka" charset="0"/>
            </a:endParaRPr>
          </a:p>
        </p:txBody>
      </p:sp>
      <p:sp>
        <p:nvSpPr>
          <p:cNvPr id="459780"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Osaka" charset="0"/>
              <a:cs typeface="Osaka" charset="0"/>
            </a:endParaRPr>
          </a:p>
        </p:txBody>
      </p:sp>
      <p:sp>
        <p:nvSpPr>
          <p:cNvPr id="459781" name="Text Box 4"/>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Osaka" charset="0"/>
                <a:cs typeface="Osaka" charset="0"/>
              </a:rPr>
              <a:t>560</a:t>
            </a: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586</a:t>
            </a:r>
          </a:p>
        </p:txBody>
      </p:sp>
      <p:sp>
        <p:nvSpPr>
          <p:cNvPr id="14343" name="Rectangle 7"/>
          <p:cNvSpPr>
            <a:spLocks noChangeArrowheads="1"/>
          </p:cNvSpPr>
          <p:nvPr/>
        </p:nvSpPr>
        <p:spPr bwMode="auto">
          <a:xfrm>
            <a:off x="1317812" y="1371601"/>
            <a:ext cx="4854388" cy="457200"/>
          </a:xfrm>
          <a:prstGeom prst="rect">
            <a:avLst/>
          </a:prstGeom>
          <a:noFill/>
          <a:ln w="9525">
            <a:noFill/>
            <a:miter lim="800000"/>
            <a:headEnd/>
            <a:tailEnd/>
          </a:ln>
          <a:effectLst>
            <a:outerShdw blurRad="63500" dist="35921" dir="2700000" algn="ctr" rotWithShape="0">
              <a:schemeClr val="bg1">
                <a:alpha val="74998"/>
              </a:scheme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3200" b="1" i="0" u="none" strike="noStrike" kern="1200" cap="none" spc="0" normalizeH="0" baseline="0" noProof="0" dirty="0">
                <a:ln>
                  <a:noFill/>
                </a:ln>
                <a:solidFill>
                  <a:srgbClr val="FFFFFF"/>
                </a:solidFill>
                <a:effectLst/>
                <a:uLnTx/>
                <a:uFillTx/>
                <a:latin typeface="Arial"/>
                <a:ea typeface="Osaka"/>
                <a:cs typeface="Arial"/>
              </a:rPr>
              <a:t>People Exile</a:t>
            </a:r>
          </a:p>
        </p:txBody>
      </p:sp>
      <p:sp>
        <p:nvSpPr>
          <p:cNvPr id="14344" name="Rectangle 8"/>
          <p:cNvSpPr>
            <a:spLocks noChangeArrowheads="1"/>
          </p:cNvSpPr>
          <p:nvPr/>
        </p:nvSpPr>
        <p:spPr bwMode="auto">
          <a:xfrm>
            <a:off x="2590800" y="2971800"/>
            <a:ext cx="5410200" cy="761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3200" b="1" i="0" u="none" strike="noStrike" kern="1200" cap="none" spc="0" normalizeH="0" baseline="0" noProof="0" dirty="0">
                <a:ln>
                  <a:noFill/>
                </a:ln>
                <a:solidFill>
                  <a:srgbClr val="FFFF00"/>
                </a:solidFill>
                <a:effectLst/>
                <a:uLnTx/>
                <a:uFillTx/>
                <a:latin typeface="Arial" charset="0"/>
                <a:ea typeface="Osaka" charset="0"/>
                <a:cs typeface="Osaka" charset="0"/>
              </a:rPr>
              <a:t>Temple Exile</a:t>
            </a:r>
          </a:p>
        </p:txBody>
      </p:sp>
      <p:sp>
        <p:nvSpPr>
          <p:cNvPr id="14345" name="Rectangle 9"/>
          <p:cNvSpPr>
            <a:spLocks noChangeArrowheads="1"/>
          </p:cNvSpPr>
          <p:nvPr/>
        </p:nvSpPr>
        <p:spPr bwMode="auto">
          <a:xfrm>
            <a:off x="5181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539</a:t>
            </a:r>
          </a:p>
        </p:txBody>
      </p:sp>
      <p:sp>
        <p:nvSpPr>
          <p:cNvPr id="14346" name="Rectangle 10"/>
          <p:cNvSpPr>
            <a:spLocks noChangeArrowheads="1"/>
          </p:cNvSpPr>
          <p:nvPr/>
        </p:nvSpPr>
        <p:spPr bwMode="auto">
          <a:xfrm>
            <a:off x="58674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536</a:t>
            </a: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516</a:t>
            </a:r>
          </a:p>
        </p:txBody>
      </p:sp>
      <p:sp>
        <p:nvSpPr>
          <p:cNvPr id="14348" name="Rectangle 12"/>
          <p:cNvSpPr>
            <a:spLocks noChangeArrowheads="1"/>
          </p:cNvSpPr>
          <p:nvPr/>
        </p:nvSpPr>
        <p:spPr bwMode="auto">
          <a:xfrm>
            <a:off x="5334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605</a:t>
            </a: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Osaka"/>
              <a:cs typeface="Arial"/>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6" name="Rectangle 7"/>
          <p:cNvSpPr>
            <a:spLocks noChangeArrowheads="1"/>
          </p:cNvSpPr>
          <p:nvPr/>
        </p:nvSpPr>
        <p:spPr bwMode="auto">
          <a:xfrm>
            <a:off x="-76200" y="4114800"/>
            <a:ext cx="9296400" cy="27432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This entire land will become a desolate wasteland. Israel and her neighboring lands will serve the king of Babylon for </a:t>
            </a:r>
            <a:r>
              <a:rPr kumimoji="0" lang="en-US" sz="2400" b="1" i="0" u="none" strike="noStrike" kern="1200" cap="none" spc="0" normalizeH="0" baseline="0" noProof="0" dirty="0">
                <a:ln>
                  <a:noFill/>
                </a:ln>
                <a:solidFill>
                  <a:srgbClr val="FFFF00"/>
                </a:solidFill>
                <a:effectLst/>
                <a:uLnTx/>
                <a:uFillTx/>
                <a:latin typeface="Arial"/>
                <a:ea typeface="Osaka"/>
                <a:cs typeface="Arial"/>
              </a:rPr>
              <a:t>seventy years</a:t>
            </a:r>
            <a:r>
              <a:rPr kumimoji="0" lang="en-US" sz="2400" b="1" i="0" u="none" strike="noStrike" kern="1200" cap="none" spc="0" normalizeH="0" baseline="0" noProof="0" dirty="0">
                <a:ln>
                  <a:noFill/>
                </a:ln>
                <a:solidFill>
                  <a:srgbClr val="FFFFFF"/>
                </a:solidFill>
                <a:effectLst/>
                <a:uLnTx/>
                <a:uFillTx/>
                <a:latin typeface="Arial"/>
                <a:ea typeface="Osaka"/>
                <a:cs typeface="Arial"/>
              </a:rPr>
              <a:t>. </a:t>
            </a:r>
            <a:r>
              <a:rPr kumimoji="0" lang="en-US" sz="2400" b="1" i="0" u="none" strike="noStrike" kern="1200" cap="none" spc="0" normalizeH="0" baseline="30000" noProof="0" dirty="0">
                <a:ln>
                  <a:noFill/>
                </a:ln>
                <a:solidFill>
                  <a:srgbClr val="FFFFFF"/>
                </a:solidFill>
                <a:effectLst/>
                <a:uLnTx/>
                <a:uFillTx/>
                <a:latin typeface="Arial"/>
                <a:ea typeface="Osaka"/>
                <a:cs typeface="Arial"/>
              </a:rPr>
              <a:t>12</a:t>
            </a:r>
            <a:r>
              <a:rPr kumimoji="0" lang="en-US" sz="2400" b="1" i="0" u="none" strike="noStrike" kern="1200" cap="none" spc="0" normalizeH="0" baseline="0" noProof="0" dirty="0">
                <a:ln>
                  <a:noFill/>
                </a:ln>
                <a:solidFill>
                  <a:srgbClr val="FFFFFF"/>
                </a:solidFill>
                <a:effectLst/>
                <a:uLnTx/>
                <a:uFillTx/>
                <a:latin typeface="Arial"/>
                <a:ea typeface="Osaka"/>
                <a:cs typeface="Arial"/>
              </a:rPr>
              <a:t>Then, after the </a:t>
            </a:r>
            <a:r>
              <a:rPr kumimoji="0" lang="en-US" sz="2400" b="1" i="0" u="none" strike="noStrike" kern="1200" cap="none" spc="0" normalizeH="0" baseline="0" noProof="0" dirty="0">
                <a:ln>
                  <a:noFill/>
                </a:ln>
                <a:solidFill>
                  <a:srgbClr val="FFFF00"/>
                </a:solidFill>
                <a:effectLst/>
                <a:uLnTx/>
                <a:uFillTx/>
                <a:latin typeface="Arial"/>
                <a:ea typeface="Osaka"/>
                <a:cs typeface="Arial"/>
              </a:rPr>
              <a:t>seventy years</a:t>
            </a:r>
            <a:r>
              <a:rPr kumimoji="0" lang="en-US" sz="2400" b="1" i="0" u="none" strike="noStrike" kern="1200" cap="none" spc="0" normalizeH="0" baseline="0" noProof="0" dirty="0">
                <a:ln>
                  <a:noFill/>
                </a:ln>
                <a:solidFill>
                  <a:srgbClr val="FFFFFF"/>
                </a:solidFill>
                <a:effectLst/>
                <a:uLnTx/>
                <a:uFillTx/>
                <a:latin typeface="Arial"/>
                <a:ea typeface="Osaka"/>
                <a:cs typeface="Arial"/>
              </a:rPr>
              <a:t> of captivity are over, I will punish the king of Babylon and his people for their sins,</a:t>
            </a:r>
            <a:r>
              <a:rPr kumimoji="0" lang="ru-RU" sz="2400" b="1" i="0" u="none" strike="noStrike" kern="1200" cap="none" spc="0" normalizeH="0" baseline="0" noProof="0" dirty="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 says the Lord.  I will make the country of the Babylonians a wasteland forever</a:t>
            </a:r>
            <a:r>
              <a:rPr kumimoji="0" lang="ru-RU" sz="2400" b="1" i="0" u="none" strike="noStrike" kern="1200" cap="none" spc="0" normalizeH="0" baseline="0" noProof="0" dirty="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 </a:t>
            </a:r>
            <a:br>
              <a:rPr kumimoji="0" lang="en-US" sz="2400" b="1" i="0" u="none" strike="noStrike" kern="1200" cap="none" spc="0" normalizeH="0" baseline="0" noProof="0" dirty="0">
                <a:ln>
                  <a:noFill/>
                </a:ln>
                <a:solidFill>
                  <a:srgbClr val="FFFFFF"/>
                </a:solidFill>
                <a:effectLst/>
                <a:uLnTx/>
                <a:uFillTx/>
                <a:latin typeface="Arial"/>
                <a:ea typeface="Osaka"/>
                <a:cs typeface="Arial"/>
              </a:rPr>
            </a:br>
            <a:r>
              <a:rPr kumimoji="0" lang="en-US" sz="2400" b="1" i="0" u="none" strike="noStrike" kern="1200" cap="none" spc="0" normalizeH="0" baseline="0" noProof="0" dirty="0">
                <a:ln>
                  <a:noFill/>
                </a:ln>
                <a:solidFill>
                  <a:srgbClr val="FFFFFF"/>
                </a:solidFill>
                <a:effectLst/>
                <a:uLnTx/>
                <a:uFillTx/>
                <a:latin typeface="Arial"/>
                <a:ea typeface="Osaka"/>
                <a:cs typeface="Arial"/>
              </a:rPr>
              <a:t>(Jer. 25:11-12).</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P spid="16" grpId="0"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4294967295"/>
          </p:nvPr>
        </p:nvGraphicFramePr>
        <p:xfrm>
          <a:off x="0" y="857250"/>
          <a:ext cx="9112250" cy="5862639"/>
        </p:xfrm>
        <a:graphic>
          <a:graphicData uri="http://schemas.openxmlformats.org/drawingml/2006/table">
            <a:tbl>
              <a:tblPr/>
              <a:tblGrid>
                <a:gridCol w="1518991">
                  <a:extLst>
                    <a:ext uri="{9D8B030D-6E8A-4147-A177-3AD203B41FA5}">
                      <a16:colId xmlns:a16="http://schemas.microsoft.com/office/drawing/2014/main" val="20000"/>
                    </a:ext>
                  </a:extLst>
                </a:gridCol>
                <a:gridCol w="1066527">
                  <a:extLst>
                    <a:ext uri="{9D8B030D-6E8A-4147-A177-3AD203B41FA5}">
                      <a16:colId xmlns:a16="http://schemas.microsoft.com/office/drawing/2014/main" val="20001"/>
                    </a:ext>
                  </a:extLst>
                </a:gridCol>
                <a:gridCol w="1568666">
                  <a:extLst>
                    <a:ext uri="{9D8B030D-6E8A-4147-A177-3AD203B41FA5}">
                      <a16:colId xmlns:a16="http://schemas.microsoft.com/office/drawing/2014/main" val="20002"/>
                    </a:ext>
                  </a:extLst>
                </a:gridCol>
                <a:gridCol w="1569677">
                  <a:extLst>
                    <a:ext uri="{9D8B030D-6E8A-4147-A177-3AD203B41FA5}">
                      <a16:colId xmlns:a16="http://schemas.microsoft.com/office/drawing/2014/main" val="20003"/>
                    </a:ext>
                  </a:extLst>
                </a:gridCol>
                <a:gridCol w="1607444">
                  <a:extLst>
                    <a:ext uri="{9D8B030D-6E8A-4147-A177-3AD203B41FA5}">
                      <a16:colId xmlns:a16="http://schemas.microsoft.com/office/drawing/2014/main" val="20004"/>
                    </a:ext>
                  </a:extLst>
                </a:gridCol>
                <a:gridCol w="1780945">
                  <a:extLst>
                    <a:ext uri="{9D8B030D-6E8A-4147-A177-3AD203B41FA5}">
                      <a16:colId xmlns:a16="http://schemas.microsoft.com/office/drawing/2014/main" val="20005"/>
                    </a:ext>
                  </a:extLst>
                </a:gridCol>
              </a:tblGrid>
              <a:tr h="641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a:ea typeface="ＭＳ Ｐゴシック" charset="0"/>
                          <a:cs typeface="Arial"/>
                        </a:rPr>
                        <a:t>Size</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a:ea typeface="ＭＳ Ｐゴシック" charset="0"/>
                          <a:cs typeface="Arial"/>
                        </a:rPr>
                        <a:t>Date</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a:ea typeface="ＭＳ Ｐゴシック" charset="0"/>
                          <a:cs typeface="Arial"/>
                        </a:rPr>
                        <a:t>King of Judah</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a:ea typeface="ＭＳ Ｐゴシック" charset="0"/>
                          <a:cs typeface="Arial"/>
                        </a:rPr>
                        <a:t>Number taken</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a:ea typeface="ＭＳ Ｐゴシック" charset="0"/>
                          <a:cs typeface="Arial"/>
                        </a:rPr>
                        <a:t>Key Captives</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a:ea typeface="ＭＳ Ｐゴシック" charset="0"/>
                          <a:cs typeface="Arial"/>
                        </a:rPr>
                        <a:t>Results/ </a:t>
                      </a:r>
                      <a:r>
                        <a:rPr kumimoji="0" lang="en-US" sz="1700" b="1" i="0" u="none" strike="noStrike" cap="none" normalizeH="0" baseline="0">
                          <a:ln>
                            <a:noFill/>
                          </a:ln>
                          <a:solidFill>
                            <a:srgbClr val="FFFFFF"/>
                          </a:solidFill>
                          <a:effectLst/>
                          <a:latin typeface="Arial"/>
                          <a:ea typeface="ＭＳ Ｐゴシック" charset="0"/>
                          <a:cs typeface="Arial"/>
                        </a:rPr>
                        <a:t>Comments</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190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1 Minor</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605 BC</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Jehoiakim</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Few </a:t>
                      </a:r>
                      <a:br>
                        <a:rPr kumimoji="0" lang="en-US" sz="1800" b="1" i="0" u="none" strike="noStrike" cap="none" normalizeH="0" baseline="0" dirty="0">
                          <a:ln>
                            <a:noFill/>
                          </a:ln>
                          <a:solidFill>
                            <a:srgbClr val="000000"/>
                          </a:solidFill>
                          <a:effectLst/>
                          <a:latin typeface="Arial"/>
                          <a:ea typeface="ＭＳ Ｐゴシック" charset="0"/>
                          <a:cs typeface="Arial"/>
                        </a:rPr>
                      </a:br>
                      <a:r>
                        <a:rPr kumimoji="0" lang="en-US" sz="1800" b="1" i="0" u="none" strike="noStrike" cap="none" normalizeH="0" baseline="0" dirty="0">
                          <a:ln>
                            <a:noFill/>
                          </a:ln>
                          <a:solidFill>
                            <a:srgbClr val="000000"/>
                          </a:solidFill>
                          <a:effectLst/>
                          <a:latin typeface="Arial"/>
                          <a:ea typeface="ＭＳ Ｐゴシック" charset="0"/>
                          <a:cs typeface="Arial"/>
                        </a:rPr>
                        <a:t>(Dan 1:3)</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Daniel, 3 friends &amp; nobility &amp; royalty</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Tribute imposed. Egypt powerful. </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1"/>
                  </a:ext>
                </a:extLst>
              </a:tr>
              <a:tr h="641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2 Moderate</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598 BC</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Jehoiakim</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3023 </a:t>
                      </a:r>
                      <a:br>
                        <a:rPr kumimoji="0" lang="en-US" sz="1800" b="1" i="0" u="none" strike="noStrike" cap="none" normalizeH="0" baseline="0">
                          <a:ln>
                            <a:noFill/>
                          </a:ln>
                          <a:solidFill>
                            <a:srgbClr val="000000"/>
                          </a:solidFill>
                          <a:effectLst/>
                          <a:latin typeface="Arial"/>
                          <a:ea typeface="ＭＳ Ｐゴシック" charset="0"/>
                          <a:cs typeface="Arial"/>
                        </a:rPr>
                      </a:br>
                      <a:r>
                        <a:rPr kumimoji="0" lang="en-US" sz="1800" b="1" i="0" u="none" strike="noStrike" cap="none" normalizeH="0" baseline="0">
                          <a:ln>
                            <a:noFill/>
                          </a:ln>
                          <a:solidFill>
                            <a:srgbClr val="000000"/>
                          </a:solidFill>
                          <a:effectLst/>
                          <a:latin typeface="Arial"/>
                          <a:ea typeface="ＭＳ Ｐゴシック" charset="0"/>
                          <a:cs typeface="Arial"/>
                        </a:rPr>
                        <a:t>(Jer. 52:28)</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Minor deportation</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2"/>
                  </a:ext>
                </a:extLst>
              </a:tr>
              <a:tr h="915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3 Major</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597 BC</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Jehoiachin</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10,000 </a:t>
                      </a:r>
                      <a:br>
                        <a:rPr kumimoji="0" lang="en-US" sz="1800" b="1" i="0" u="none" strike="noStrike" cap="none" normalizeH="0" baseline="0">
                          <a:ln>
                            <a:noFill/>
                          </a:ln>
                          <a:solidFill>
                            <a:srgbClr val="000000"/>
                          </a:solidFill>
                          <a:effectLst/>
                          <a:latin typeface="Arial"/>
                          <a:ea typeface="ＭＳ Ｐゴシック" charset="0"/>
                          <a:cs typeface="Arial"/>
                        </a:rPr>
                      </a:br>
                      <a:r>
                        <a:rPr kumimoji="0" lang="en-US" sz="1800" b="1" i="0" u="none" strike="noStrike" cap="none" normalizeH="0" baseline="0">
                          <a:ln>
                            <a:noFill/>
                          </a:ln>
                          <a:solidFill>
                            <a:srgbClr val="000000"/>
                          </a:solidFill>
                          <a:effectLst/>
                          <a:latin typeface="Arial"/>
                          <a:ea typeface="ＭＳ Ｐゴシック" charset="0"/>
                          <a:cs typeface="Arial"/>
                        </a:rPr>
                        <a:t>(2 Kings 24:14)</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Jehoiachin, Ezekiel, Mordecai</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Neb. deports many; installs Zedekiah </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3"/>
                  </a:ext>
                </a:extLst>
              </a:tr>
              <a:tr h="6413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4 Minor</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587 BC</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Zedekiah</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832 </a:t>
                      </a:r>
                      <a:br>
                        <a:rPr kumimoji="0" lang="en-US" sz="1800" b="1" i="0" u="none" strike="noStrike" cap="none" normalizeH="0" baseline="0">
                          <a:ln>
                            <a:noFill/>
                          </a:ln>
                          <a:solidFill>
                            <a:srgbClr val="000000"/>
                          </a:solidFill>
                          <a:effectLst/>
                          <a:latin typeface="Arial"/>
                          <a:ea typeface="ＭＳ Ｐゴシック" charset="0"/>
                          <a:cs typeface="Arial"/>
                        </a:rPr>
                      </a:br>
                      <a:r>
                        <a:rPr kumimoji="0" lang="en-US" sz="1800" b="1" i="0" u="none" strike="noStrike" cap="none" normalizeH="0" baseline="0">
                          <a:ln>
                            <a:noFill/>
                          </a:ln>
                          <a:solidFill>
                            <a:srgbClr val="000000"/>
                          </a:solidFill>
                          <a:effectLst/>
                          <a:latin typeface="Arial"/>
                          <a:ea typeface="ＭＳ Ｐゴシック" charset="0"/>
                          <a:cs typeface="Arial"/>
                        </a:rPr>
                        <a:t>(Jer. 52:29)</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Before destruction</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4"/>
                  </a:ext>
                </a:extLst>
              </a:tr>
              <a:tr h="915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5 Major</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586 BC</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Zedekiah</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ca.  10,400 </a:t>
                      </a:r>
                      <a:br>
                        <a:rPr kumimoji="0" lang="en-US" sz="1800" b="1" i="0" u="none" strike="noStrike" cap="none" normalizeH="0" baseline="0">
                          <a:ln>
                            <a:noFill/>
                          </a:ln>
                          <a:solidFill>
                            <a:srgbClr val="000000"/>
                          </a:solidFill>
                          <a:effectLst/>
                          <a:latin typeface="Arial"/>
                          <a:ea typeface="ＭＳ Ｐゴシック" charset="0"/>
                          <a:cs typeface="Arial"/>
                        </a:rPr>
                      </a:br>
                      <a:r>
                        <a:rPr kumimoji="0" lang="en-US" sz="1800" b="1" i="0" u="none" strike="noStrike" cap="none" normalizeH="0" baseline="0">
                          <a:ln>
                            <a:noFill/>
                          </a:ln>
                          <a:solidFill>
                            <a:srgbClr val="000000"/>
                          </a:solidFill>
                          <a:effectLst/>
                          <a:latin typeface="Arial"/>
                          <a:ea typeface="ＭＳ Ｐゴシック" charset="0"/>
                          <a:cs typeface="Arial"/>
                        </a:rPr>
                        <a:t>(2 Kings 25:11)</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Zedekiah</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Jerusalem &amp; temple destroyed</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ED3CF"/>
                    </a:solidFill>
                  </a:tcPr>
                </a:tc>
                <a:extLst>
                  <a:ext uri="{0D108BD9-81ED-4DB2-BD59-A6C34878D82A}">
                    <a16:rowId xmlns:a16="http://schemas.microsoft.com/office/drawing/2014/main" val="10005"/>
                  </a:ext>
                </a:extLst>
              </a:tr>
              <a:tr h="915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6 Minor</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582 BC</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00"/>
                          </a:solidFill>
                          <a:effectLst/>
                          <a:latin typeface="Arial"/>
                          <a:ea typeface="ＭＳ Ｐゴシック" charset="0"/>
                          <a:cs typeface="Arial"/>
                        </a:rPr>
                        <a:t>745 </a:t>
                      </a:r>
                      <a:br>
                        <a:rPr kumimoji="0" lang="en-US" sz="1800" b="1" i="0" u="none" strike="noStrike" cap="none" normalizeH="0" baseline="0">
                          <a:ln>
                            <a:noFill/>
                          </a:ln>
                          <a:solidFill>
                            <a:srgbClr val="000000"/>
                          </a:solidFill>
                          <a:effectLst/>
                          <a:latin typeface="Arial"/>
                          <a:ea typeface="ＭＳ Ｐゴシック" charset="0"/>
                          <a:cs typeface="Arial"/>
                        </a:rPr>
                      </a:br>
                      <a:r>
                        <a:rPr kumimoji="0" lang="en-US" sz="1800" b="1" i="0" u="none" strike="noStrike" cap="none" normalizeH="0" baseline="0">
                          <a:ln>
                            <a:noFill/>
                          </a:ln>
                          <a:solidFill>
                            <a:srgbClr val="000000"/>
                          </a:solidFill>
                          <a:effectLst/>
                          <a:latin typeface="Arial"/>
                          <a:ea typeface="ＭＳ Ｐゴシック" charset="0"/>
                          <a:cs typeface="Arial"/>
                        </a:rPr>
                        <a:t>(Jer. 52:30)</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000000"/>
                        </a:solidFill>
                        <a:effectLst/>
                        <a:latin typeface="Arial"/>
                        <a:ea typeface="ＭＳ Ｐゴシック" charset="0"/>
                        <a:cs typeface="Arial"/>
                      </a:endParaRP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00"/>
                          </a:solidFill>
                          <a:effectLst/>
                          <a:latin typeface="Arial"/>
                          <a:ea typeface="ＭＳ Ｐゴシック" charset="0"/>
                          <a:cs typeface="Arial"/>
                        </a:rPr>
                        <a:t>4 years after  Jerusalem</a:t>
                      </a:r>
                      <a:r>
                        <a:rPr kumimoji="0" lang="uk-UA" altLang="ja-JP" sz="1800" b="1" i="0" u="none" strike="noStrike" cap="none" normalizeH="0" baseline="0" dirty="0">
                          <a:ln>
                            <a:noFill/>
                          </a:ln>
                          <a:solidFill>
                            <a:srgbClr val="000000"/>
                          </a:solidFill>
                          <a:effectLst/>
                          <a:latin typeface="Arial"/>
                          <a:ea typeface="ＭＳ Ｐゴシック" charset="0"/>
                          <a:cs typeface="Arial"/>
                        </a:rPr>
                        <a:t>'</a:t>
                      </a:r>
                      <a:r>
                        <a:rPr kumimoji="0" lang="en-US" sz="1800" b="1" i="0" u="none" strike="noStrike" cap="none" normalizeH="0" baseline="0" dirty="0">
                          <a:ln>
                            <a:noFill/>
                          </a:ln>
                          <a:solidFill>
                            <a:srgbClr val="000000"/>
                          </a:solidFill>
                          <a:effectLst/>
                          <a:latin typeface="Arial"/>
                          <a:ea typeface="ＭＳ Ｐゴシック" charset="0"/>
                          <a:cs typeface="Arial"/>
                        </a:rPr>
                        <a:t>s destruction</a:t>
                      </a:r>
                    </a:p>
                  </a:txBody>
                  <a:tcPr marL="91434" marR="914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7EAE9"/>
                    </a:solidFill>
                  </a:tcPr>
                </a:tc>
                <a:extLst>
                  <a:ext uri="{0D108BD9-81ED-4DB2-BD59-A6C34878D82A}">
                    <a16:rowId xmlns:a16="http://schemas.microsoft.com/office/drawing/2014/main" val="10006"/>
                  </a:ext>
                </a:extLst>
              </a:tr>
            </a:tbl>
          </a:graphicData>
        </a:graphic>
      </p:graphicFrame>
      <p:sp>
        <p:nvSpPr>
          <p:cNvPr id="457787" name="Title 1"/>
          <p:cNvSpPr>
            <a:spLocks noGrp="1"/>
          </p:cNvSpPr>
          <p:nvPr>
            <p:ph type="title" idx="4294967295"/>
          </p:nvPr>
        </p:nvSpPr>
        <p:spPr>
          <a:xfrm>
            <a:off x="0" y="-9525"/>
            <a:ext cx="9112250" cy="758825"/>
          </a:xfrm>
        </p:spPr>
        <p:txBody>
          <a:bodyPr/>
          <a:lstStyle/>
          <a:p>
            <a:pPr eaLnBrk="1" hangingPunct="1"/>
            <a:r>
              <a:rPr lang="en-US" sz="2800" b="1">
                <a:solidFill>
                  <a:schemeClr val="tx1"/>
                </a:solidFill>
                <a:latin typeface="Arial" charset="0"/>
                <a:ea typeface="ＭＳ Ｐゴシック" charset="0"/>
                <a:cs typeface="Arial" charset="0"/>
              </a:rPr>
              <a:t>Nebuchadnezzar</a:t>
            </a:r>
            <a:r>
              <a:rPr lang="uk-UA" altLang="ja-JP" sz="2800" b="1">
                <a:solidFill>
                  <a:schemeClr val="tx1"/>
                </a:solidFill>
                <a:latin typeface="Arial" charset="0"/>
                <a:ea typeface="ＭＳ Ｐゴシック" charset="0"/>
                <a:cs typeface="Arial" charset="0"/>
              </a:rPr>
              <a:t>'</a:t>
            </a:r>
            <a:r>
              <a:rPr lang="en-US" sz="2800" b="1">
                <a:solidFill>
                  <a:schemeClr val="tx1"/>
                </a:solidFill>
                <a:latin typeface="Arial" charset="0"/>
                <a:ea typeface="ＭＳ Ｐゴシック" charset="0"/>
                <a:cs typeface="Arial" charset="0"/>
              </a:rPr>
              <a:t>s Six Deportations to Babylon</a:t>
            </a:r>
          </a:p>
        </p:txBody>
      </p:sp>
      <p:sp>
        <p:nvSpPr>
          <p:cNvPr id="457788" name="Text Box 56"/>
          <p:cNvSpPr txBox="1">
            <a:spLocks noChangeArrowheads="1"/>
          </p:cNvSpPr>
          <p:nvPr/>
        </p:nvSpPr>
        <p:spPr bwMode="auto">
          <a:xfrm>
            <a:off x="844550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492</a:t>
            </a:r>
          </a:p>
        </p:txBody>
      </p:sp>
      <p:sp>
        <p:nvSpPr>
          <p:cNvPr id="43070" name="AutoShape 62"/>
          <p:cNvSpPr>
            <a:spLocks noChangeArrowheads="1"/>
          </p:cNvSpPr>
          <p:nvPr/>
        </p:nvSpPr>
        <p:spPr bwMode="auto">
          <a:xfrm>
            <a:off x="935038" y="3128963"/>
            <a:ext cx="647700" cy="863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 name="AutoShape 62"/>
          <p:cNvSpPr>
            <a:spLocks noChangeArrowheads="1"/>
          </p:cNvSpPr>
          <p:nvPr/>
        </p:nvSpPr>
        <p:spPr bwMode="auto">
          <a:xfrm>
            <a:off x="935038" y="4672013"/>
            <a:ext cx="647700" cy="863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70"/>
                                        </p:tgtEl>
                                        <p:attrNameLst>
                                          <p:attrName>style.visibility</p:attrName>
                                        </p:attrNameLst>
                                      </p:cBhvr>
                                      <p:to>
                                        <p:strVal val="visible"/>
                                      </p:to>
                                    </p:set>
                                    <p:anim calcmode="lin" valueType="num">
                                      <p:cBhvr additive="base">
                                        <p:cTn id="7" dur="500" fill="hold"/>
                                        <p:tgtEl>
                                          <p:spTgt spid="43070"/>
                                        </p:tgtEl>
                                        <p:attrNameLst>
                                          <p:attrName>ppt_x</p:attrName>
                                        </p:attrNameLst>
                                      </p:cBhvr>
                                      <p:tavLst>
                                        <p:tav tm="0">
                                          <p:val>
                                            <p:strVal val="#ppt_x"/>
                                          </p:val>
                                        </p:tav>
                                        <p:tav tm="100000">
                                          <p:val>
                                            <p:strVal val="#ppt_x"/>
                                          </p:val>
                                        </p:tav>
                                      </p:tavLst>
                                    </p:anim>
                                    <p:anim calcmode="lin" valueType="num">
                                      <p:cBhvr additive="base">
                                        <p:cTn id="8" dur="500" fill="hold"/>
                                        <p:tgtEl>
                                          <p:spTgt spid="4307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70" grpId="0" animBg="1"/>
      <p:bldP spid="6"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9144000" cy="503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3379" name="Rectangle 3"/>
          <p:cNvSpPr>
            <a:spLocks noGrp="1" noChangeArrowheads="1"/>
          </p:cNvSpPr>
          <p:nvPr>
            <p:ph type="title"/>
          </p:nvPr>
        </p:nvSpPr>
        <p:spPr>
          <a:xfrm>
            <a:off x="685800" y="-76200"/>
            <a:ext cx="7543800" cy="685800"/>
          </a:xfrm>
          <a:effectLst>
            <a:outerShdw blurRad="63500" dist="35921" dir="2700000" algn="ctr" rotWithShape="0">
              <a:srgbClr val="000000">
                <a:alpha val="74998"/>
              </a:srgbClr>
            </a:outerShdw>
          </a:effectLst>
        </p:spPr>
        <p:txBody>
          <a:bodyPr/>
          <a:lstStyle/>
          <a:p>
            <a:pPr algn="ctr">
              <a:defRPr/>
            </a:pPr>
            <a:r>
              <a:rPr kumimoji="0" lang="en-US" sz="4000" dirty="0">
                <a:solidFill>
                  <a:schemeClr val="tx1"/>
                </a:solidFill>
                <a:effectLst/>
                <a:latin typeface="Arial"/>
                <a:cs typeface="Arial"/>
              </a:rPr>
              <a:t>Chart of the Exile</a:t>
            </a: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defTabSz="914400" fontAlgn="base">
              <a:spcBef>
                <a:spcPct val="0"/>
              </a:spcBef>
              <a:spcAft>
                <a:spcPct val="0"/>
              </a:spcAft>
              <a:defRPr/>
            </a:pPr>
            <a:r>
              <a:rPr lang="en-US" sz="2400" b="1" dirty="0">
                <a:solidFill>
                  <a:srgbClr val="FFFFFF"/>
                </a:solidFill>
                <a:latin typeface="Arial" pitchFamily="-112" charset="0"/>
                <a:ea typeface="ＭＳ Ｐゴシック" charset="0"/>
                <a:cs typeface="ＭＳ Ｐゴシック" charset="0"/>
              </a:rPr>
              <a:t>232 &amp; 342</a:t>
            </a:r>
          </a:p>
        </p:txBody>
      </p:sp>
      <p:sp>
        <p:nvSpPr>
          <p:cNvPr id="147460"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000">
              <a:solidFill>
                <a:srgbClr val="FFFFFF"/>
              </a:solidFill>
              <a:latin typeface="Arial" charset="0"/>
              <a:ea typeface="ＭＳ Ｐゴシック" charset="0"/>
              <a:cs typeface="Arial"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eaLnBrk="0" fontAlgn="base" hangingPunct="0">
              <a:spcBef>
                <a:spcPct val="0"/>
              </a:spcBef>
              <a:spcAft>
                <a:spcPct val="0"/>
              </a:spcAft>
              <a:defRPr/>
            </a:pPr>
            <a:r>
              <a:rPr lang="en-US" sz="1000" b="1" i="1" dirty="0">
                <a:solidFill>
                  <a:srgbClr val="000090"/>
                </a:solidFill>
                <a:latin typeface="Arial"/>
                <a:ea typeface="ＭＳ Ｐゴシック" charset="0"/>
                <a:cs typeface="Arial"/>
              </a:rPr>
              <a:t>The Babylonian Exile</a:t>
            </a: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eaLnBrk="0" fontAlgn="base" hangingPunct="0">
              <a:spcBef>
                <a:spcPct val="0"/>
              </a:spcBef>
              <a:spcAft>
                <a:spcPct val="0"/>
              </a:spcAft>
              <a:defRPr/>
            </a:pPr>
            <a:r>
              <a:rPr lang="en-US" sz="800" b="1">
                <a:solidFill>
                  <a:srgbClr val="000000"/>
                </a:solidFill>
                <a:latin typeface="Arial" charset="0"/>
                <a:ea typeface="Arial" charset="0"/>
                <a:cs typeface="Arial" charset="0"/>
              </a:rPr>
              <a:t>John C. Whitcomb, 4</a:t>
            </a:r>
            <a:r>
              <a:rPr lang="en-US" sz="800" b="1" baseline="30000">
                <a:solidFill>
                  <a:srgbClr val="000000"/>
                </a:solidFill>
                <a:latin typeface="Arial" charset="0"/>
                <a:ea typeface="Arial" charset="0"/>
                <a:cs typeface="Arial" charset="0"/>
              </a:rPr>
              <a:t>th</a:t>
            </a:r>
            <a:r>
              <a:rPr lang="en-US" sz="800" b="1">
                <a:solidFill>
                  <a:srgbClr val="000000"/>
                </a:solidFill>
                <a:latin typeface="Arial" charset="0"/>
                <a:ea typeface="Arial" charset="0"/>
                <a:cs typeface="Arial" charset="0"/>
              </a:rPr>
              <a:t> rev. ed., Winona Lake, IN: BMH Books, 1962, 1968</a:t>
            </a:r>
          </a:p>
        </p:txBody>
      </p:sp>
    </p:spTree>
    <p:extLst>
      <p:ext uri="{BB962C8B-B14F-4D97-AF65-F5344CB8AC3E}">
        <p14:creationId xmlns:p14="http://schemas.microsoft.com/office/powerpoint/2010/main" val="1427355986"/>
      </p:ext>
    </p:extLst>
  </p:cSld>
  <p:clrMapOvr>
    <a:masterClrMapping/>
  </p:clrMapOvr>
  <p:transition spd="med">
    <p:zoom dir="in"/>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2" descr="OPROF00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53" name="AutoShape 13"/>
          <p:cNvSpPr>
            <a:spLocks noChangeArrowheads="1"/>
          </p:cNvSpPr>
          <p:nvPr/>
        </p:nvSpPr>
        <p:spPr bwMode="auto">
          <a:xfrm rot="10800000">
            <a:off x="5334000" y="2971800"/>
            <a:ext cx="2590800" cy="2057400"/>
          </a:xfrm>
          <a:prstGeom prst="wedgeRoundRectCallout">
            <a:avLst>
              <a:gd name="adj1" fmla="val 94852"/>
              <a:gd name="adj2" fmla="val 41356"/>
              <a:gd name="adj3" fmla="val 16667"/>
            </a:avLst>
          </a:prstGeom>
          <a:solidFill>
            <a:srgbClr val="FF0000"/>
          </a:solidFill>
          <a:ln w="9525">
            <a:solidFill>
              <a:schemeClr val="tx1"/>
            </a:solidFill>
            <a:miter lim="800000"/>
            <a:headEnd/>
            <a:tailEnd/>
          </a:ln>
        </p:spPr>
        <p:txBody>
          <a:bodyPr rot="10800000" wrap="none" anchor="ctr"/>
          <a:lstStyle/>
          <a:p>
            <a:pPr algn="ct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sp>
        <p:nvSpPr>
          <p:cNvPr id="35852" name="AutoShape 12"/>
          <p:cNvSpPr>
            <a:spLocks noChangeArrowheads="1"/>
          </p:cNvSpPr>
          <p:nvPr/>
        </p:nvSpPr>
        <p:spPr bwMode="auto">
          <a:xfrm rot="10800000">
            <a:off x="0" y="2971800"/>
            <a:ext cx="2590800" cy="2057400"/>
          </a:xfrm>
          <a:prstGeom prst="wedgeRoundRectCallout">
            <a:avLst>
              <a:gd name="adj1" fmla="val -59134"/>
              <a:gd name="adj2" fmla="val 68593"/>
              <a:gd name="adj3" fmla="val 16667"/>
            </a:avLst>
          </a:prstGeom>
          <a:gradFill rotWithShape="0">
            <a:gsLst>
              <a:gs pos="0">
                <a:srgbClr val="0000A9"/>
              </a:gs>
              <a:gs pos="100000">
                <a:srgbClr val="00004E"/>
              </a:gs>
            </a:gsLst>
            <a:path path="rect">
              <a:fillToRect r="100000" b="100000"/>
            </a:path>
          </a:gradFill>
          <a:ln w="9525">
            <a:solidFill>
              <a:schemeClr val="tx1"/>
            </a:solidFill>
            <a:miter lim="800000"/>
            <a:headEnd/>
            <a:tailEnd/>
          </a:ln>
        </p:spPr>
        <p:txBody>
          <a:bodyPr rot="10800000" wrap="none" anchor="ctr"/>
          <a:lstStyle/>
          <a:p>
            <a:pPr algn="ct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sp>
        <p:nvSpPr>
          <p:cNvPr id="35844" name="Text Box 4"/>
          <p:cNvSpPr txBox="1">
            <a:spLocks noChangeArrowheads="1"/>
          </p:cNvSpPr>
          <p:nvPr/>
        </p:nvSpPr>
        <p:spPr bwMode="auto">
          <a:xfrm>
            <a:off x="5105400" y="1965325"/>
            <a:ext cx="3657600" cy="701675"/>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FFFFFF"/>
                </a:solidFill>
              </a:rPr>
              <a:t>False</a:t>
            </a:r>
            <a:endParaRPr lang="en-US" b="1" i="1" u="sng">
              <a:solidFill>
                <a:srgbClr val="FFFFFF"/>
              </a:solidFill>
              <a:latin typeface="Times New Roman" charset="0"/>
            </a:endParaRPr>
          </a:p>
        </p:txBody>
      </p:sp>
      <p:sp>
        <p:nvSpPr>
          <p:cNvPr id="35845" name="Text Box 5"/>
          <p:cNvSpPr txBox="1">
            <a:spLocks noChangeArrowheads="1"/>
          </p:cNvSpPr>
          <p:nvPr/>
        </p:nvSpPr>
        <p:spPr bwMode="auto">
          <a:xfrm>
            <a:off x="5334000" y="3048000"/>
            <a:ext cx="2667000" cy="1739900"/>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algn="ctr" defTabSz="914400" eaLnBrk="1" fontAlgn="base" hangingPunct="1">
              <a:spcBef>
                <a:spcPct val="0"/>
              </a:spcBef>
              <a:spcAft>
                <a:spcPct val="0"/>
              </a:spcAft>
              <a:defRPr/>
            </a:pPr>
            <a:r>
              <a:rPr lang="mr-IN" altLang="ja-JP" sz="3600" b="1" dirty="0">
                <a:solidFill>
                  <a:srgbClr val="FFFFFF"/>
                </a:solidFill>
              </a:rPr>
              <a:t>"</a:t>
            </a:r>
            <a:r>
              <a:rPr lang="en-US" sz="3600" b="1" dirty="0">
                <a:solidFill>
                  <a:srgbClr val="FFFFFF"/>
                </a:solidFill>
              </a:rPr>
              <a:t>You</a:t>
            </a:r>
            <a:r>
              <a:rPr lang="mr-IN" altLang="ja-JP" sz="3600" b="1" dirty="0">
                <a:solidFill>
                  <a:srgbClr val="FFFFFF"/>
                </a:solidFill>
              </a:rPr>
              <a:t>'</a:t>
            </a:r>
            <a:r>
              <a:rPr lang="en-US" sz="3600" b="1" dirty="0" err="1">
                <a:solidFill>
                  <a:srgbClr val="FFFFFF"/>
                </a:solidFill>
              </a:rPr>
              <a:t>ll</a:t>
            </a:r>
            <a:r>
              <a:rPr lang="en-US" sz="3600" b="1" dirty="0">
                <a:solidFill>
                  <a:srgbClr val="FFFFFF"/>
                </a:solidFill>
              </a:rPr>
              <a:t> return in 2 years!</a:t>
            </a:r>
            <a:r>
              <a:rPr lang="mr-IN" altLang="ja-JP" sz="3600" b="1" dirty="0">
                <a:solidFill>
                  <a:srgbClr val="FFFFFF"/>
                </a:solidFill>
              </a:rPr>
              <a:t>"</a:t>
            </a:r>
            <a:endParaRPr lang="en-US" sz="2800" b="1" i="1" dirty="0">
              <a:solidFill>
                <a:srgbClr val="FFFFFF"/>
              </a:solidFill>
              <a:latin typeface="Times New Roman" charset="0"/>
            </a:endParaRPr>
          </a:p>
        </p:txBody>
      </p:sp>
      <p:sp>
        <p:nvSpPr>
          <p:cNvPr id="160775" name="Rectangle 6"/>
          <p:cNvSpPr>
            <a:spLocks noGrp="1" noChangeArrowheads="1"/>
          </p:cNvSpPr>
          <p:nvPr>
            <p:ph type="ctrTitle"/>
          </p:nvPr>
        </p:nvSpPr>
        <p:spPr>
          <a:xfrm>
            <a:off x="0" y="527050"/>
            <a:ext cx="9372600" cy="630238"/>
          </a:xfrm>
          <a:solidFill>
            <a:schemeClr val="bg2"/>
          </a:solidFill>
        </p:spPr>
        <p:txBody>
          <a:bodyPr/>
          <a:lstStyle/>
          <a:p>
            <a:pPr eaLnBrk="1" hangingPunct="1">
              <a:defRPr/>
            </a:pPr>
            <a:r>
              <a:rPr lang="en-US" sz="3500" b="1" dirty="0">
                <a:solidFill>
                  <a:schemeClr val="bg1"/>
                </a:solidFill>
                <a:effectLst>
                  <a:outerShdw blurRad="38100" dist="38100" dir="2700000" algn="tl">
                    <a:srgbClr val="000000">
                      <a:alpha val="43137"/>
                    </a:srgbClr>
                  </a:outerShdw>
                </a:effectLst>
                <a:latin typeface="Arial"/>
                <a:ea typeface="ＭＳ Ｐゴシック" charset="0"/>
                <a:cs typeface="Arial"/>
              </a:rPr>
              <a:t>Jeremiah (25:11-12) vs. </a:t>
            </a:r>
            <a:r>
              <a:rPr lang="en-US" sz="3500" b="1" dirty="0" err="1">
                <a:solidFill>
                  <a:schemeClr val="bg1"/>
                </a:solidFill>
                <a:effectLst>
                  <a:outerShdw blurRad="38100" dist="38100" dir="2700000" algn="tl">
                    <a:srgbClr val="000000">
                      <a:alpha val="43137"/>
                    </a:srgbClr>
                  </a:outerShdw>
                </a:effectLst>
                <a:latin typeface="Arial"/>
                <a:ea typeface="ＭＳ Ｐゴシック" charset="0"/>
                <a:cs typeface="Arial"/>
              </a:rPr>
              <a:t>Hananiah</a:t>
            </a:r>
            <a:r>
              <a:rPr lang="en-US" sz="3500" b="1" dirty="0">
                <a:solidFill>
                  <a:schemeClr val="bg1"/>
                </a:solidFill>
                <a:effectLst>
                  <a:outerShdw blurRad="38100" dist="38100" dir="2700000" algn="tl">
                    <a:srgbClr val="000000">
                      <a:alpha val="43137"/>
                    </a:srgbClr>
                  </a:outerShdw>
                </a:effectLst>
                <a:latin typeface="Arial"/>
                <a:ea typeface="ＭＳ Ｐゴシック" charset="0"/>
                <a:cs typeface="Arial"/>
              </a:rPr>
              <a:t> (28:2-3)</a:t>
            </a:r>
            <a:endParaRPr lang="en-US" b="1" dirty="0">
              <a:solidFill>
                <a:schemeClr val="bg1"/>
              </a:solidFill>
              <a:effectLst>
                <a:outerShdw blurRad="38100" dist="38100" dir="2700000" algn="tl">
                  <a:srgbClr val="000000">
                    <a:alpha val="43137"/>
                  </a:srgbClr>
                </a:outerShdw>
              </a:effectLst>
              <a:latin typeface="Arial"/>
              <a:ea typeface="ＭＳ Ｐゴシック" charset="0"/>
              <a:cs typeface="Arial"/>
            </a:endParaRPr>
          </a:p>
        </p:txBody>
      </p:sp>
      <p:sp>
        <p:nvSpPr>
          <p:cNvPr id="35847" name="Text Box 7"/>
          <p:cNvSpPr txBox="1">
            <a:spLocks noChangeArrowheads="1"/>
          </p:cNvSpPr>
          <p:nvPr/>
        </p:nvSpPr>
        <p:spPr bwMode="auto">
          <a:xfrm>
            <a:off x="76200" y="1965325"/>
            <a:ext cx="3810000" cy="70167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000000"/>
                </a:solidFill>
              </a:rPr>
              <a:t>True</a:t>
            </a:r>
            <a:endParaRPr lang="en-US" b="1" i="1" u="sng">
              <a:solidFill>
                <a:srgbClr val="000000"/>
              </a:solidFill>
              <a:latin typeface="Times New Roman" charset="0"/>
            </a:endParaRPr>
          </a:p>
        </p:txBody>
      </p:sp>
      <p:sp>
        <p:nvSpPr>
          <p:cNvPr id="35848" name="Text Box 8"/>
          <p:cNvSpPr txBox="1">
            <a:spLocks noChangeArrowheads="1"/>
          </p:cNvSpPr>
          <p:nvPr/>
        </p:nvSpPr>
        <p:spPr bwMode="auto">
          <a:xfrm>
            <a:off x="304800" y="3048000"/>
            <a:ext cx="1981200" cy="1739900"/>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algn="ctr" defTabSz="914400" eaLnBrk="1" fontAlgn="base" hangingPunct="1">
              <a:spcBef>
                <a:spcPct val="0"/>
              </a:spcBef>
              <a:spcAft>
                <a:spcPct val="0"/>
              </a:spcAft>
              <a:defRPr/>
            </a:pPr>
            <a:r>
              <a:rPr lang="mr-IN" altLang="ja-JP" sz="3600" b="1" dirty="0">
                <a:solidFill>
                  <a:srgbClr val="FFFFFF"/>
                </a:solidFill>
              </a:rPr>
              <a:t>"</a:t>
            </a:r>
            <a:r>
              <a:rPr lang="en-US" sz="3600" b="1" dirty="0">
                <a:solidFill>
                  <a:srgbClr val="FFFFFF"/>
                </a:solidFill>
              </a:rPr>
              <a:t>You</a:t>
            </a:r>
            <a:r>
              <a:rPr lang="mr-IN" altLang="ja-JP" sz="3600" b="1" dirty="0">
                <a:solidFill>
                  <a:srgbClr val="FFFFFF"/>
                </a:solidFill>
              </a:rPr>
              <a:t>'</a:t>
            </a:r>
            <a:r>
              <a:rPr lang="en-US" sz="3600" b="1" dirty="0" err="1">
                <a:solidFill>
                  <a:srgbClr val="FFFFFF"/>
                </a:solidFill>
              </a:rPr>
              <a:t>ll</a:t>
            </a:r>
            <a:endParaRPr lang="en-US" sz="3600" b="1" dirty="0">
              <a:solidFill>
                <a:srgbClr val="FFFFFF"/>
              </a:solidFill>
            </a:endParaRPr>
          </a:p>
          <a:p>
            <a:pPr algn="ctr" defTabSz="914400" eaLnBrk="1" fontAlgn="base" hangingPunct="1">
              <a:spcBef>
                <a:spcPct val="0"/>
              </a:spcBef>
              <a:spcAft>
                <a:spcPct val="0"/>
              </a:spcAft>
              <a:defRPr/>
            </a:pPr>
            <a:r>
              <a:rPr lang="en-US" sz="3600" b="1" dirty="0">
                <a:solidFill>
                  <a:srgbClr val="FFFFFF"/>
                </a:solidFill>
              </a:rPr>
              <a:t>stay 70</a:t>
            </a:r>
          </a:p>
          <a:p>
            <a:pPr algn="ctr" defTabSz="914400" eaLnBrk="1" fontAlgn="base" hangingPunct="1">
              <a:spcBef>
                <a:spcPct val="0"/>
              </a:spcBef>
              <a:spcAft>
                <a:spcPct val="0"/>
              </a:spcAft>
              <a:defRPr/>
            </a:pPr>
            <a:r>
              <a:rPr lang="en-US" sz="3600" b="1" dirty="0">
                <a:solidFill>
                  <a:srgbClr val="FFFFFF"/>
                </a:solidFill>
              </a:rPr>
              <a:t>years!</a:t>
            </a:r>
            <a:r>
              <a:rPr lang="mr-IN" altLang="ja-JP" sz="3600" b="1" dirty="0">
                <a:solidFill>
                  <a:srgbClr val="FFFFFF"/>
                </a:solidFill>
              </a:rPr>
              <a:t>"</a:t>
            </a:r>
            <a:endParaRPr lang="en-US" sz="2800" b="1" i="1" dirty="0">
              <a:solidFill>
                <a:srgbClr val="FFFFFF"/>
              </a:solidFill>
              <a:latin typeface="Times New Roman" charset="0"/>
            </a:endParaRPr>
          </a:p>
        </p:txBody>
      </p:sp>
      <p:sp>
        <p:nvSpPr>
          <p:cNvPr id="35850" name="Text Box 10"/>
          <p:cNvSpPr txBox="1">
            <a:spLocks noChangeArrowheads="1"/>
          </p:cNvSpPr>
          <p:nvPr/>
        </p:nvSpPr>
        <p:spPr bwMode="auto">
          <a:xfrm>
            <a:off x="4572000" y="5562600"/>
            <a:ext cx="4343400" cy="1190625"/>
          </a:xfrm>
          <a:prstGeom prst="rect">
            <a:avLst/>
          </a:prstGeom>
          <a:solidFill>
            <a:srgbClr val="FF0000"/>
          </a:solidFill>
          <a:ln w="9525">
            <a:noFill/>
            <a:miter lim="800000"/>
            <a:headEnd/>
            <a:tailEnd/>
          </a:ln>
          <a:effectLst>
            <a:outerShdw blurRad="63500" dist="38099" dir="2700000" algn="ctr" rotWithShape="0">
              <a:srgbClr val="660066">
                <a:alpha val="74998"/>
              </a:srgbClr>
            </a:outerShdw>
          </a:effec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algn="ctr" defTabSz="914400" eaLnBrk="1" fontAlgn="base" hangingPunct="1">
              <a:spcBef>
                <a:spcPct val="0"/>
              </a:spcBef>
              <a:spcAft>
                <a:spcPct val="0"/>
              </a:spcAft>
              <a:defRPr/>
            </a:pPr>
            <a:r>
              <a:rPr lang="en-US" sz="3600" b="1">
                <a:solidFill>
                  <a:srgbClr val="FFFFFF"/>
                </a:solidFill>
              </a:rPr>
              <a:t>Died 2 months later (28:17)</a:t>
            </a:r>
            <a:endParaRPr lang="en-US" sz="2800" b="1" i="1">
              <a:solidFill>
                <a:srgbClr val="FFFFFF"/>
              </a:solidFill>
              <a:latin typeface="Times New Roman" charset="0"/>
            </a:endParaRPr>
          </a:p>
        </p:txBody>
      </p:sp>
      <p:sp>
        <p:nvSpPr>
          <p:cNvPr id="35851" name="Text Box 11"/>
          <p:cNvSpPr txBox="1">
            <a:spLocks noChangeArrowheads="1"/>
          </p:cNvSpPr>
          <p:nvPr/>
        </p:nvSpPr>
        <p:spPr bwMode="auto">
          <a:xfrm>
            <a:off x="304800" y="5562600"/>
            <a:ext cx="4038600" cy="1190625"/>
          </a:xfrm>
          <a:prstGeom prst="rect">
            <a:avLst/>
          </a:prstGeom>
          <a:gradFill rotWithShape="0">
            <a:gsLst>
              <a:gs pos="0">
                <a:srgbClr val="0000A9"/>
              </a:gs>
              <a:gs pos="100000">
                <a:srgbClr val="0000A9">
                  <a:gamma/>
                  <a:shade val="46275"/>
                  <a:invGamma/>
                </a:srgbClr>
              </a:gs>
            </a:gsLst>
            <a:path path="rect">
              <a:fillToRect r="100000" b="100000"/>
            </a:path>
          </a:gradFill>
          <a:ln w="9525">
            <a:noFill/>
            <a:miter lim="800000"/>
            <a:headEnd/>
            <a:tailEnd/>
          </a:ln>
          <a:effectLst>
            <a:outerShdw blurRad="63500" dist="35921" dir="2700000" algn="ctr" rotWithShape="0">
              <a:schemeClr val="tx2">
                <a:alpha val="74998"/>
              </a:schemeClr>
            </a:outerShdw>
          </a:effectLst>
        </p:spPr>
        <p:txBody>
          <a:bodyPr>
            <a:spAutoFit/>
          </a:bodyPr>
          <a:lstStyle/>
          <a:p>
            <a:pPr algn="ctr" defTabSz="914400" fontAlgn="base">
              <a:spcBef>
                <a:spcPct val="0"/>
              </a:spcBef>
              <a:spcAft>
                <a:spcPct val="0"/>
              </a:spcAft>
              <a:defRPr/>
            </a:pPr>
            <a:r>
              <a:rPr lang="en-US" sz="3600" b="1">
                <a:solidFill>
                  <a:srgbClr val="FFFFFF"/>
                </a:solidFill>
                <a:latin typeface="Arial" pitchFamily="-111" charset="0"/>
                <a:ea typeface="ＭＳ Ｐゴシック" charset="0"/>
                <a:cs typeface="ＭＳ Ｐゴシック" charset="0"/>
              </a:rPr>
              <a:t>Lived 23 years more (51:64) </a:t>
            </a:r>
          </a:p>
        </p:txBody>
      </p:sp>
    </p:spTree>
    <p:extLst>
      <p:ext uri="{BB962C8B-B14F-4D97-AF65-F5344CB8AC3E}">
        <p14:creationId xmlns:p14="http://schemas.microsoft.com/office/powerpoint/2010/main" val="22524159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7"/>
                                        </p:tgtEl>
                                        <p:attrNameLst>
                                          <p:attrName>style.visibility</p:attrName>
                                        </p:attrNameLst>
                                      </p:cBhvr>
                                      <p:to>
                                        <p:strVal val="visible"/>
                                      </p:to>
                                    </p:set>
                                    <p:animEffect transition="in" filter="dissolve">
                                      <p:cBhvr>
                                        <p:cTn id="7" dur="500"/>
                                        <p:tgtEl>
                                          <p:spTgt spid="358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52"/>
                                        </p:tgtEl>
                                        <p:attrNameLst>
                                          <p:attrName>style.visibility</p:attrName>
                                        </p:attrNameLst>
                                      </p:cBhvr>
                                      <p:to>
                                        <p:strVal val="visible"/>
                                      </p:to>
                                    </p:set>
                                    <p:animEffect transition="in" filter="dissolve">
                                      <p:cBhvr>
                                        <p:cTn id="12" dur="500"/>
                                        <p:tgtEl>
                                          <p:spTgt spid="3585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5848"/>
                                        </p:tgtEl>
                                        <p:attrNameLst>
                                          <p:attrName>style.visibility</p:attrName>
                                        </p:attrNameLst>
                                      </p:cBhvr>
                                      <p:to>
                                        <p:strVal val="visible"/>
                                      </p:to>
                                    </p:set>
                                    <p:animEffect transition="in" filter="dissolve">
                                      <p:cBhvr>
                                        <p:cTn id="15" dur="500"/>
                                        <p:tgtEl>
                                          <p:spTgt spid="3584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5844"/>
                                        </p:tgtEl>
                                        <p:attrNameLst>
                                          <p:attrName>style.visibility</p:attrName>
                                        </p:attrNameLst>
                                      </p:cBhvr>
                                      <p:to>
                                        <p:strVal val="visible"/>
                                      </p:to>
                                    </p:set>
                                    <p:animEffect transition="in" filter="dissolve">
                                      <p:cBhvr>
                                        <p:cTn id="20" dur="500"/>
                                        <p:tgtEl>
                                          <p:spTgt spid="3584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5853"/>
                                        </p:tgtEl>
                                        <p:attrNameLst>
                                          <p:attrName>style.visibility</p:attrName>
                                        </p:attrNameLst>
                                      </p:cBhvr>
                                      <p:to>
                                        <p:strVal val="visible"/>
                                      </p:to>
                                    </p:set>
                                    <p:animEffect transition="in" filter="dissolve">
                                      <p:cBhvr>
                                        <p:cTn id="25" dur="500"/>
                                        <p:tgtEl>
                                          <p:spTgt spid="35853"/>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5845"/>
                                        </p:tgtEl>
                                        <p:attrNameLst>
                                          <p:attrName>style.visibility</p:attrName>
                                        </p:attrNameLst>
                                      </p:cBhvr>
                                      <p:to>
                                        <p:strVal val="visible"/>
                                      </p:to>
                                    </p:set>
                                    <p:animEffect transition="in" filter="dissolve">
                                      <p:cBhvr>
                                        <p:cTn id="28" dur="500"/>
                                        <p:tgtEl>
                                          <p:spTgt spid="3584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35851"/>
                                        </p:tgtEl>
                                        <p:attrNameLst>
                                          <p:attrName>style.visibility</p:attrName>
                                        </p:attrNameLst>
                                      </p:cBhvr>
                                      <p:to>
                                        <p:strVal val="visible"/>
                                      </p:to>
                                    </p:set>
                                    <p:animEffect transition="in" filter="dissolve">
                                      <p:cBhvr>
                                        <p:cTn id="33" dur="500"/>
                                        <p:tgtEl>
                                          <p:spTgt spid="3585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35850"/>
                                        </p:tgtEl>
                                        <p:attrNameLst>
                                          <p:attrName>style.visibility</p:attrName>
                                        </p:attrNameLst>
                                      </p:cBhvr>
                                      <p:to>
                                        <p:strVal val="visible"/>
                                      </p:to>
                                    </p:set>
                                    <p:animEffect transition="in" filter="dissolve">
                                      <p:cBhvr>
                                        <p:cTn id="38" dur="500"/>
                                        <p:tgtEl>
                                          <p:spTgt spid="35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3" grpId="0" animBg="1"/>
      <p:bldP spid="35852" grpId="0" animBg="1"/>
      <p:bldP spid="35844" grpId="0"/>
      <p:bldP spid="35845" grpId="0"/>
      <p:bldP spid="35847" grpId="0"/>
      <p:bldP spid="35848" grpId="0"/>
      <p:bldP spid="35850" grpId="0" animBg="1"/>
      <p:bldP spid="35851"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26</a:t>
            </a:r>
          </a:p>
        </p:txBody>
      </p:sp>
    </p:spTree>
    <p:extLst>
      <p:ext uri="{BB962C8B-B14F-4D97-AF65-F5344CB8AC3E}">
        <p14:creationId xmlns:p14="http://schemas.microsoft.com/office/powerpoint/2010/main" val="122513892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27</a:t>
            </a:r>
          </a:p>
        </p:txBody>
      </p:sp>
    </p:spTree>
    <p:extLst>
      <p:ext uri="{BB962C8B-B14F-4D97-AF65-F5344CB8AC3E}">
        <p14:creationId xmlns:p14="http://schemas.microsoft.com/office/powerpoint/2010/main" val="59443860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Picture 7" descr="page_5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73788" y="3933825"/>
            <a:ext cx="2095500" cy="2170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78" name="AutoShape 9"/>
          <p:cNvSpPr>
            <a:spLocks noChangeArrowheads="1"/>
          </p:cNvSpPr>
          <p:nvPr/>
        </p:nvSpPr>
        <p:spPr bwMode="auto">
          <a:xfrm>
            <a:off x="179388" y="981075"/>
            <a:ext cx="6192837" cy="5876925"/>
          </a:xfrm>
          <a:prstGeom prst="cloudCallout">
            <a:avLst>
              <a:gd name="adj1" fmla="val 55204"/>
              <a:gd name="adj2" fmla="val 15560"/>
            </a:avLst>
          </a:prstGeom>
          <a:solidFill>
            <a:schemeClr val="accent1">
              <a:alpha val="30196"/>
            </a:schemeClr>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宋体" charset="0"/>
              <a:cs typeface="宋体" charset="0"/>
            </a:endParaRPr>
          </a:p>
        </p:txBody>
      </p:sp>
      <p:sp>
        <p:nvSpPr>
          <p:cNvPr id="126979" name="Rectangle 2"/>
          <p:cNvSpPr>
            <a:spLocks noGrp="1" noChangeArrowheads="1"/>
          </p:cNvSpPr>
          <p:nvPr>
            <p:ph type="title"/>
          </p:nvPr>
        </p:nvSpPr>
        <p:spPr/>
        <p:txBody>
          <a:bodyPr/>
          <a:lstStyle/>
          <a:p>
            <a:pPr eaLnBrk="1" hangingPunct="1"/>
            <a:r>
              <a:rPr lang="en-US">
                <a:latin typeface="Arial" charset="0"/>
              </a:rPr>
              <a:t>Jeremiah to King Zedekiah</a:t>
            </a:r>
          </a:p>
        </p:txBody>
      </p:sp>
      <p:sp>
        <p:nvSpPr>
          <p:cNvPr id="126980" name="Rectangle 3"/>
          <p:cNvSpPr>
            <a:spLocks noGrp="1" noChangeArrowheads="1"/>
          </p:cNvSpPr>
          <p:nvPr>
            <p:ph type="body" idx="1"/>
          </p:nvPr>
        </p:nvSpPr>
        <p:spPr>
          <a:xfrm>
            <a:off x="1187450" y="1628775"/>
            <a:ext cx="4394200" cy="4419600"/>
          </a:xfrm>
        </p:spPr>
        <p:txBody>
          <a:bodyPr/>
          <a:lstStyle/>
          <a:p>
            <a:pPr eaLnBrk="1" hangingPunct="1">
              <a:buFont typeface="Wingdings" charset="0"/>
              <a:buNone/>
            </a:pPr>
            <a:r>
              <a:rPr lang="en-US" altLang="zh-CN" sz="2200">
                <a:solidFill>
                  <a:schemeClr val="bg2"/>
                </a:solidFill>
                <a:latin typeface="Trebuchet MS" charset="0"/>
                <a:ea typeface="宋体" charset="0"/>
                <a:cs typeface="宋体" charset="0"/>
              </a:rPr>
              <a:t> </a:t>
            </a:r>
            <a:r>
              <a:rPr lang="ru-RU" altLang="zh-CN" sz="2200" b="1" i="1">
                <a:solidFill>
                  <a:schemeClr val="bg2"/>
                </a:solidFill>
                <a:latin typeface="Trebuchet MS" charset="0"/>
                <a:ea typeface="宋体" charset="0"/>
                <a:cs typeface="宋体" charset="0"/>
              </a:rPr>
              <a:t>"</a:t>
            </a:r>
            <a:r>
              <a:rPr lang="en-US" altLang="zh-CN" sz="2200" b="1" i="1">
                <a:solidFill>
                  <a:schemeClr val="bg2"/>
                </a:solidFill>
                <a:latin typeface="Trebuchet MS" charset="0"/>
                <a:ea typeface="宋体" charset="0"/>
                <a:cs typeface="宋体" charset="0"/>
              </a:rPr>
              <a:t>I gave the same message to Zedekiah king of Judah. I said, </a:t>
            </a:r>
            <a:r>
              <a:rPr lang="ru-RU" altLang="zh-CN" sz="2200" b="1" i="1">
                <a:solidFill>
                  <a:schemeClr val="bg2"/>
                </a:solidFill>
                <a:latin typeface="Trebuchet MS" charset="0"/>
                <a:ea typeface="宋体" charset="0"/>
                <a:cs typeface="宋体" charset="0"/>
              </a:rPr>
              <a:t>"</a:t>
            </a:r>
            <a:r>
              <a:rPr lang="en-US" altLang="zh-CN" sz="2200" b="1" i="1">
                <a:solidFill>
                  <a:srgbClr val="0000FF"/>
                </a:solidFill>
                <a:latin typeface="Trebuchet MS" charset="0"/>
                <a:ea typeface="宋体" charset="0"/>
                <a:cs typeface="宋体" charset="0"/>
              </a:rPr>
              <a:t>Bow your neck under the yoke of the king of Babylon; serve him and his people, and you will live.</a:t>
            </a:r>
            <a:r>
              <a:rPr lang="en-US" altLang="zh-CN" sz="2200" b="1" i="1">
                <a:solidFill>
                  <a:srgbClr val="66FFFF"/>
                </a:solidFill>
                <a:latin typeface="Trebuchet MS" charset="0"/>
                <a:ea typeface="宋体" charset="0"/>
                <a:cs typeface="宋体" charset="0"/>
              </a:rPr>
              <a:t> </a:t>
            </a:r>
            <a:r>
              <a:rPr lang="en-US" altLang="zh-CN" sz="2200" b="1" i="1">
                <a:solidFill>
                  <a:srgbClr val="FFFF00"/>
                </a:solidFill>
                <a:latin typeface="Trebuchet MS" charset="0"/>
                <a:ea typeface="宋体" charset="0"/>
                <a:cs typeface="宋体" charset="0"/>
              </a:rPr>
              <a:t> </a:t>
            </a:r>
            <a:r>
              <a:rPr lang="en-US" altLang="zh-CN" sz="2200" b="1" i="1">
                <a:solidFill>
                  <a:schemeClr val="bg2"/>
                </a:solidFill>
                <a:latin typeface="Trebuchet MS" charset="0"/>
                <a:ea typeface="宋体" charset="0"/>
                <a:cs typeface="宋体" charset="0"/>
              </a:rPr>
              <a:t>Why will you and your people die by the sword, famine, and plague with which the Lord has threatened any nation that will not serve the King of Babylon?</a:t>
            </a:r>
            <a:r>
              <a:rPr lang="ru-RU" altLang="zh-CN" sz="2200" b="1" i="1">
                <a:solidFill>
                  <a:schemeClr val="bg2"/>
                </a:solidFill>
                <a:latin typeface="Trebuchet MS" charset="0"/>
                <a:ea typeface="宋体" charset="0"/>
                <a:cs typeface="宋体" charset="0"/>
              </a:rPr>
              <a:t>"</a:t>
            </a:r>
            <a:endParaRPr lang="en-US" altLang="zh-CN" sz="2200">
              <a:latin typeface="Trebuchet MS" charset="0"/>
              <a:ea typeface="宋体" charset="0"/>
              <a:cs typeface="宋体" charset="0"/>
            </a:endParaRPr>
          </a:p>
        </p:txBody>
      </p:sp>
      <p:sp>
        <p:nvSpPr>
          <p:cNvPr id="126981" name="Text Box 8"/>
          <p:cNvSpPr txBox="1">
            <a:spLocks noChangeArrowheads="1"/>
          </p:cNvSpPr>
          <p:nvPr/>
        </p:nvSpPr>
        <p:spPr bwMode="auto">
          <a:xfrm>
            <a:off x="6084888" y="836613"/>
            <a:ext cx="2449512" cy="4270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宋体" charset="0"/>
                <a:cs typeface="宋体" charset="0"/>
              </a:defRPr>
            </a:lvl1pPr>
            <a:lvl2pPr marL="742950" indent="-285750">
              <a:defRPr sz="2400">
                <a:solidFill>
                  <a:schemeClr val="tx1"/>
                </a:solidFill>
                <a:latin typeface="Arial" charset="0"/>
                <a:ea typeface="宋体" charset="0"/>
                <a:cs typeface="宋体" charset="0"/>
              </a:defRPr>
            </a:lvl2pPr>
            <a:lvl3pPr marL="1143000" indent="-228600">
              <a:defRPr sz="2400">
                <a:solidFill>
                  <a:schemeClr val="tx1"/>
                </a:solidFill>
                <a:latin typeface="Arial" charset="0"/>
                <a:ea typeface="宋体" charset="0"/>
                <a:cs typeface="宋体" charset="0"/>
              </a:defRPr>
            </a:lvl3pPr>
            <a:lvl4pPr marL="1600200" indent="-228600">
              <a:defRPr sz="2400">
                <a:solidFill>
                  <a:schemeClr val="tx1"/>
                </a:solidFill>
                <a:latin typeface="Arial" charset="0"/>
                <a:ea typeface="宋体" charset="0"/>
                <a:cs typeface="宋体" charset="0"/>
              </a:defRPr>
            </a:lvl4pPr>
            <a:lvl5pPr marL="2057400" indent="-228600">
              <a:defRPr sz="2400">
                <a:solidFill>
                  <a:schemeClr val="tx1"/>
                </a:solidFill>
                <a:latin typeface="Arial" charset="0"/>
                <a:ea typeface="宋体" charset="0"/>
                <a:cs typeface="宋体" charset="0"/>
              </a:defRPr>
            </a:lvl5pPr>
            <a:lvl6pPr marL="2514600" indent="-228600" eaLnBrk="0" fontAlgn="base" hangingPunct="0">
              <a:spcBef>
                <a:spcPct val="0"/>
              </a:spcBef>
              <a:spcAft>
                <a:spcPct val="0"/>
              </a:spcAft>
              <a:defRPr sz="2400">
                <a:solidFill>
                  <a:schemeClr val="tx1"/>
                </a:solidFill>
                <a:latin typeface="Arial" charset="0"/>
                <a:ea typeface="宋体" charset="0"/>
                <a:cs typeface="宋体" charset="0"/>
              </a:defRPr>
            </a:lvl6pPr>
            <a:lvl7pPr marL="2971800" indent="-228600" eaLnBrk="0" fontAlgn="base" hangingPunct="0">
              <a:spcBef>
                <a:spcPct val="0"/>
              </a:spcBef>
              <a:spcAft>
                <a:spcPct val="0"/>
              </a:spcAft>
              <a:defRPr sz="2400">
                <a:solidFill>
                  <a:schemeClr val="tx1"/>
                </a:solidFill>
                <a:latin typeface="Arial" charset="0"/>
                <a:ea typeface="宋体" charset="0"/>
                <a:cs typeface="宋体" charset="0"/>
              </a:defRPr>
            </a:lvl7pPr>
            <a:lvl8pPr marL="3429000" indent="-228600" eaLnBrk="0" fontAlgn="base" hangingPunct="0">
              <a:spcBef>
                <a:spcPct val="0"/>
              </a:spcBef>
              <a:spcAft>
                <a:spcPct val="0"/>
              </a:spcAft>
              <a:defRPr sz="2400">
                <a:solidFill>
                  <a:schemeClr val="tx1"/>
                </a:solidFill>
                <a:latin typeface="Arial" charset="0"/>
                <a:ea typeface="宋体" charset="0"/>
                <a:cs typeface="宋体" charset="0"/>
              </a:defRPr>
            </a:lvl8pPr>
            <a:lvl9pPr marL="3886200" indent="-228600" eaLnBrk="0" fontAlgn="base" hangingPunct="0">
              <a:spcBef>
                <a:spcPct val="0"/>
              </a:spcBef>
              <a:spcAft>
                <a:spcPct val="0"/>
              </a:spcAft>
              <a:defRPr sz="2400">
                <a:solidFill>
                  <a:schemeClr val="tx1"/>
                </a:solidFill>
                <a:latin typeface="Arial" charset="0"/>
                <a:ea typeface="宋体" charset="0"/>
                <a:cs typeface="宋体"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200" b="0" i="0" u="none" strike="noStrike" kern="1200" cap="none" spc="0" normalizeH="0" baseline="0" noProof="0">
                <a:ln>
                  <a:noFill/>
                </a:ln>
                <a:solidFill>
                  <a:srgbClr val="FFFF00"/>
                </a:solidFill>
                <a:effectLst/>
                <a:uLnTx/>
                <a:uFillTx/>
                <a:latin typeface="Times New Roman" charset="0"/>
                <a:ea typeface="宋体" charset="0"/>
              </a:rPr>
              <a:t>Jeremiah 27:12, 13</a:t>
            </a:r>
          </a:p>
        </p:txBody>
      </p:sp>
    </p:spTree>
    <p:extLst>
      <p:ext uri="{BB962C8B-B14F-4D97-AF65-F5344CB8AC3E}">
        <p14:creationId xmlns:p14="http://schemas.microsoft.com/office/powerpoint/2010/main" val="1555607195"/>
      </p:ext>
    </p:extLst>
  </p:cSld>
  <p:clrMapOvr>
    <a:overrideClrMapping bg1="lt1" tx1="dk1" bg2="lt2" tx2="dk2" accent1="accent1" accent2="accent2" accent3="accent3" accent4="accent4" accent5="accent5" accent6="accent6" hlink="hlink" folHlink="folHlink"/>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p:cNvSpPr>
            <a:spLocks noGrp="1" noChangeArrowheads="1"/>
          </p:cNvSpPr>
          <p:nvPr>
            <p:ph type="title"/>
          </p:nvPr>
        </p:nvSpPr>
        <p:spPr>
          <a:xfrm>
            <a:off x="5715000" y="55700"/>
            <a:ext cx="3429000" cy="1374329"/>
          </a:xfrm>
          <a:solidFill>
            <a:srgbClr val="FFFFFF"/>
          </a:solidFill>
        </p:spPr>
        <p:txBody>
          <a:bodyPr/>
          <a:lstStyle/>
          <a:p>
            <a:pPr eaLnBrk="1" hangingPunct="1"/>
            <a:r>
              <a:rPr lang="en-US" sz="3200" b="1" dirty="0">
                <a:solidFill>
                  <a:schemeClr val="tx1"/>
                </a:solidFill>
                <a:latin typeface="Arial" charset="0"/>
                <a:ea typeface="ＭＳ Ｐゴシック" charset="0"/>
                <a:cs typeface="Arial" charset="0"/>
              </a:rPr>
              <a:t>Jerusalem</a:t>
            </a:r>
            <a:r>
              <a:rPr lang="mr-IN" altLang="ja-JP" sz="3200" b="1" dirty="0">
                <a:solidFill>
                  <a:schemeClr val="tx1"/>
                </a:solidFill>
                <a:latin typeface="Arial" charset="0"/>
                <a:ea typeface="ＭＳ Ｐゴシック" charset="0"/>
                <a:cs typeface="Arial" charset="0"/>
              </a:rPr>
              <a:t>'</a:t>
            </a:r>
            <a:r>
              <a:rPr lang="en-US" sz="3200" b="1" dirty="0">
                <a:solidFill>
                  <a:schemeClr val="tx1"/>
                </a:solidFill>
                <a:latin typeface="Arial" charset="0"/>
                <a:ea typeface="ＭＳ Ｐゴシック" charset="0"/>
                <a:cs typeface="Arial" charset="0"/>
              </a:rPr>
              <a:t>s leaders resist Babylon</a:t>
            </a:r>
            <a:r>
              <a:rPr lang="mr-IN" altLang="ja-JP" sz="3200" b="1" dirty="0">
                <a:solidFill>
                  <a:schemeClr val="tx1"/>
                </a:solidFill>
                <a:latin typeface="Arial" charset="0"/>
                <a:ea typeface="ＭＳ Ｐゴシック" charset="0"/>
                <a:cs typeface="Arial" charset="0"/>
              </a:rPr>
              <a:t>'</a:t>
            </a:r>
            <a:r>
              <a:rPr lang="en-US" sz="3200" b="1" dirty="0">
                <a:solidFill>
                  <a:schemeClr val="tx1"/>
                </a:solidFill>
                <a:latin typeface="Arial" charset="0"/>
                <a:ea typeface="ＭＳ Ｐゴシック" charset="0"/>
                <a:cs typeface="Arial" charset="0"/>
              </a:rPr>
              <a:t>s rule</a:t>
            </a:r>
          </a:p>
        </p:txBody>
      </p:sp>
      <p:sp>
        <p:nvSpPr>
          <p:cNvPr id="151555" name="Text Box 4"/>
          <p:cNvSpPr txBox="1">
            <a:spLocks noChangeArrowheads="1"/>
          </p:cNvSpPr>
          <p:nvPr/>
        </p:nvSpPr>
        <p:spPr bwMode="auto">
          <a:xfrm>
            <a:off x="5943600" y="2251075"/>
            <a:ext cx="3048000" cy="3540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2800" b="1" dirty="0">
                <a:solidFill>
                  <a:prstClr val="black"/>
                </a:solidFill>
              </a:rPr>
              <a:t>Jeremiah wears a yoke to symbolize Judah</a:t>
            </a:r>
            <a:r>
              <a:rPr lang="mr-IN" altLang="ja-JP" sz="2800" b="1" dirty="0">
                <a:solidFill>
                  <a:prstClr val="black"/>
                </a:solidFill>
              </a:rPr>
              <a:t>'</a:t>
            </a:r>
            <a:r>
              <a:rPr lang="en-US" sz="2800" b="1" dirty="0">
                <a:solidFill>
                  <a:prstClr val="black"/>
                </a:solidFill>
              </a:rPr>
              <a:t>s </a:t>
            </a:r>
          </a:p>
          <a:p>
            <a:pPr algn="ctr" defTabSz="914400" eaLnBrk="1" fontAlgn="base" hangingPunct="1">
              <a:spcBef>
                <a:spcPct val="0"/>
              </a:spcBef>
              <a:spcAft>
                <a:spcPct val="0"/>
              </a:spcAft>
            </a:pPr>
            <a:r>
              <a:rPr lang="en-US" sz="2800" b="1" dirty="0">
                <a:solidFill>
                  <a:prstClr val="black"/>
                </a:solidFill>
              </a:rPr>
              <a:t>future submission to Babylon.</a:t>
            </a:r>
          </a:p>
          <a:p>
            <a:pPr defTabSz="914400" eaLnBrk="1" fontAlgn="base" hangingPunct="1">
              <a:spcBef>
                <a:spcPct val="0"/>
              </a:spcBef>
              <a:spcAft>
                <a:spcPct val="0"/>
              </a:spcAft>
            </a:pPr>
            <a:endParaRPr lang="en-US" sz="2800" b="1" dirty="0">
              <a:solidFill>
                <a:prstClr val="black"/>
              </a:solidFill>
            </a:endParaRPr>
          </a:p>
        </p:txBody>
      </p:sp>
      <p:sp>
        <p:nvSpPr>
          <p:cNvPr id="151556" name="Rectangle 4"/>
          <p:cNvSpPr>
            <a:spLocks noChangeArrowheads="1"/>
          </p:cNvSpPr>
          <p:nvPr/>
        </p:nvSpPr>
        <p:spPr bwMode="auto">
          <a:xfrm>
            <a:off x="7215188" y="5967413"/>
            <a:ext cx="16573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400" b="1">
                <a:solidFill>
                  <a:srgbClr val="800000"/>
                </a:solidFill>
                <a:latin typeface="Arial" charset="0"/>
                <a:ea typeface="ＭＳ Ｐゴシック" charset="0"/>
                <a:cs typeface="ＭＳ Ｐゴシック" charset="0"/>
              </a:rPr>
              <a:t>Jer. 27–28</a:t>
            </a:r>
          </a:p>
        </p:txBody>
      </p:sp>
      <p:pic>
        <p:nvPicPr>
          <p:cNvPr id="3" name="Picture 2"/>
          <p:cNvPicPr>
            <a:picLocks noChangeAspect="1"/>
          </p:cNvPicPr>
          <p:nvPr/>
        </p:nvPicPr>
        <p:blipFill>
          <a:blip r:embed="rId3"/>
          <a:stretch>
            <a:fillRect/>
          </a:stretch>
        </p:blipFill>
        <p:spPr>
          <a:xfrm>
            <a:off x="961320" y="222112"/>
            <a:ext cx="4486644" cy="6090959"/>
          </a:xfrm>
          <a:prstGeom prst="rect">
            <a:avLst/>
          </a:prstGeom>
        </p:spPr>
      </p:pic>
      <p:pic>
        <p:nvPicPr>
          <p:cNvPr id="2" name="Picture 1"/>
          <p:cNvPicPr>
            <a:picLocks noChangeAspect="1"/>
          </p:cNvPicPr>
          <p:nvPr/>
        </p:nvPicPr>
        <p:blipFill>
          <a:blip r:embed="rId4"/>
          <a:stretch>
            <a:fillRect/>
          </a:stretch>
        </p:blipFill>
        <p:spPr>
          <a:xfrm>
            <a:off x="-4199" y="1374329"/>
            <a:ext cx="9144000" cy="5077326"/>
          </a:xfrm>
          <a:prstGeom prst="rect">
            <a:avLst/>
          </a:prstGeom>
        </p:spPr>
      </p:pic>
    </p:spTree>
    <p:extLst>
      <p:ext uri="{BB962C8B-B14F-4D97-AF65-F5344CB8AC3E}">
        <p14:creationId xmlns:p14="http://schemas.microsoft.com/office/powerpoint/2010/main" val="2685119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dissolv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 God calls messengers who are </a:t>
            </a:r>
            <a:r>
              <a:rPr lang="en-US" sz="4800" b="1" dirty="0">
                <a:solidFill>
                  <a:srgbClr val="FFFF00"/>
                </a:solidFill>
                <a:effectLst>
                  <a:glow rad="127000">
                    <a:schemeClr val="tx1"/>
                  </a:glow>
                </a:effectLst>
                <a:latin typeface="Arial" charset="0"/>
                <a:ea typeface="ＭＳ Ｐゴシック" charset="0"/>
                <a:cs typeface="ＭＳ Ｐゴシック" charset="0"/>
              </a:rPr>
              <a:t>honest</a:t>
            </a:r>
            <a:r>
              <a:rPr lang="en-US" sz="4800" b="1" dirty="0">
                <a:effectLst>
                  <a:glow rad="127000">
                    <a:schemeClr val="tx1"/>
                  </a:glow>
                </a:effectLst>
                <a:latin typeface="Arial" charset="0"/>
                <a:ea typeface="ＭＳ Ｐゴシック" charset="0"/>
                <a:cs typeface="ＭＳ Ｐゴシック" charset="0"/>
              </a:rPr>
              <a:t> with us (Jer 1).</a:t>
            </a:r>
          </a:p>
        </p:txBody>
      </p:sp>
      <p:sp>
        <p:nvSpPr>
          <p:cNvPr id="2" name="Rectangle 1"/>
          <p:cNvSpPr/>
          <p:nvPr/>
        </p:nvSpPr>
        <p:spPr>
          <a:xfrm>
            <a:off x="136625" y="4420380"/>
            <a:ext cx="4235398"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How does God comfort even those he disciplines</a:t>
            </a:r>
            <a:r>
              <a:rPr kumimoji="0" lang="en-SG"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a:t>
            </a:r>
            <a:endPar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69075570"/>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28</a:t>
            </a:r>
          </a:p>
        </p:txBody>
      </p:sp>
    </p:spTree>
    <p:extLst>
      <p:ext uri="{BB962C8B-B14F-4D97-AF65-F5344CB8AC3E}">
        <p14:creationId xmlns:p14="http://schemas.microsoft.com/office/powerpoint/2010/main" val="24412072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2" descr="OPROF00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53" name="AutoShape 13"/>
          <p:cNvSpPr>
            <a:spLocks noChangeArrowheads="1"/>
          </p:cNvSpPr>
          <p:nvPr/>
        </p:nvSpPr>
        <p:spPr bwMode="auto">
          <a:xfrm rot="10800000">
            <a:off x="5334000" y="2971800"/>
            <a:ext cx="2590800" cy="2057400"/>
          </a:xfrm>
          <a:prstGeom prst="wedgeRoundRectCallout">
            <a:avLst>
              <a:gd name="adj1" fmla="val 94852"/>
              <a:gd name="adj2" fmla="val 41356"/>
              <a:gd name="adj3" fmla="val 16667"/>
            </a:avLst>
          </a:prstGeom>
          <a:solidFill>
            <a:srgbClr val="FF0000"/>
          </a:solidFill>
          <a:ln w="9525">
            <a:solidFill>
              <a:schemeClr val="tx1"/>
            </a:solidFill>
            <a:miter lim="800000"/>
            <a:headEnd/>
            <a:tailEnd/>
          </a:ln>
        </p:spPr>
        <p:txBody>
          <a:bodyPr rot="10800000" wrap="none" anchor="ctr"/>
          <a:lstStyle/>
          <a:p>
            <a:pPr algn="ct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sp>
        <p:nvSpPr>
          <p:cNvPr id="35852" name="AutoShape 12"/>
          <p:cNvSpPr>
            <a:spLocks noChangeArrowheads="1"/>
          </p:cNvSpPr>
          <p:nvPr/>
        </p:nvSpPr>
        <p:spPr bwMode="auto">
          <a:xfrm rot="10800000">
            <a:off x="0" y="2971800"/>
            <a:ext cx="2590800" cy="2057400"/>
          </a:xfrm>
          <a:prstGeom prst="wedgeRoundRectCallout">
            <a:avLst>
              <a:gd name="adj1" fmla="val -59134"/>
              <a:gd name="adj2" fmla="val 68593"/>
              <a:gd name="adj3" fmla="val 16667"/>
            </a:avLst>
          </a:prstGeom>
          <a:gradFill rotWithShape="0">
            <a:gsLst>
              <a:gs pos="0">
                <a:srgbClr val="0000A9"/>
              </a:gs>
              <a:gs pos="100000">
                <a:srgbClr val="00004E"/>
              </a:gs>
            </a:gsLst>
            <a:path path="rect">
              <a:fillToRect r="100000" b="100000"/>
            </a:path>
          </a:gradFill>
          <a:ln w="9525">
            <a:solidFill>
              <a:schemeClr val="tx1"/>
            </a:solidFill>
            <a:miter lim="800000"/>
            <a:headEnd/>
            <a:tailEnd/>
          </a:ln>
        </p:spPr>
        <p:txBody>
          <a:bodyPr rot="10800000" wrap="none" anchor="ctr"/>
          <a:lstStyle/>
          <a:p>
            <a:pPr algn="ct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sp>
        <p:nvSpPr>
          <p:cNvPr id="35844" name="Text Box 4"/>
          <p:cNvSpPr txBox="1">
            <a:spLocks noChangeArrowheads="1"/>
          </p:cNvSpPr>
          <p:nvPr/>
        </p:nvSpPr>
        <p:spPr bwMode="auto">
          <a:xfrm>
            <a:off x="5105400" y="1965325"/>
            <a:ext cx="3657600" cy="701675"/>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FFFFFF"/>
                </a:solidFill>
              </a:rPr>
              <a:t>False</a:t>
            </a:r>
            <a:endParaRPr lang="en-US" b="1" i="1" u="sng">
              <a:solidFill>
                <a:srgbClr val="FFFFFF"/>
              </a:solidFill>
              <a:latin typeface="Times New Roman" charset="0"/>
            </a:endParaRPr>
          </a:p>
        </p:txBody>
      </p:sp>
      <p:sp>
        <p:nvSpPr>
          <p:cNvPr id="35845" name="Text Box 5"/>
          <p:cNvSpPr txBox="1">
            <a:spLocks noChangeArrowheads="1"/>
          </p:cNvSpPr>
          <p:nvPr/>
        </p:nvSpPr>
        <p:spPr bwMode="auto">
          <a:xfrm>
            <a:off x="5334000" y="3048000"/>
            <a:ext cx="2667000" cy="1739900"/>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algn="ctr" defTabSz="914400" eaLnBrk="1" fontAlgn="base" hangingPunct="1">
              <a:spcBef>
                <a:spcPct val="0"/>
              </a:spcBef>
              <a:spcAft>
                <a:spcPct val="0"/>
              </a:spcAft>
              <a:defRPr/>
            </a:pPr>
            <a:r>
              <a:rPr lang="mr-IN" altLang="ja-JP" sz="3600" b="1" dirty="0">
                <a:solidFill>
                  <a:srgbClr val="FFFFFF"/>
                </a:solidFill>
              </a:rPr>
              <a:t>"</a:t>
            </a:r>
            <a:r>
              <a:rPr lang="en-US" sz="3600" b="1" dirty="0">
                <a:solidFill>
                  <a:srgbClr val="FFFFFF"/>
                </a:solidFill>
              </a:rPr>
              <a:t>You</a:t>
            </a:r>
            <a:r>
              <a:rPr lang="mr-IN" altLang="ja-JP" sz="3600" b="1" dirty="0">
                <a:solidFill>
                  <a:srgbClr val="FFFFFF"/>
                </a:solidFill>
              </a:rPr>
              <a:t>'</a:t>
            </a:r>
            <a:r>
              <a:rPr lang="en-US" sz="3600" b="1" dirty="0" err="1">
                <a:solidFill>
                  <a:srgbClr val="FFFFFF"/>
                </a:solidFill>
              </a:rPr>
              <a:t>ll</a:t>
            </a:r>
            <a:r>
              <a:rPr lang="en-US" sz="3600" b="1" dirty="0">
                <a:solidFill>
                  <a:srgbClr val="FFFFFF"/>
                </a:solidFill>
              </a:rPr>
              <a:t> return in 2 years!</a:t>
            </a:r>
            <a:r>
              <a:rPr lang="mr-IN" altLang="ja-JP" sz="3600" b="1" dirty="0">
                <a:solidFill>
                  <a:srgbClr val="FFFFFF"/>
                </a:solidFill>
              </a:rPr>
              <a:t>"</a:t>
            </a:r>
            <a:endParaRPr lang="en-US" sz="2800" b="1" i="1" dirty="0">
              <a:solidFill>
                <a:srgbClr val="FFFFFF"/>
              </a:solidFill>
              <a:latin typeface="Times New Roman" charset="0"/>
            </a:endParaRPr>
          </a:p>
        </p:txBody>
      </p:sp>
      <p:sp>
        <p:nvSpPr>
          <p:cNvPr id="160775" name="Rectangle 6"/>
          <p:cNvSpPr>
            <a:spLocks noGrp="1" noChangeArrowheads="1"/>
          </p:cNvSpPr>
          <p:nvPr>
            <p:ph type="ctrTitle"/>
          </p:nvPr>
        </p:nvSpPr>
        <p:spPr>
          <a:xfrm>
            <a:off x="0" y="527050"/>
            <a:ext cx="9372600" cy="630238"/>
          </a:xfrm>
          <a:solidFill>
            <a:schemeClr val="bg2"/>
          </a:solidFill>
        </p:spPr>
        <p:txBody>
          <a:bodyPr/>
          <a:lstStyle/>
          <a:p>
            <a:pPr eaLnBrk="1" hangingPunct="1">
              <a:defRPr/>
            </a:pPr>
            <a:r>
              <a:rPr lang="en-US" sz="3500" b="1" dirty="0">
                <a:solidFill>
                  <a:schemeClr val="bg1"/>
                </a:solidFill>
                <a:effectLst>
                  <a:outerShdw blurRad="38100" dist="38100" dir="2700000" algn="tl">
                    <a:srgbClr val="000000">
                      <a:alpha val="43137"/>
                    </a:srgbClr>
                  </a:outerShdw>
                </a:effectLst>
                <a:latin typeface="Arial"/>
                <a:ea typeface="ＭＳ Ｐゴシック" charset="0"/>
                <a:cs typeface="Arial"/>
              </a:rPr>
              <a:t>Jeremiah (25:11-12) vs. </a:t>
            </a:r>
            <a:r>
              <a:rPr lang="en-US" sz="3500" b="1" dirty="0" err="1">
                <a:solidFill>
                  <a:schemeClr val="bg1"/>
                </a:solidFill>
                <a:effectLst>
                  <a:outerShdw blurRad="38100" dist="38100" dir="2700000" algn="tl">
                    <a:srgbClr val="000000">
                      <a:alpha val="43137"/>
                    </a:srgbClr>
                  </a:outerShdw>
                </a:effectLst>
                <a:latin typeface="Arial"/>
                <a:ea typeface="ＭＳ Ｐゴシック" charset="0"/>
                <a:cs typeface="Arial"/>
              </a:rPr>
              <a:t>Hananiah</a:t>
            </a:r>
            <a:r>
              <a:rPr lang="en-US" sz="3500" b="1" dirty="0">
                <a:solidFill>
                  <a:schemeClr val="bg1"/>
                </a:solidFill>
                <a:effectLst>
                  <a:outerShdw blurRad="38100" dist="38100" dir="2700000" algn="tl">
                    <a:srgbClr val="000000">
                      <a:alpha val="43137"/>
                    </a:srgbClr>
                  </a:outerShdw>
                </a:effectLst>
                <a:latin typeface="Arial"/>
                <a:ea typeface="ＭＳ Ｐゴシック" charset="0"/>
                <a:cs typeface="Arial"/>
              </a:rPr>
              <a:t> (28:2-3)</a:t>
            </a:r>
            <a:endParaRPr lang="en-US" b="1" dirty="0">
              <a:solidFill>
                <a:schemeClr val="bg1"/>
              </a:solidFill>
              <a:effectLst>
                <a:outerShdw blurRad="38100" dist="38100" dir="2700000" algn="tl">
                  <a:srgbClr val="000000">
                    <a:alpha val="43137"/>
                  </a:srgbClr>
                </a:outerShdw>
              </a:effectLst>
              <a:latin typeface="Arial"/>
              <a:ea typeface="ＭＳ Ｐゴシック" charset="0"/>
              <a:cs typeface="Arial"/>
            </a:endParaRPr>
          </a:p>
        </p:txBody>
      </p:sp>
      <p:sp>
        <p:nvSpPr>
          <p:cNvPr id="35847" name="Text Box 7"/>
          <p:cNvSpPr txBox="1">
            <a:spLocks noChangeArrowheads="1"/>
          </p:cNvSpPr>
          <p:nvPr/>
        </p:nvSpPr>
        <p:spPr bwMode="auto">
          <a:xfrm>
            <a:off x="76200" y="1965325"/>
            <a:ext cx="3810000" cy="70167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000000"/>
                </a:solidFill>
              </a:rPr>
              <a:t>True</a:t>
            </a:r>
            <a:endParaRPr lang="en-US" b="1" i="1" u="sng">
              <a:solidFill>
                <a:srgbClr val="000000"/>
              </a:solidFill>
              <a:latin typeface="Times New Roman" charset="0"/>
            </a:endParaRPr>
          </a:p>
        </p:txBody>
      </p:sp>
      <p:sp>
        <p:nvSpPr>
          <p:cNvPr id="35848" name="Text Box 8"/>
          <p:cNvSpPr txBox="1">
            <a:spLocks noChangeArrowheads="1"/>
          </p:cNvSpPr>
          <p:nvPr/>
        </p:nvSpPr>
        <p:spPr bwMode="auto">
          <a:xfrm>
            <a:off x="304800" y="3048000"/>
            <a:ext cx="1981200" cy="1739900"/>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algn="ctr" defTabSz="914400" eaLnBrk="1" fontAlgn="base" hangingPunct="1">
              <a:spcBef>
                <a:spcPct val="0"/>
              </a:spcBef>
              <a:spcAft>
                <a:spcPct val="0"/>
              </a:spcAft>
              <a:defRPr/>
            </a:pPr>
            <a:r>
              <a:rPr lang="mr-IN" altLang="ja-JP" sz="3600" b="1" dirty="0">
                <a:solidFill>
                  <a:srgbClr val="FFFFFF"/>
                </a:solidFill>
              </a:rPr>
              <a:t>"</a:t>
            </a:r>
            <a:r>
              <a:rPr lang="en-US" sz="3600" b="1" dirty="0">
                <a:solidFill>
                  <a:srgbClr val="FFFFFF"/>
                </a:solidFill>
              </a:rPr>
              <a:t>You</a:t>
            </a:r>
            <a:r>
              <a:rPr lang="mr-IN" altLang="ja-JP" sz="3600" b="1" dirty="0">
                <a:solidFill>
                  <a:srgbClr val="FFFFFF"/>
                </a:solidFill>
              </a:rPr>
              <a:t>'</a:t>
            </a:r>
            <a:r>
              <a:rPr lang="en-US" sz="3600" b="1" dirty="0" err="1">
                <a:solidFill>
                  <a:srgbClr val="FFFFFF"/>
                </a:solidFill>
              </a:rPr>
              <a:t>ll</a:t>
            </a:r>
            <a:endParaRPr lang="en-US" sz="3600" b="1" dirty="0">
              <a:solidFill>
                <a:srgbClr val="FFFFFF"/>
              </a:solidFill>
            </a:endParaRPr>
          </a:p>
          <a:p>
            <a:pPr algn="ctr" defTabSz="914400" eaLnBrk="1" fontAlgn="base" hangingPunct="1">
              <a:spcBef>
                <a:spcPct val="0"/>
              </a:spcBef>
              <a:spcAft>
                <a:spcPct val="0"/>
              </a:spcAft>
              <a:defRPr/>
            </a:pPr>
            <a:r>
              <a:rPr lang="en-US" sz="3600" b="1" dirty="0">
                <a:solidFill>
                  <a:srgbClr val="FFFFFF"/>
                </a:solidFill>
              </a:rPr>
              <a:t>stay 70</a:t>
            </a:r>
          </a:p>
          <a:p>
            <a:pPr algn="ctr" defTabSz="914400" eaLnBrk="1" fontAlgn="base" hangingPunct="1">
              <a:spcBef>
                <a:spcPct val="0"/>
              </a:spcBef>
              <a:spcAft>
                <a:spcPct val="0"/>
              </a:spcAft>
              <a:defRPr/>
            </a:pPr>
            <a:r>
              <a:rPr lang="en-US" sz="3600" b="1" dirty="0">
                <a:solidFill>
                  <a:srgbClr val="FFFFFF"/>
                </a:solidFill>
              </a:rPr>
              <a:t>years!</a:t>
            </a:r>
            <a:r>
              <a:rPr lang="mr-IN" altLang="ja-JP" sz="3600" b="1" dirty="0">
                <a:solidFill>
                  <a:srgbClr val="FFFFFF"/>
                </a:solidFill>
              </a:rPr>
              <a:t>"</a:t>
            </a:r>
            <a:endParaRPr lang="en-US" sz="2800" b="1" i="1" dirty="0">
              <a:solidFill>
                <a:srgbClr val="FFFFFF"/>
              </a:solidFill>
              <a:latin typeface="Times New Roman" charset="0"/>
            </a:endParaRPr>
          </a:p>
        </p:txBody>
      </p:sp>
      <p:sp>
        <p:nvSpPr>
          <p:cNvPr id="35850" name="Text Box 10"/>
          <p:cNvSpPr txBox="1">
            <a:spLocks noChangeArrowheads="1"/>
          </p:cNvSpPr>
          <p:nvPr/>
        </p:nvSpPr>
        <p:spPr bwMode="auto">
          <a:xfrm>
            <a:off x="4572000" y="5562600"/>
            <a:ext cx="4343400" cy="1190625"/>
          </a:xfrm>
          <a:prstGeom prst="rect">
            <a:avLst/>
          </a:prstGeom>
          <a:solidFill>
            <a:srgbClr val="FF0000"/>
          </a:solidFill>
          <a:ln w="9525">
            <a:noFill/>
            <a:miter lim="800000"/>
            <a:headEnd/>
            <a:tailEnd/>
          </a:ln>
          <a:effectLst>
            <a:outerShdw blurRad="63500" dist="38099" dir="2700000" algn="ctr" rotWithShape="0">
              <a:srgbClr val="660066">
                <a:alpha val="74998"/>
              </a:srgbClr>
            </a:outerShdw>
          </a:effec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algn="ctr" defTabSz="914400" eaLnBrk="1" fontAlgn="base" hangingPunct="1">
              <a:spcBef>
                <a:spcPct val="0"/>
              </a:spcBef>
              <a:spcAft>
                <a:spcPct val="0"/>
              </a:spcAft>
              <a:defRPr/>
            </a:pPr>
            <a:r>
              <a:rPr lang="en-US" sz="3600" b="1">
                <a:solidFill>
                  <a:srgbClr val="FFFFFF"/>
                </a:solidFill>
              </a:rPr>
              <a:t>Died 2 months later (28:17)</a:t>
            </a:r>
            <a:endParaRPr lang="en-US" sz="2800" b="1" i="1">
              <a:solidFill>
                <a:srgbClr val="FFFFFF"/>
              </a:solidFill>
              <a:latin typeface="Times New Roman" charset="0"/>
            </a:endParaRPr>
          </a:p>
        </p:txBody>
      </p:sp>
      <p:sp>
        <p:nvSpPr>
          <p:cNvPr id="35851" name="Text Box 11"/>
          <p:cNvSpPr txBox="1">
            <a:spLocks noChangeArrowheads="1"/>
          </p:cNvSpPr>
          <p:nvPr/>
        </p:nvSpPr>
        <p:spPr bwMode="auto">
          <a:xfrm>
            <a:off x="304800" y="5562600"/>
            <a:ext cx="4038600" cy="1190625"/>
          </a:xfrm>
          <a:prstGeom prst="rect">
            <a:avLst/>
          </a:prstGeom>
          <a:gradFill rotWithShape="0">
            <a:gsLst>
              <a:gs pos="0">
                <a:srgbClr val="0000A9"/>
              </a:gs>
              <a:gs pos="100000">
                <a:srgbClr val="0000A9">
                  <a:gamma/>
                  <a:shade val="46275"/>
                  <a:invGamma/>
                </a:srgbClr>
              </a:gs>
            </a:gsLst>
            <a:path path="rect">
              <a:fillToRect r="100000" b="100000"/>
            </a:path>
          </a:gradFill>
          <a:ln w="9525">
            <a:noFill/>
            <a:miter lim="800000"/>
            <a:headEnd/>
            <a:tailEnd/>
          </a:ln>
          <a:effectLst>
            <a:outerShdw blurRad="63500" dist="35921" dir="2700000" algn="ctr" rotWithShape="0">
              <a:schemeClr val="tx2">
                <a:alpha val="74998"/>
              </a:schemeClr>
            </a:outerShdw>
          </a:effectLst>
        </p:spPr>
        <p:txBody>
          <a:bodyPr>
            <a:spAutoFit/>
          </a:bodyPr>
          <a:lstStyle/>
          <a:p>
            <a:pPr algn="ctr" defTabSz="914400" fontAlgn="base">
              <a:spcBef>
                <a:spcPct val="0"/>
              </a:spcBef>
              <a:spcAft>
                <a:spcPct val="0"/>
              </a:spcAft>
              <a:defRPr/>
            </a:pPr>
            <a:r>
              <a:rPr lang="en-US" sz="3600" b="1">
                <a:solidFill>
                  <a:srgbClr val="FFFFFF"/>
                </a:solidFill>
                <a:latin typeface="Arial" pitchFamily="-111" charset="0"/>
                <a:ea typeface="ＭＳ Ｐゴシック" charset="0"/>
                <a:cs typeface="ＭＳ Ｐゴシック" charset="0"/>
              </a:rPr>
              <a:t>Lived 23 years more (51:64) </a:t>
            </a:r>
          </a:p>
        </p:txBody>
      </p:sp>
    </p:spTree>
    <p:extLst>
      <p:ext uri="{BB962C8B-B14F-4D97-AF65-F5344CB8AC3E}">
        <p14:creationId xmlns:p14="http://schemas.microsoft.com/office/powerpoint/2010/main" val="199024910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7"/>
                                        </p:tgtEl>
                                        <p:attrNameLst>
                                          <p:attrName>style.visibility</p:attrName>
                                        </p:attrNameLst>
                                      </p:cBhvr>
                                      <p:to>
                                        <p:strVal val="visible"/>
                                      </p:to>
                                    </p:set>
                                    <p:animEffect transition="in" filter="dissolve">
                                      <p:cBhvr>
                                        <p:cTn id="7" dur="500"/>
                                        <p:tgtEl>
                                          <p:spTgt spid="358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52"/>
                                        </p:tgtEl>
                                        <p:attrNameLst>
                                          <p:attrName>style.visibility</p:attrName>
                                        </p:attrNameLst>
                                      </p:cBhvr>
                                      <p:to>
                                        <p:strVal val="visible"/>
                                      </p:to>
                                    </p:set>
                                    <p:animEffect transition="in" filter="dissolve">
                                      <p:cBhvr>
                                        <p:cTn id="12" dur="500"/>
                                        <p:tgtEl>
                                          <p:spTgt spid="3585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5848"/>
                                        </p:tgtEl>
                                        <p:attrNameLst>
                                          <p:attrName>style.visibility</p:attrName>
                                        </p:attrNameLst>
                                      </p:cBhvr>
                                      <p:to>
                                        <p:strVal val="visible"/>
                                      </p:to>
                                    </p:set>
                                    <p:animEffect transition="in" filter="dissolve">
                                      <p:cBhvr>
                                        <p:cTn id="15" dur="500"/>
                                        <p:tgtEl>
                                          <p:spTgt spid="3584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5844"/>
                                        </p:tgtEl>
                                        <p:attrNameLst>
                                          <p:attrName>style.visibility</p:attrName>
                                        </p:attrNameLst>
                                      </p:cBhvr>
                                      <p:to>
                                        <p:strVal val="visible"/>
                                      </p:to>
                                    </p:set>
                                    <p:animEffect transition="in" filter="dissolve">
                                      <p:cBhvr>
                                        <p:cTn id="20" dur="500"/>
                                        <p:tgtEl>
                                          <p:spTgt spid="3584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5853"/>
                                        </p:tgtEl>
                                        <p:attrNameLst>
                                          <p:attrName>style.visibility</p:attrName>
                                        </p:attrNameLst>
                                      </p:cBhvr>
                                      <p:to>
                                        <p:strVal val="visible"/>
                                      </p:to>
                                    </p:set>
                                    <p:animEffect transition="in" filter="dissolve">
                                      <p:cBhvr>
                                        <p:cTn id="25" dur="500"/>
                                        <p:tgtEl>
                                          <p:spTgt spid="35853"/>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5845"/>
                                        </p:tgtEl>
                                        <p:attrNameLst>
                                          <p:attrName>style.visibility</p:attrName>
                                        </p:attrNameLst>
                                      </p:cBhvr>
                                      <p:to>
                                        <p:strVal val="visible"/>
                                      </p:to>
                                    </p:set>
                                    <p:animEffect transition="in" filter="dissolve">
                                      <p:cBhvr>
                                        <p:cTn id="28" dur="500"/>
                                        <p:tgtEl>
                                          <p:spTgt spid="3584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35851"/>
                                        </p:tgtEl>
                                        <p:attrNameLst>
                                          <p:attrName>style.visibility</p:attrName>
                                        </p:attrNameLst>
                                      </p:cBhvr>
                                      <p:to>
                                        <p:strVal val="visible"/>
                                      </p:to>
                                    </p:set>
                                    <p:animEffect transition="in" filter="dissolve">
                                      <p:cBhvr>
                                        <p:cTn id="33" dur="500"/>
                                        <p:tgtEl>
                                          <p:spTgt spid="3585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35850"/>
                                        </p:tgtEl>
                                        <p:attrNameLst>
                                          <p:attrName>style.visibility</p:attrName>
                                        </p:attrNameLst>
                                      </p:cBhvr>
                                      <p:to>
                                        <p:strVal val="visible"/>
                                      </p:to>
                                    </p:set>
                                    <p:animEffect transition="in" filter="dissolve">
                                      <p:cBhvr>
                                        <p:cTn id="38" dur="500"/>
                                        <p:tgtEl>
                                          <p:spTgt spid="35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3" grpId="0" animBg="1"/>
      <p:bldP spid="35852" grpId="0" animBg="1"/>
      <p:bldP spid="35844" grpId="0"/>
      <p:bldP spid="35845" grpId="0"/>
      <p:bldP spid="35847" grpId="0"/>
      <p:bldP spid="35848" grpId="0"/>
      <p:bldP spid="35850" grpId="0" animBg="1"/>
      <p:bldP spid="35851"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29</a:t>
            </a:r>
          </a:p>
        </p:txBody>
      </p:sp>
    </p:spTree>
    <p:extLst>
      <p:ext uri="{BB962C8B-B14F-4D97-AF65-F5344CB8AC3E}">
        <p14:creationId xmlns:p14="http://schemas.microsoft.com/office/powerpoint/2010/main" val="2040457789"/>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5" name="Picture 2" descr="DSS"/>
          <p:cNvPicPr>
            <a:picLocks noChangeAspect="1" noChangeArrowheads="1"/>
          </p:cNvPicPr>
          <p:nvPr/>
        </p:nvPicPr>
        <p:blipFill>
          <a:blip r:embed="rId3">
            <a:lum bright="-48000"/>
            <a:extLst>
              <a:ext uri="{28A0092B-C50C-407E-A947-70E740481C1C}">
                <a14:useLocalDpi xmlns:a14="http://schemas.microsoft.com/office/drawing/2010/main"/>
              </a:ext>
            </a:extLst>
          </a:blip>
          <a:srcRect/>
          <a:stretch>
            <a:fillRect/>
          </a:stretch>
        </p:blipFill>
        <p:spPr bwMode="auto">
          <a:xfrm>
            <a:off x="-228600" y="-42863"/>
            <a:ext cx="93726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5" name="Text Box 3"/>
          <p:cNvSpPr txBox="1">
            <a:spLocks noChangeArrowheads="1"/>
          </p:cNvSpPr>
          <p:nvPr/>
        </p:nvSpPr>
        <p:spPr bwMode="auto">
          <a:xfrm>
            <a:off x="304800" y="1628775"/>
            <a:ext cx="3810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FFFFFF"/>
                </a:solidFill>
              </a:rPr>
              <a:t>Biblical</a:t>
            </a:r>
            <a:endParaRPr lang="en-US" b="1" i="1" u="sng">
              <a:solidFill>
                <a:srgbClr val="FFFFFF"/>
              </a:solidFill>
              <a:latin typeface="Times New Roman" charset="0"/>
            </a:endParaRPr>
          </a:p>
        </p:txBody>
      </p:sp>
      <p:sp>
        <p:nvSpPr>
          <p:cNvPr id="23557" name="Rectangle 5"/>
          <p:cNvSpPr>
            <a:spLocks noGrp="1" noChangeArrowheads="1"/>
          </p:cNvSpPr>
          <p:nvPr>
            <p:ph type="title" idx="4294967295"/>
          </p:nvPr>
        </p:nvSpPr>
        <p:spPr>
          <a:xfrm>
            <a:off x="-228600" y="501650"/>
            <a:ext cx="9296400" cy="914400"/>
          </a:xfrm>
          <a:gradFill rotWithShape="0">
            <a:gsLst>
              <a:gs pos="0">
                <a:schemeClr val="tx2">
                  <a:alpha val="3999"/>
                </a:schemeClr>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How are Prophets Different?</a:t>
            </a:r>
            <a:endParaRPr lang="en-US">
              <a:latin typeface="Arial" charset="0"/>
              <a:ea typeface="ＭＳ Ｐゴシック" charset="0"/>
              <a:cs typeface="ＭＳ Ｐゴシック" charset="0"/>
            </a:endParaRPr>
          </a:p>
        </p:txBody>
      </p:sp>
      <p:sp>
        <p:nvSpPr>
          <p:cNvPr id="23558" name="Text Box 6"/>
          <p:cNvSpPr txBox="1">
            <a:spLocks noChangeArrowheads="1"/>
          </p:cNvSpPr>
          <p:nvPr/>
        </p:nvSpPr>
        <p:spPr bwMode="auto">
          <a:xfrm>
            <a:off x="4572000" y="1628775"/>
            <a:ext cx="3657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FFFFFF"/>
                </a:solidFill>
              </a:rPr>
              <a:t>Pagan</a:t>
            </a:r>
            <a:endParaRPr lang="en-US" b="1" i="1" u="sng">
              <a:solidFill>
                <a:srgbClr val="FFFFFF"/>
              </a:solidFill>
              <a:latin typeface="Times New Roman" charset="0"/>
            </a:endParaRPr>
          </a:p>
        </p:txBody>
      </p:sp>
      <p:sp>
        <p:nvSpPr>
          <p:cNvPr id="23559" name="Text Box 7"/>
          <p:cNvSpPr txBox="1">
            <a:spLocks noChangeArrowheads="1"/>
          </p:cNvSpPr>
          <p:nvPr/>
        </p:nvSpPr>
        <p:spPr bwMode="auto">
          <a:xfrm>
            <a:off x="304800" y="26352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FFFFFF"/>
                </a:solidFill>
              </a:rPr>
              <a:t>Unsolicited</a:t>
            </a:r>
            <a:endParaRPr lang="en-US" sz="2800" b="1" i="1">
              <a:solidFill>
                <a:srgbClr val="FFFFFF"/>
              </a:solidFill>
              <a:latin typeface="Times New Roman" charset="0"/>
            </a:endParaRPr>
          </a:p>
        </p:txBody>
      </p:sp>
      <p:sp>
        <p:nvSpPr>
          <p:cNvPr id="23560" name="Text Box 8"/>
          <p:cNvSpPr txBox="1">
            <a:spLocks noChangeArrowheads="1"/>
          </p:cNvSpPr>
          <p:nvPr/>
        </p:nvSpPr>
        <p:spPr bwMode="auto">
          <a:xfrm>
            <a:off x="4572000" y="263525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FFFFFF"/>
                </a:solidFill>
              </a:rPr>
              <a:t>Divination</a:t>
            </a:r>
            <a:endParaRPr lang="en-US" sz="2800" b="1" i="1">
              <a:solidFill>
                <a:srgbClr val="FFFFFF"/>
              </a:solidFill>
              <a:latin typeface="Times New Roman" charset="0"/>
            </a:endParaRPr>
          </a:p>
        </p:txBody>
      </p:sp>
      <p:sp>
        <p:nvSpPr>
          <p:cNvPr id="23561" name="Text Box 9"/>
          <p:cNvSpPr txBox="1">
            <a:spLocks noChangeArrowheads="1"/>
          </p:cNvSpPr>
          <p:nvPr/>
        </p:nvSpPr>
        <p:spPr bwMode="auto">
          <a:xfrm>
            <a:off x="304800" y="36258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FFFFFF"/>
                </a:solidFill>
              </a:rPr>
              <a:t>Divine call</a:t>
            </a:r>
            <a:endParaRPr lang="en-US" sz="2800" b="1" i="1">
              <a:solidFill>
                <a:srgbClr val="FFFFFF"/>
              </a:solidFill>
              <a:latin typeface="Times New Roman" charset="0"/>
            </a:endParaRPr>
          </a:p>
        </p:txBody>
      </p:sp>
      <p:sp>
        <p:nvSpPr>
          <p:cNvPr id="23562" name="Text Box 10"/>
          <p:cNvSpPr txBox="1">
            <a:spLocks noChangeArrowheads="1"/>
          </p:cNvSpPr>
          <p:nvPr/>
        </p:nvSpPr>
        <p:spPr bwMode="auto">
          <a:xfrm>
            <a:off x="4572000" y="362585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FFFFFF"/>
                </a:solidFill>
              </a:rPr>
              <a:t>Prophet himself</a:t>
            </a:r>
            <a:endParaRPr lang="en-US" sz="2800" b="1" i="1">
              <a:solidFill>
                <a:srgbClr val="FFFFFF"/>
              </a:solidFill>
              <a:latin typeface="Times New Roman" charset="0"/>
            </a:endParaRPr>
          </a:p>
        </p:txBody>
      </p:sp>
      <p:sp>
        <p:nvSpPr>
          <p:cNvPr id="23564" name="Text Box 12"/>
          <p:cNvSpPr txBox="1">
            <a:spLocks noChangeArrowheads="1"/>
          </p:cNvSpPr>
          <p:nvPr/>
        </p:nvSpPr>
        <p:spPr bwMode="auto">
          <a:xfrm>
            <a:off x="304800" y="46164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FFFFFF"/>
                </a:solidFill>
              </a:rPr>
              <a:t>Anywhere</a:t>
            </a:r>
            <a:endParaRPr lang="en-US" sz="2800" b="1" i="1">
              <a:solidFill>
                <a:srgbClr val="FFFFFF"/>
              </a:solidFill>
              <a:latin typeface="Times New Roman" charset="0"/>
            </a:endParaRPr>
          </a:p>
        </p:txBody>
      </p:sp>
      <p:sp>
        <p:nvSpPr>
          <p:cNvPr id="23565" name="Text Box 13"/>
          <p:cNvSpPr txBox="1">
            <a:spLocks noChangeArrowheads="1"/>
          </p:cNvSpPr>
          <p:nvPr/>
        </p:nvSpPr>
        <p:spPr bwMode="auto">
          <a:xfrm>
            <a:off x="4572000" y="461645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FFFFFF"/>
                </a:solidFill>
              </a:rPr>
              <a:t>Cultic place</a:t>
            </a:r>
            <a:endParaRPr lang="en-US" sz="2800" b="1" i="1">
              <a:solidFill>
                <a:srgbClr val="FFFFFF"/>
              </a:solidFill>
              <a:latin typeface="Times New Roman" charset="0"/>
            </a:endParaRPr>
          </a:p>
        </p:txBody>
      </p:sp>
      <p:sp>
        <p:nvSpPr>
          <p:cNvPr id="23566" name="Text Box 14"/>
          <p:cNvSpPr txBox="1">
            <a:spLocks noChangeArrowheads="1"/>
          </p:cNvSpPr>
          <p:nvPr/>
        </p:nvSpPr>
        <p:spPr bwMode="auto">
          <a:xfrm>
            <a:off x="304800" y="56070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FFFFFF"/>
                </a:solidFill>
              </a:rPr>
              <a:t>Forth-telling</a:t>
            </a:r>
            <a:endParaRPr lang="en-US" sz="2800" b="1" i="1">
              <a:solidFill>
                <a:srgbClr val="FFFFFF"/>
              </a:solidFill>
              <a:latin typeface="Times New Roman" charset="0"/>
            </a:endParaRPr>
          </a:p>
        </p:txBody>
      </p:sp>
      <p:sp>
        <p:nvSpPr>
          <p:cNvPr id="23567" name="Text Box 15"/>
          <p:cNvSpPr txBox="1">
            <a:spLocks noChangeArrowheads="1"/>
          </p:cNvSpPr>
          <p:nvPr/>
        </p:nvSpPr>
        <p:spPr bwMode="auto">
          <a:xfrm>
            <a:off x="4572000" y="560705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FFFFFF"/>
                </a:solidFill>
              </a:rPr>
              <a:t>Fore-telling</a:t>
            </a:r>
            <a:endParaRPr lang="en-US" sz="2800" b="1" i="1">
              <a:solidFill>
                <a:srgbClr val="FFFFFF"/>
              </a:solidFill>
              <a:latin typeface="Times New Roman" charset="0"/>
            </a:endParaRPr>
          </a:p>
        </p:txBody>
      </p:sp>
      <p:sp>
        <p:nvSpPr>
          <p:cNvPr id="23569" name="Text Box 17"/>
          <p:cNvSpPr txBox="1">
            <a:spLocks noChangeArrowheads="1"/>
          </p:cNvSpPr>
          <p:nvPr/>
        </p:nvSpPr>
        <p:spPr bwMode="auto">
          <a:xfrm>
            <a:off x="7772400" y="0"/>
            <a:ext cx="13716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algn="ctr" defTabSz="914400" eaLnBrk="1" fontAlgn="base" hangingPunct="1">
              <a:spcBef>
                <a:spcPct val="0"/>
              </a:spcBef>
              <a:spcAft>
                <a:spcPct val="0"/>
              </a:spcAft>
              <a:defRPr/>
            </a:pPr>
            <a:r>
              <a:rPr lang="is-IS" sz="2400" b="1">
                <a:solidFill>
                  <a:srgbClr val="FFFFFF"/>
                </a:solidFill>
              </a:rPr>
              <a:t>437</a:t>
            </a:r>
            <a:r>
              <a:rPr lang="en-US" sz="2400" b="1">
                <a:solidFill>
                  <a:srgbClr val="FFFFFF"/>
                </a:solidFill>
              </a:rPr>
              <a:t>b-c</a:t>
            </a:r>
            <a:endParaRPr lang="en-US" sz="2400" b="1" i="1">
              <a:solidFill>
                <a:srgbClr val="FFFFFF"/>
              </a:solidFill>
              <a:latin typeface="Times New Roman" charset="0"/>
            </a:endParaRPr>
          </a:p>
        </p:txBody>
      </p:sp>
    </p:spTree>
    <p:extLst>
      <p:ext uri="{BB962C8B-B14F-4D97-AF65-F5344CB8AC3E}">
        <p14:creationId xmlns:p14="http://schemas.microsoft.com/office/powerpoint/2010/main" val="191768800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559"/>
                                        </p:tgtEl>
                                        <p:attrNameLst>
                                          <p:attrName>style.visibility</p:attrName>
                                        </p:attrNameLst>
                                      </p:cBhvr>
                                      <p:to>
                                        <p:strVal val="visible"/>
                                      </p:to>
                                    </p:set>
                                    <p:anim calcmode="lin" valueType="num">
                                      <p:cBhvr>
                                        <p:cTn id="7" dur="1000" fill="hold"/>
                                        <p:tgtEl>
                                          <p:spTgt spid="23559"/>
                                        </p:tgtEl>
                                        <p:attrNameLst>
                                          <p:attrName>ppt_w</p:attrName>
                                        </p:attrNameLst>
                                      </p:cBhvr>
                                      <p:tavLst>
                                        <p:tav tm="0">
                                          <p:val>
                                            <p:fltVal val="0"/>
                                          </p:val>
                                        </p:tav>
                                        <p:tav tm="100000">
                                          <p:val>
                                            <p:strVal val="#ppt_w"/>
                                          </p:val>
                                        </p:tav>
                                      </p:tavLst>
                                    </p:anim>
                                    <p:anim calcmode="lin" valueType="num">
                                      <p:cBhvr>
                                        <p:cTn id="8" dur="1000" fill="hold"/>
                                        <p:tgtEl>
                                          <p:spTgt spid="23559"/>
                                        </p:tgtEl>
                                        <p:attrNameLst>
                                          <p:attrName>ppt_h</p:attrName>
                                        </p:attrNameLst>
                                      </p:cBhvr>
                                      <p:tavLst>
                                        <p:tav tm="0">
                                          <p:val>
                                            <p:fltVal val="0"/>
                                          </p:val>
                                        </p:tav>
                                        <p:tav tm="100000">
                                          <p:val>
                                            <p:strVal val="#ppt_h"/>
                                          </p:val>
                                        </p:tav>
                                      </p:tavLst>
                                    </p:anim>
                                    <p:anim calcmode="lin" valueType="num">
                                      <p:cBhvr>
                                        <p:cTn id="9" dur="1000" fill="hold"/>
                                        <p:tgtEl>
                                          <p:spTgt spid="2355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5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3560"/>
                                        </p:tgtEl>
                                        <p:attrNameLst>
                                          <p:attrName>style.visibility</p:attrName>
                                        </p:attrNameLst>
                                      </p:cBhvr>
                                      <p:to>
                                        <p:strVal val="visible"/>
                                      </p:to>
                                    </p:set>
                                    <p:anim calcmode="lin" valueType="num">
                                      <p:cBhvr>
                                        <p:cTn id="15" dur="1000" fill="hold"/>
                                        <p:tgtEl>
                                          <p:spTgt spid="23560"/>
                                        </p:tgtEl>
                                        <p:attrNameLst>
                                          <p:attrName>ppt_w</p:attrName>
                                        </p:attrNameLst>
                                      </p:cBhvr>
                                      <p:tavLst>
                                        <p:tav tm="0">
                                          <p:val>
                                            <p:fltVal val="0"/>
                                          </p:val>
                                        </p:tav>
                                        <p:tav tm="100000">
                                          <p:val>
                                            <p:strVal val="#ppt_w"/>
                                          </p:val>
                                        </p:tav>
                                      </p:tavLst>
                                    </p:anim>
                                    <p:anim calcmode="lin" valueType="num">
                                      <p:cBhvr>
                                        <p:cTn id="16" dur="1000" fill="hold"/>
                                        <p:tgtEl>
                                          <p:spTgt spid="23560"/>
                                        </p:tgtEl>
                                        <p:attrNameLst>
                                          <p:attrName>ppt_h</p:attrName>
                                        </p:attrNameLst>
                                      </p:cBhvr>
                                      <p:tavLst>
                                        <p:tav tm="0">
                                          <p:val>
                                            <p:fltVal val="0"/>
                                          </p:val>
                                        </p:tav>
                                        <p:tav tm="100000">
                                          <p:val>
                                            <p:strVal val="#ppt_h"/>
                                          </p:val>
                                        </p:tav>
                                      </p:tavLst>
                                    </p:anim>
                                    <p:anim calcmode="lin" valueType="num">
                                      <p:cBhvr>
                                        <p:cTn id="17" dur="1000" fill="hold"/>
                                        <p:tgtEl>
                                          <p:spTgt spid="2356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35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3561"/>
                                        </p:tgtEl>
                                        <p:attrNameLst>
                                          <p:attrName>style.visibility</p:attrName>
                                        </p:attrNameLst>
                                      </p:cBhvr>
                                      <p:to>
                                        <p:strVal val="visible"/>
                                      </p:to>
                                    </p:set>
                                    <p:anim calcmode="lin" valueType="num">
                                      <p:cBhvr>
                                        <p:cTn id="23" dur="1000" fill="hold"/>
                                        <p:tgtEl>
                                          <p:spTgt spid="23561"/>
                                        </p:tgtEl>
                                        <p:attrNameLst>
                                          <p:attrName>ppt_w</p:attrName>
                                        </p:attrNameLst>
                                      </p:cBhvr>
                                      <p:tavLst>
                                        <p:tav tm="0">
                                          <p:val>
                                            <p:fltVal val="0"/>
                                          </p:val>
                                        </p:tav>
                                        <p:tav tm="100000">
                                          <p:val>
                                            <p:strVal val="#ppt_w"/>
                                          </p:val>
                                        </p:tav>
                                      </p:tavLst>
                                    </p:anim>
                                    <p:anim calcmode="lin" valueType="num">
                                      <p:cBhvr>
                                        <p:cTn id="24" dur="1000" fill="hold"/>
                                        <p:tgtEl>
                                          <p:spTgt spid="23561"/>
                                        </p:tgtEl>
                                        <p:attrNameLst>
                                          <p:attrName>ppt_h</p:attrName>
                                        </p:attrNameLst>
                                      </p:cBhvr>
                                      <p:tavLst>
                                        <p:tav tm="0">
                                          <p:val>
                                            <p:fltVal val="0"/>
                                          </p:val>
                                        </p:tav>
                                        <p:tav tm="100000">
                                          <p:val>
                                            <p:strVal val="#ppt_h"/>
                                          </p:val>
                                        </p:tav>
                                      </p:tavLst>
                                    </p:anim>
                                    <p:anim calcmode="lin" valueType="num">
                                      <p:cBhvr>
                                        <p:cTn id="25" dur="1000" fill="hold"/>
                                        <p:tgtEl>
                                          <p:spTgt spid="2356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356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3562"/>
                                        </p:tgtEl>
                                        <p:attrNameLst>
                                          <p:attrName>style.visibility</p:attrName>
                                        </p:attrNameLst>
                                      </p:cBhvr>
                                      <p:to>
                                        <p:strVal val="visible"/>
                                      </p:to>
                                    </p:set>
                                    <p:anim calcmode="lin" valueType="num">
                                      <p:cBhvr>
                                        <p:cTn id="31" dur="1000" fill="hold"/>
                                        <p:tgtEl>
                                          <p:spTgt spid="23562"/>
                                        </p:tgtEl>
                                        <p:attrNameLst>
                                          <p:attrName>ppt_w</p:attrName>
                                        </p:attrNameLst>
                                      </p:cBhvr>
                                      <p:tavLst>
                                        <p:tav tm="0">
                                          <p:val>
                                            <p:fltVal val="0"/>
                                          </p:val>
                                        </p:tav>
                                        <p:tav tm="100000">
                                          <p:val>
                                            <p:strVal val="#ppt_w"/>
                                          </p:val>
                                        </p:tav>
                                      </p:tavLst>
                                    </p:anim>
                                    <p:anim calcmode="lin" valueType="num">
                                      <p:cBhvr>
                                        <p:cTn id="32" dur="1000" fill="hold"/>
                                        <p:tgtEl>
                                          <p:spTgt spid="23562"/>
                                        </p:tgtEl>
                                        <p:attrNameLst>
                                          <p:attrName>ppt_h</p:attrName>
                                        </p:attrNameLst>
                                      </p:cBhvr>
                                      <p:tavLst>
                                        <p:tav tm="0">
                                          <p:val>
                                            <p:fltVal val="0"/>
                                          </p:val>
                                        </p:tav>
                                        <p:tav tm="100000">
                                          <p:val>
                                            <p:strVal val="#ppt_h"/>
                                          </p:val>
                                        </p:tav>
                                      </p:tavLst>
                                    </p:anim>
                                    <p:anim calcmode="lin" valueType="num">
                                      <p:cBhvr>
                                        <p:cTn id="33" dur="1000" fill="hold"/>
                                        <p:tgtEl>
                                          <p:spTgt spid="23562"/>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356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3564"/>
                                        </p:tgtEl>
                                        <p:attrNameLst>
                                          <p:attrName>style.visibility</p:attrName>
                                        </p:attrNameLst>
                                      </p:cBhvr>
                                      <p:to>
                                        <p:strVal val="visible"/>
                                      </p:to>
                                    </p:set>
                                    <p:anim calcmode="lin" valueType="num">
                                      <p:cBhvr>
                                        <p:cTn id="39" dur="1000" fill="hold"/>
                                        <p:tgtEl>
                                          <p:spTgt spid="23564"/>
                                        </p:tgtEl>
                                        <p:attrNameLst>
                                          <p:attrName>ppt_w</p:attrName>
                                        </p:attrNameLst>
                                      </p:cBhvr>
                                      <p:tavLst>
                                        <p:tav tm="0">
                                          <p:val>
                                            <p:fltVal val="0"/>
                                          </p:val>
                                        </p:tav>
                                        <p:tav tm="100000">
                                          <p:val>
                                            <p:strVal val="#ppt_w"/>
                                          </p:val>
                                        </p:tav>
                                      </p:tavLst>
                                    </p:anim>
                                    <p:anim calcmode="lin" valueType="num">
                                      <p:cBhvr>
                                        <p:cTn id="40" dur="1000" fill="hold"/>
                                        <p:tgtEl>
                                          <p:spTgt spid="23564"/>
                                        </p:tgtEl>
                                        <p:attrNameLst>
                                          <p:attrName>ppt_h</p:attrName>
                                        </p:attrNameLst>
                                      </p:cBhvr>
                                      <p:tavLst>
                                        <p:tav tm="0">
                                          <p:val>
                                            <p:fltVal val="0"/>
                                          </p:val>
                                        </p:tav>
                                        <p:tav tm="100000">
                                          <p:val>
                                            <p:strVal val="#ppt_h"/>
                                          </p:val>
                                        </p:tav>
                                      </p:tavLst>
                                    </p:anim>
                                    <p:anim calcmode="lin" valueType="num">
                                      <p:cBhvr>
                                        <p:cTn id="41" dur="1000" fill="hold"/>
                                        <p:tgtEl>
                                          <p:spTgt spid="23564"/>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356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3565"/>
                                        </p:tgtEl>
                                        <p:attrNameLst>
                                          <p:attrName>style.visibility</p:attrName>
                                        </p:attrNameLst>
                                      </p:cBhvr>
                                      <p:to>
                                        <p:strVal val="visible"/>
                                      </p:to>
                                    </p:set>
                                    <p:anim calcmode="lin" valueType="num">
                                      <p:cBhvr>
                                        <p:cTn id="47" dur="1000" fill="hold"/>
                                        <p:tgtEl>
                                          <p:spTgt spid="23565"/>
                                        </p:tgtEl>
                                        <p:attrNameLst>
                                          <p:attrName>ppt_w</p:attrName>
                                        </p:attrNameLst>
                                      </p:cBhvr>
                                      <p:tavLst>
                                        <p:tav tm="0">
                                          <p:val>
                                            <p:fltVal val="0"/>
                                          </p:val>
                                        </p:tav>
                                        <p:tav tm="100000">
                                          <p:val>
                                            <p:strVal val="#ppt_w"/>
                                          </p:val>
                                        </p:tav>
                                      </p:tavLst>
                                    </p:anim>
                                    <p:anim calcmode="lin" valueType="num">
                                      <p:cBhvr>
                                        <p:cTn id="48" dur="1000" fill="hold"/>
                                        <p:tgtEl>
                                          <p:spTgt spid="23565"/>
                                        </p:tgtEl>
                                        <p:attrNameLst>
                                          <p:attrName>ppt_h</p:attrName>
                                        </p:attrNameLst>
                                      </p:cBhvr>
                                      <p:tavLst>
                                        <p:tav tm="0">
                                          <p:val>
                                            <p:fltVal val="0"/>
                                          </p:val>
                                        </p:tav>
                                        <p:tav tm="100000">
                                          <p:val>
                                            <p:strVal val="#ppt_h"/>
                                          </p:val>
                                        </p:tav>
                                      </p:tavLst>
                                    </p:anim>
                                    <p:anim calcmode="lin" valueType="num">
                                      <p:cBhvr>
                                        <p:cTn id="49" dur="1000" fill="hold"/>
                                        <p:tgtEl>
                                          <p:spTgt spid="23565"/>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356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3566"/>
                                        </p:tgtEl>
                                        <p:attrNameLst>
                                          <p:attrName>style.visibility</p:attrName>
                                        </p:attrNameLst>
                                      </p:cBhvr>
                                      <p:to>
                                        <p:strVal val="visible"/>
                                      </p:to>
                                    </p:set>
                                    <p:anim calcmode="lin" valueType="num">
                                      <p:cBhvr>
                                        <p:cTn id="55" dur="1000" fill="hold"/>
                                        <p:tgtEl>
                                          <p:spTgt spid="23566"/>
                                        </p:tgtEl>
                                        <p:attrNameLst>
                                          <p:attrName>ppt_w</p:attrName>
                                        </p:attrNameLst>
                                      </p:cBhvr>
                                      <p:tavLst>
                                        <p:tav tm="0">
                                          <p:val>
                                            <p:fltVal val="0"/>
                                          </p:val>
                                        </p:tav>
                                        <p:tav tm="100000">
                                          <p:val>
                                            <p:strVal val="#ppt_w"/>
                                          </p:val>
                                        </p:tav>
                                      </p:tavLst>
                                    </p:anim>
                                    <p:anim calcmode="lin" valueType="num">
                                      <p:cBhvr>
                                        <p:cTn id="56" dur="1000" fill="hold"/>
                                        <p:tgtEl>
                                          <p:spTgt spid="23566"/>
                                        </p:tgtEl>
                                        <p:attrNameLst>
                                          <p:attrName>ppt_h</p:attrName>
                                        </p:attrNameLst>
                                      </p:cBhvr>
                                      <p:tavLst>
                                        <p:tav tm="0">
                                          <p:val>
                                            <p:fltVal val="0"/>
                                          </p:val>
                                        </p:tav>
                                        <p:tav tm="100000">
                                          <p:val>
                                            <p:strVal val="#ppt_h"/>
                                          </p:val>
                                        </p:tav>
                                      </p:tavLst>
                                    </p:anim>
                                    <p:anim calcmode="lin" valueType="num">
                                      <p:cBhvr>
                                        <p:cTn id="57" dur="1000" fill="hold"/>
                                        <p:tgtEl>
                                          <p:spTgt spid="23566"/>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356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3567"/>
                                        </p:tgtEl>
                                        <p:attrNameLst>
                                          <p:attrName>style.visibility</p:attrName>
                                        </p:attrNameLst>
                                      </p:cBhvr>
                                      <p:to>
                                        <p:strVal val="visible"/>
                                      </p:to>
                                    </p:set>
                                    <p:anim calcmode="lin" valueType="num">
                                      <p:cBhvr>
                                        <p:cTn id="63" dur="1000" fill="hold"/>
                                        <p:tgtEl>
                                          <p:spTgt spid="23567"/>
                                        </p:tgtEl>
                                        <p:attrNameLst>
                                          <p:attrName>ppt_w</p:attrName>
                                        </p:attrNameLst>
                                      </p:cBhvr>
                                      <p:tavLst>
                                        <p:tav tm="0">
                                          <p:val>
                                            <p:fltVal val="0"/>
                                          </p:val>
                                        </p:tav>
                                        <p:tav tm="100000">
                                          <p:val>
                                            <p:strVal val="#ppt_w"/>
                                          </p:val>
                                        </p:tav>
                                      </p:tavLst>
                                    </p:anim>
                                    <p:anim calcmode="lin" valueType="num">
                                      <p:cBhvr>
                                        <p:cTn id="64" dur="1000" fill="hold"/>
                                        <p:tgtEl>
                                          <p:spTgt spid="23567"/>
                                        </p:tgtEl>
                                        <p:attrNameLst>
                                          <p:attrName>ppt_h</p:attrName>
                                        </p:attrNameLst>
                                      </p:cBhvr>
                                      <p:tavLst>
                                        <p:tav tm="0">
                                          <p:val>
                                            <p:fltVal val="0"/>
                                          </p:val>
                                        </p:tav>
                                        <p:tav tm="100000">
                                          <p:val>
                                            <p:strVal val="#ppt_h"/>
                                          </p:val>
                                        </p:tav>
                                      </p:tavLst>
                                    </p:anim>
                                    <p:anim calcmode="lin" valueType="num">
                                      <p:cBhvr>
                                        <p:cTn id="65" dur="1000" fill="hold"/>
                                        <p:tgtEl>
                                          <p:spTgt spid="23567"/>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356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9" grpId="0"/>
      <p:bldP spid="23560" grpId="0"/>
      <p:bldP spid="23561" grpId="0"/>
      <p:bldP spid="23562" grpId="0"/>
      <p:bldP spid="23564" grpId="0"/>
      <p:bldP spid="23565" grpId="0"/>
      <p:bldP spid="23566" grpId="0"/>
      <p:bldP spid="23567" grpId="0"/>
    </p:bldLst>
  </p:timing>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56673" name="Group 2"/>
          <p:cNvGrpSpPr>
            <a:grpSpLocks/>
          </p:cNvGrpSpPr>
          <p:nvPr/>
        </p:nvGrpSpPr>
        <p:grpSpPr bwMode="auto">
          <a:xfrm>
            <a:off x="0" y="-33338"/>
            <a:ext cx="9144000" cy="6807201"/>
            <a:chOff x="0" y="-33338"/>
            <a:chExt cx="9144000" cy="6807201"/>
          </a:xfrm>
        </p:grpSpPr>
        <p:pic>
          <p:nvPicPr>
            <p:cNvPr id="156676" name="Picture 2" descr="End of the world -- certaint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3338"/>
              <a:ext cx="9144000" cy="68072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6677" name="Rectangle 1"/>
            <p:cNvSpPr>
              <a:spLocks noChangeArrowheads="1"/>
            </p:cNvSpPr>
            <p:nvPr/>
          </p:nvSpPr>
          <p:spPr bwMode="auto">
            <a:xfrm>
              <a:off x="3059832" y="2564904"/>
              <a:ext cx="3240360" cy="1656184"/>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fontAlgn="base">
                <a:spcBef>
                  <a:spcPct val="0"/>
                </a:spcBef>
                <a:spcAft>
                  <a:spcPct val="0"/>
                </a:spcAft>
              </a:pPr>
              <a:endParaRPr lang="en-US" sz="3200">
                <a:solidFill>
                  <a:srgbClr val="FFFFFF"/>
                </a:solidFill>
                <a:latin typeface="Arial" charset="0"/>
                <a:ea typeface="ＭＳ Ｐゴシック" charset="0"/>
                <a:cs typeface="ＭＳ Ｐゴシック" charset="0"/>
              </a:endParaRPr>
            </a:p>
          </p:txBody>
        </p:sp>
      </p:grpSp>
      <p:sp>
        <p:nvSpPr>
          <p:cNvPr id="156674" name="Rectangle 3"/>
          <p:cNvSpPr>
            <a:spLocks noGrp="1" noChangeArrowheads="1"/>
          </p:cNvSpPr>
          <p:nvPr>
            <p:ph type="title" idx="4294967295"/>
          </p:nvPr>
        </p:nvSpPr>
        <p:spPr>
          <a:xfrm>
            <a:off x="0" y="6221413"/>
            <a:ext cx="8594725" cy="712787"/>
          </a:xfrm>
        </p:spPr>
        <p:txBody>
          <a:bodyPr/>
          <a:lstStyle/>
          <a:p>
            <a:pPr eaLnBrk="1" hangingPunct="1"/>
            <a:r>
              <a:rPr lang="en-US" sz="3500">
                <a:latin typeface="Comic Sans MS" charset="0"/>
                <a:ea typeface="ＭＳ Ｐゴシック" charset="0"/>
                <a:cs typeface="ＭＳ Ｐゴシック" charset="0"/>
              </a:rPr>
              <a:t>False prophecies change</a:t>
            </a:r>
          </a:p>
        </p:txBody>
      </p:sp>
      <p:sp>
        <p:nvSpPr>
          <p:cNvPr id="156675" name="Rectangle 3"/>
          <p:cNvSpPr txBox="1">
            <a:spLocks noChangeArrowheads="1"/>
          </p:cNvSpPr>
          <p:nvPr/>
        </p:nvSpPr>
        <p:spPr bwMode="auto">
          <a:xfrm>
            <a:off x="2916238" y="2466975"/>
            <a:ext cx="3384550" cy="175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spAutoFit/>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algn="ctr" defTabSz="914400" eaLnBrk="1" fontAlgn="base" hangingPunct="1">
              <a:spcBef>
                <a:spcPct val="0"/>
              </a:spcBef>
              <a:spcAft>
                <a:spcPct val="0"/>
              </a:spcAft>
            </a:pPr>
            <a:r>
              <a:rPr lang="en-US" sz="2400" b="1">
                <a:solidFill>
                  <a:srgbClr val="000000"/>
                </a:solidFill>
                <a:latin typeface="Comic Sans MS" charset="0"/>
              </a:rPr>
              <a:t>I am absolutely certain that the world will end </a:t>
            </a:r>
            <a:r>
              <a:rPr lang="en-US" sz="3600" b="1">
                <a:solidFill>
                  <a:srgbClr val="000000"/>
                </a:solidFill>
                <a:latin typeface="Comic Sans MS" charset="0"/>
              </a:rPr>
              <a:t>today</a:t>
            </a:r>
            <a:r>
              <a:rPr lang="en-US" sz="2400" b="1">
                <a:solidFill>
                  <a:srgbClr val="000000"/>
                </a:solidFill>
                <a:latin typeface="Comic Sans MS" charset="0"/>
              </a:rPr>
              <a:t>!!!</a:t>
            </a:r>
          </a:p>
        </p:txBody>
      </p:sp>
    </p:spTree>
    <p:extLst>
      <p:ext uri="{BB962C8B-B14F-4D97-AF65-F5344CB8AC3E}">
        <p14:creationId xmlns:p14="http://schemas.microsoft.com/office/powerpoint/2010/main" val="282336478"/>
      </p:ext>
    </p:extLst>
  </p:cSld>
  <p:clrMapOvr>
    <a:masterClrMapping/>
  </p:clrMapOvr>
  <p:transition>
    <p:fade thruBlk="1"/>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descr="Pict-9e"/>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0" y="0"/>
            <a:ext cx="3429000" cy="6869113"/>
          </a:xfrm>
          <a:ln w="101600">
            <a:solidFill>
              <a:schemeClr val="bg1"/>
            </a:solidFill>
            <a:miter lim="800000"/>
            <a:headEnd/>
            <a:tailEnd/>
          </a:ln>
        </p:spPr>
      </p:pic>
      <p:sp>
        <p:nvSpPr>
          <p:cNvPr id="153602" name="Text Box 3"/>
          <p:cNvSpPr txBox="1">
            <a:spLocks noChangeArrowheads="1"/>
          </p:cNvSpPr>
          <p:nvPr/>
        </p:nvSpPr>
        <p:spPr bwMode="auto">
          <a:xfrm>
            <a:off x="4038600" y="1700213"/>
            <a:ext cx="4781550" cy="4154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28600" indent="-2286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 typeface="Arial" charset="0"/>
              <a:buChar char="•"/>
            </a:pPr>
            <a:r>
              <a:rPr lang="en-US" b="1" dirty="0">
                <a:solidFill>
                  <a:prstClr val="black"/>
                </a:solidFill>
              </a:rPr>
              <a:t>The false prophet </a:t>
            </a:r>
            <a:r>
              <a:rPr lang="en-US" b="1" dirty="0" err="1">
                <a:solidFill>
                  <a:prstClr val="black"/>
                </a:solidFill>
              </a:rPr>
              <a:t>Hananiah</a:t>
            </a:r>
            <a:r>
              <a:rPr lang="en-US" b="1" dirty="0">
                <a:solidFill>
                  <a:prstClr val="black"/>
                </a:solidFill>
              </a:rPr>
              <a:t> breaks Jeremiah</a:t>
            </a:r>
            <a:r>
              <a:rPr lang="mr-IN" altLang="ja-JP" b="1" dirty="0">
                <a:solidFill>
                  <a:prstClr val="black"/>
                </a:solidFill>
              </a:rPr>
              <a:t>'</a:t>
            </a:r>
            <a:r>
              <a:rPr lang="en-US" b="1" dirty="0">
                <a:solidFill>
                  <a:prstClr val="black"/>
                </a:solidFill>
              </a:rPr>
              <a:t>s yoke to symbolize God breaking Babylon</a:t>
            </a:r>
            <a:r>
              <a:rPr lang="mr-IN" altLang="ja-JP" b="1" dirty="0">
                <a:solidFill>
                  <a:prstClr val="black"/>
                </a:solidFill>
              </a:rPr>
              <a:t>'</a:t>
            </a:r>
            <a:r>
              <a:rPr lang="en-US" b="1" dirty="0">
                <a:solidFill>
                  <a:prstClr val="black"/>
                </a:solidFill>
              </a:rPr>
              <a:t>s power and claims that the captivity will be only two years. Two months later, he dies. </a:t>
            </a:r>
          </a:p>
          <a:p>
            <a:pPr defTabSz="914400" eaLnBrk="1" fontAlgn="base" hangingPunct="1">
              <a:spcBef>
                <a:spcPct val="0"/>
              </a:spcBef>
              <a:spcAft>
                <a:spcPct val="0"/>
              </a:spcAft>
            </a:pPr>
            <a:endParaRPr lang="en-US" b="1" dirty="0">
              <a:solidFill>
                <a:prstClr val="black"/>
              </a:solidFill>
            </a:endParaRPr>
          </a:p>
          <a:p>
            <a:pPr defTabSz="914400" eaLnBrk="1" fontAlgn="base" hangingPunct="1">
              <a:spcBef>
                <a:spcPct val="0"/>
              </a:spcBef>
              <a:spcAft>
                <a:spcPct val="0"/>
              </a:spcAft>
              <a:buFont typeface="Arial" charset="0"/>
              <a:buChar char="•"/>
            </a:pPr>
            <a:r>
              <a:rPr lang="en-US" b="1" dirty="0">
                <a:solidFill>
                  <a:prstClr val="black"/>
                </a:solidFill>
              </a:rPr>
              <a:t>The false prophet </a:t>
            </a:r>
            <a:r>
              <a:rPr lang="en-US" b="1" dirty="0" err="1">
                <a:solidFill>
                  <a:prstClr val="black"/>
                </a:solidFill>
              </a:rPr>
              <a:t>Shemaiah</a:t>
            </a:r>
            <a:r>
              <a:rPr lang="en-US" b="1" dirty="0">
                <a:solidFill>
                  <a:prstClr val="black"/>
                </a:solidFill>
              </a:rPr>
              <a:t> also preaches against Jeremiah.</a:t>
            </a:r>
          </a:p>
        </p:txBody>
      </p:sp>
      <p:sp>
        <p:nvSpPr>
          <p:cNvPr id="153603" name="Rectangle 6"/>
          <p:cNvSpPr>
            <a:spLocks noGrp="1" noChangeArrowheads="1"/>
          </p:cNvSpPr>
          <p:nvPr>
            <p:ph type="title"/>
          </p:nvPr>
        </p:nvSpPr>
        <p:spPr>
          <a:xfrm>
            <a:off x="4419600" y="152400"/>
            <a:ext cx="4267200" cy="1143000"/>
          </a:xfrm>
        </p:spPr>
        <p:txBody>
          <a:bodyPr/>
          <a:lstStyle/>
          <a:p>
            <a:pPr eaLnBrk="1" hangingPunct="1"/>
            <a:r>
              <a:rPr lang="en-US" sz="3600" b="1">
                <a:solidFill>
                  <a:schemeClr val="tx1"/>
                </a:solidFill>
                <a:latin typeface="Arial" charset="0"/>
                <a:ea typeface="ＭＳ Ｐゴシック" charset="0"/>
                <a:cs typeface="Arial" charset="0"/>
              </a:rPr>
              <a:t>Opposition by False Prophets</a:t>
            </a:r>
          </a:p>
        </p:txBody>
      </p:sp>
      <p:sp>
        <p:nvSpPr>
          <p:cNvPr id="153604" name="Rectangle 4"/>
          <p:cNvSpPr>
            <a:spLocks noChangeArrowheads="1"/>
          </p:cNvSpPr>
          <p:nvPr/>
        </p:nvSpPr>
        <p:spPr bwMode="auto">
          <a:xfrm>
            <a:off x="7019925" y="5876925"/>
            <a:ext cx="1901825"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800" b="1">
                <a:solidFill>
                  <a:srgbClr val="800000"/>
                </a:solidFill>
                <a:latin typeface="Arial" charset="0"/>
                <a:ea typeface="ＭＳ Ｐゴシック" charset="0"/>
                <a:cs typeface="ＭＳ Ｐゴシック" charset="0"/>
              </a:rPr>
              <a:t>Jer. 28–29</a:t>
            </a:r>
          </a:p>
        </p:txBody>
      </p:sp>
    </p:spTree>
    <p:extLst>
      <p:ext uri="{BB962C8B-B14F-4D97-AF65-F5344CB8AC3E}">
        <p14:creationId xmlns:p14="http://schemas.microsoft.com/office/powerpoint/2010/main" val="419213296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2" descr="DSS"/>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72000"/>
                    </a14:imgEffect>
                  </a14:imgLayer>
                </a14:imgProps>
              </a:ext>
              <a:ext uri="{28A0092B-C50C-407E-A947-70E740481C1C}">
                <a14:useLocalDpi xmlns:a14="http://schemas.microsoft.com/office/drawing/2010/main"/>
              </a:ext>
            </a:extLst>
          </a:blip>
          <a:srcRect/>
          <a:stretch>
            <a:fillRect/>
          </a:stretch>
        </p:blipFill>
        <p:spPr bwMode="auto">
          <a:xfrm>
            <a:off x="-228600" y="-42863"/>
            <a:ext cx="9372600" cy="6900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33" name="Text Box 13"/>
          <p:cNvSpPr txBox="1">
            <a:spLocks noChangeArrowheads="1"/>
          </p:cNvSpPr>
          <p:nvPr/>
        </p:nvSpPr>
        <p:spPr bwMode="auto">
          <a:xfrm>
            <a:off x="7772400" y="0"/>
            <a:ext cx="1371600" cy="4572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algn="ctr" defTabSz="914400" eaLnBrk="1" fontAlgn="base" hangingPunct="1">
              <a:spcBef>
                <a:spcPct val="0"/>
              </a:spcBef>
              <a:spcAft>
                <a:spcPct val="0"/>
              </a:spcAft>
              <a:defRPr/>
            </a:pPr>
            <a:r>
              <a:rPr lang="is-IS" sz="2400" b="1">
                <a:solidFill>
                  <a:srgbClr val="000000"/>
                </a:solidFill>
              </a:rPr>
              <a:t>437c</a:t>
            </a:r>
            <a:r>
              <a:rPr lang="en-US" sz="2400" b="1">
                <a:solidFill>
                  <a:srgbClr val="000000"/>
                </a:solidFill>
              </a:rPr>
              <a:t>b</a:t>
            </a:r>
            <a:endParaRPr lang="en-US" sz="2400" b="1" i="1">
              <a:solidFill>
                <a:srgbClr val="000000"/>
              </a:solidFill>
              <a:latin typeface="Times New Roman" charset="0"/>
            </a:endParaRPr>
          </a:p>
        </p:txBody>
      </p:sp>
      <p:sp>
        <p:nvSpPr>
          <p:cNvPr id="30735" name="Text Box 15"/>
          <p:cNvSpPr txBox="1">
            <a:spLocks noChangeArrowheads="1"/>
          </p:cNvSpPr>
          <p:nvPr/>
        </p:nvSpPr>
        <p:spPr bwMode="auto">
          <a:xfrm>
            <a:off x="304800" y="1628775"/>
            <a:ext cx="3810000" cy="701675"/>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000000"/>
                </a:solidFill>
              </a:rPr>
              <a:t>Biblical</a:t>
            </a:r>
            <a:endParaRPr lang="en-US" b="1" i="1" u="sng">
              <a:solidFill>
                <a:srgbClr val="000000"/>
              </a:solidFill>
              <a:latin typeface="Times New Roman" charset="0"/>
            </a:endParaRPr>
          </a:p>
        </p:txBody>
      </p:sp>
      <p:sp>
        <p:nvSpPr>
          <p:cNvPr id="30736" name="Text Box 16"/>
          <p:cNvSpPr txBox="1">
            <a:spLocks noChangeArrowheads="1"/>
          </p:cNvSpPr>
          <p:nvPr/>
        </p:nvSpPr>
        <p:spPr bwMode="auto">
          <a:xfrm>
            <a:off x="4572000" y="1628775"/>
            <a:ext cx="3657600" cy="701675"/>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000000"/>
                </a:solidFill>
              </a:rPr>
              <a:t>Pagan</a:t>
            </a:r>
            <a:endParaRPr lang="en-US" b="1" i="1" u="sng">
              <a:solidFill>
                <a:srgbClr val="000000"/>
              </a:solidFill>
              <a:latin typeface="Times New Roman" charset="0"/>
            </a:endParaRPr>
          </a:p>
        </p:txBody>
      </p:sp>
      <p:sp>
        <p:nvSpPr>
          <p:cNvPr id="30737" name="Text Box 17"/>
          <p:cNvSpPr txBox="1">
            <a:spLocks noChangeArrowheads="1"/>
          </p:cNvSpPr>
          <p:nvPr/>
        </p:nvSpPr>
        <p:spPr bwMode="auto">
          <a:xfrm>
            <a:off x="304800" y="2635250"/>
            <a:ext cx="4038600"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000000"/>
                </a:solidFill>
              </a:rPr>
              <a:t>Godly character</a:t>
            </a:r>
            <a:endParaRPr lang="en-US" sz="2800" b="1" i="1">
              <a:solidFill>
                <a:srgbClr val="000000"/>
              </a:solidFill>
              <a:latin typeface="Times New Roman" charset="0"/>
            </a:endParaRPr>
          </a:p>
        </p:txBody>
      </p:sp>
      <p:sp>
        <p:nvSpPr>
          <p:cNvPr id="30738" name="Text Box 18"/>
          <p:cNvSpPr txBox="1">
            <a:spLocks noChangeArrowheads="1"/>
          </p:cNvSpPr>
          <p:nvPr/>
        </p:nvSpPr>
        <p:spPr bwMode="auto">
          <a:xfrm>
            <a:off x="4572000" y="2635250"/>
            <a:ext cx="4343400"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000000"/>
                </a:solidFill>
              </a:rPr>
              <a:t>Immoral</a:t>
            </a:r>
            <a:endParaRPr lang="en-US" sz="2800" b="1" i="1">
              <a:solidFill>
                <a:srgbClr val="000000"/>
              </a:solidFill>
              <a:latin typeface="Times New Roman" charset="0"/>
            </a:endParaRPr>
          </a:p>
        </p:txBody>
      </p:sp>
      <p:sp>
        <p:nvSpPr>
          <p:cNvPr id="30739" name="Text Box 19"/>
          <p:cNvSpPr txBox="1">
            <a:spLocks noChangeArrowheads="1"/>
          </p:cNvSpPr>
          <p:nvPr/>
        </p:nvSpPr>
        <p:spPr bwMode="auto">
          <a:xfrm>
            <a:off x="304800" y="3625850"/>
            <a:ext cx="4038600"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000000"/>
                </a:solidFill>
              </a:rPr>
              <a:t>Mostly men</a:t>
            </a:r>
            <a:endParaRPr lang="en-US" sz="2800" b="1" i="1">
              <a:solidFill>
                <a:srgbClr val="000000"/>
              </a:solidFill>
              <a:latin typeface="Times New Roman" charset="0"/>
            </a:endParaRPr>
          </a:p>
        </p:txBody>
      </p:sp>
      <p:sp>
        <p:nvSpPr>
          <p:cNvPr id="30740" name="Text Box 20"/>
          <p:cNvSpPr txBox="1">
            <a:spLocks noChangeArrowheads="1"/>
          </p:cNvSpPr>
          <p:nvPr/>
        </p:nvSpPr>
        <p:spPr bwMode="auto">
          <a:xfrm>
            <a:off x="4572000" y="3625850"/>
            <a:ext cx="4343400"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000000"/>
                </a:solidFill>
              </a:rPr>
              <a:t>Mostly women</a:t>
            </a:r>
            <a:endParaRPr lang="en-US" sz="2800" b="1" i="1">
              <a:solidFill>
                <a:srgbClr val="000000"/>
              </a:solidFill>
              <a:latin typeface="Times New Roman" charset="0"/>
            </a:endParaRPr>
          </a:p>
        </p:txBody>
      </p:sp>
      <p:sp>
        <p:nvSpPr>
          <p:cNvPr id="30741" name="Text Box 21"/>
          <p:cNvSpPr txBox="1">
            <a:spLocks noChangeArrowheads="1"/>
          </p:cNvSpPr>
          <p:nvPr/>
        </p:nvSpPr>
        <p:spPr bwMode="auto">
          <a:xfrm>
            <a:off x="304800" y="4616450"/>
            <a:ext cx="4038600"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000000"/>
                </a:solidFill>
              </a:rPr>
              <a:t>Inspired</a:t>
            </a:r>
            <a:endParaRPr lang="en-US" sz="2800" b="1" i="1">
              <a:solidFill>
                <a:srgbClr val="000000"/>
              </a:solidFill>
              <a:latin typeface="Times New Roman" charset="0"/>
            </a:endParaRPr>
          </a:p>
        </p:txBody>
      </p:sp>
      <p:sp>
        <p:nvSpPr>
          <p:cNvPr id="30742" name="Text Box 22"/>
          <p:cNvSpPr txBox="1">
            <a:spLocks noChangeArrowheads="1"/>
          </p:cNvSpPr>
          <p:nvPr/>
        </p:nvSpPr>
        <p:spPr bwMode="auto">
          <a:xfrm>
            <a:off x="4572000" y="4616450"/>
            <a:ext cx="4343400"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000000"/>
                </a:solidFill>
              </a:rPr>
              <a:t>Own thoughts</a:t>
            </a:r>
            <a:endParaRPr lang="en-US" sz="2800" b="1" i="1">
              <a:solidFill>
                <a:srgbClr val="000000"/>
              </a:solidFill>
              <a:latin typeface="Times New Roman" charset="0"/>
            </a:endParaRPr>
          </a:p>
        </p:txBody>
      </p:sp>
      <p:sp>
        <p:nvSpPr>
          <p:cNvPr id="30743" name="Text Box 23"/>
          <p:cNvSpPr txBox="1">
            <a:spLocks noChangeArrowheads="1"/>
          </p:cNvSpPr>
          <p:nvPr/>
        </p:nvSpPr>
        <p:spPr bwMode="auto">
          <a:xfrm>
            <a:off x="304800" y="5607050"/>
            <a:ext cx="4038600"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000000"/>
                </a:solidFill>
              </a:rPr>
              <a:t>Own style</a:t>
            </a:r>
            <a:endParaRPr lang="en-US" sz="2800" b="1" i="1">
              <a:solidFill>
                <a:srgbClr val="000000"/>
              </a:solidFill>
              <a:latin typeface="Times New Roman" charset="0"/>
            </a:endParaRPr>
          </a:p>
        </p:txBody>
      </p:sp>
      <p:sp>
        <p:nvSpPr>
          <p:cNvPr id="30744" name="Text Box 24"/>
          <p:cNvSpPr txBox="1">
            <a:spLocks noChangeArrowheads="1"/>
          </p:cNvSpPr>
          <p:nvPr/>
        </p:nvSpPr>
        <p:spPr bwMode="auto">
          <a:xfrm>
            <a:off x="4572000" y="5607050"/>
            <a:ext cx="4343400"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000000"/>
                </a:solidFill>
              </a:rPr>
              <a:t>Demon possessed</a:t>
            </a:r>
            <a:endParaRPr lang="en-US" sz="2800" b="1" i="1">
              <a:solidFill>
                <a:srgbClr val="000000"/>
              </a:solidFill>
              <a:latin typeface="Times New Roman" charset="0"/>
            </a:endParaRPr>
          </a:p>
        </p:txBody>
      </p:sp>
      <p:sp>
        <p:nvSpPr>
          <p:cNvPr id="18" name="Title 17"/>
          <p:cNvSpPr>
            <a:spLocks noGrp="1"/>
          </p:cNvSpPr>
          <p:nvPr>
            <p:ph type="title" idx="4294967295"/>
          </p:nvPr>
        </p:nvSpPr>
        <p:spPr>
          <a:xfrm>
            <a:off x="-304800" y="457200"/>
            <a:ext cx="9448800" cy="960438"/>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ea typeface="+mj-ea"/>
                <a:cs typeface="+mj-cs"/>
              </a:rPr>
              <a:t>How are Prophets Different?</a:t>
            </a:r>
          </a:p>
        </p:txBody>
      </p:sp>
    </p:spTree>
    <p:extLst>
      <p:ext uri="{BB962C8B-B14F-4D97-AF65-F5344CB8AC3E}">
        <p14:creationId xmlns:p14="http://schemas.microsoft.com/office/powerpoint/2010/main" val="379279387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0737"/>
                                        </p:tgtEl>
                                        <p:attrNameLst>
                                          <p:attrName>style.visibility</p:attrName>
                                        </p:attrNameLst>
                                      </p:cBhvr>
                                      <p:to>
                                        <p:strVal val="visible"/>
                                      </p:to>
                                    </p:set>
                                    <p:anim calcmode="lin" valueType="num">
                                      <p:cBhvr>
                                        <p:cTn id="7" dur="1000" fill="hold"/>
                                        <p:tgtEl>
                                          <p:spTgt spid="30737"/>
                                        </p:tgtEl>
                                        <p:attrNameLst>
                                          <p:attrName>ppt_w</p:attrName>
                                        </p:attrNameLst>
                                      </p:cBhvr>
                                      <p:tavLst>
                                        <p:tav tm="0">
                                          <p:val>
                                            <p:fltVal val="0"/>
                                          </p:val>
                                        </p:tav>
                                        <p:tav tm="100000">
                                          <p:val>
                                            <p:strVal val="#ppt_w"/>
                                          </p:val>
                                        </p:tav>
                                      </p:tavLst>
                                    </p:anim>
                                    <p:anim calcmode="lin" valueType="num">
                                      <p:cBhvr>
                                        <p:cTn id="8" dur="1000" fill="hold"/>
                                        <p:tgtEl>
                                          <p:spTgt spid="30737"/>
                                        </p:tgtEl>
                                        <p:attrNameLst>
                                          <p:attrName>ppt_h</p:attrName>
                                        </p:attrNameLst>
                                      </p:cBhvr>
                                      <p:tavLst>
                                        <p:tav tm="0">
                                          <p:val>
                                            <p:fltVal val="0"/>
                                          </p:val>
                                        </p:tav>
                                        <p:tav tm="100000">
                                          <p:val>
                                            <p:strVal val="#ppt_h"/>
                                          </p:val>
                                        </p:tav>
                                      </p:tavLst>
                                    </p:anim>
                                    <p:anim calcmode="lin" valueType="num">
                                      <p:cBhvr>
                                        <p:cTn id="9" dur="1000" fill="hold"/>
                                        <p:tgtEl>
                                          <p:spTgt spid="3073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3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0738"/>
                                        </p:tgtEl>
                                        <p:attrNameLst>
                                          <p:attrName>style.visibility</p:attrName>
                                        </p:attrNameLst>
                                      </p:cBhvr>
                                      <p:to>
                                        <p:strVal val="visible"/>
                                      </p:to>
                                    </p:set>
                                    <p:anim calcmode="lin" valueType="num">
                                      <p:cBhvr>
                                        <p:cTn id="15" dur="1000" fill="hold"/>
                                        <p:tgtEl>
                                          <p:spTgt spid="30738"/>
                                        </p:tgtEl>
                                        <p:attrNameLst>
                                          <p:attrName>ppt_w</p:attrName>
                                        </p:attrNameLst>
                                      </p:cBhvr>
                                      <p:tavLst>
                                        <p:tav tm="0">
                                          <p:val>
                                            <p:fltVal val="0"/>
                                          </p:val>
                                        </p:tav>
                                        <p:tav tm="100000">
                                          <p:val>
                                            <p:strVal val="#ppt_w"/>
                                          </p:val>
                                        </p:tav>
                                      </p:tavLst>
                                    </p:anim>
                                    <p:anim calcmode="lin" valueType="num">
                                      <p:cBhvr>
                                        <p:cTn id="16" dur="1000" fill="hold"/>
                                        <p:tgtEl>
                                          <p:spTgt spid="30738"/>
                                        </p:tgtEl>
                                        <p:attrNameLst>
                                          <p:attrName>ppt_h</p:attrName>
                                        </p:attrNameLst>
                                      </p:cBhvr>
                                      <p:tavLst>
                                        <p:tav tm="0">
                                          <p:val>
                                            <p:fltVal val="0"/>
                                          </p:val>
                                        </p:tav>
                                        <p:tav tm="100000">
                                          <p:val>
                                            <p:strVal val="#ppt_h"/>
                                          </p:val>
                                        </p:tav>
                                      </p:tavLst>
                                    </p:anim>
                                    <p:anim calcmode="lin" valueType="num">
                                      <p:cBhvr>
                                        <p:cTn id="17" dur="1000" fill="hold"/>
                                        <p:tgtEl>
                                          <p:spTgt spid="3073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073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0739"/>
                                        </p:tgtEl>
                                        <p:attrNameLst>
                                          <p:attrName>style.visibility</p:attrName>
                                        </p:attrNameLst>
                                      </p:cBhvr>
                                      <p:to>
                                        <p:strVal val="visible"/>
                                      </p:to>
                                    </p:set>
                                    <p:anim calcmode="lin" valueType="num">
                                      <p:cBhvr>
                                        <p:cTn id="23" dur="1000" fill="hold"/>
                                        <p:tgtEl>
                                          <p:spTgt spid="30739"/>
                                        </p:tgtEl>
                                        <p:attrNameLst>
                                          <p:attrName>ppt_w</p:attrName>
                                        </p:attrNameLst>
                                      </p:cBhvr>
                                      <p:tavLst>
                                        <p:tav tm="0">
                                          <p:val>
                                            <p:fltVal val="0"/>
                                          </p:val>
                                        </p:tav>
                                        <p:tav tm="100000">
                                          <p:val>
                                            <p:strVal val="#ppt_w"/>
                                          </p:val>
                                        </p:tav>
                                      </p:tavLst>
                                    </p:anim>
                                    <p:anim calcmode="lin" valueType="num">
                                      <p:cBhvr>
                                        <p:cTn id="24" dur="1000" fill="hold"/>
                                        <p:tgtEl>
                                          <p:spTgt spid="30739"/>
                                        </p:tgtEl>
                                        <p:attrNameLst>
                                          <p:attrName>ppt_h</p:attrName>
                                        </p:attrNameLst>
                                      </p:cBhvr>
                                      <p:tavLst>
                                        <p:tav tm="0">
                                          <p:val>
                                            <p:fltVal val="0"/>
                                          </p:val>
                                        </p:tav>
                                        <p:tav tm="100000">
                                          <p:val>
                                            <p:strVal val="#ppt_h"/>
                                          </p:val>
                                        </p:tav>
                                      </p:tavLst>
                                    </p:anim>
                                    <p:anim calcmode="lin" valueType="num">
                                      <p:cBhvr>
                                        <p:cTn id="25" dur="1000" fill="hold"/>
                                        <p:tgtEl>
                                          <p:spTgt spid="3073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073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0740"/>
                                        </p:tgtEl>
                                        <p:attrNameLst>
                                          <p:attrName>style.visibility</p:attrName>
                                        </p:attrNameLst>
                                      </p:cBhvr>
                                      <p:to>
                                        <p:strVal val="visible"/>
                                      </p:to>
                                    </p:set>
                                    <p:anim calcmode="lin" valueType="num">
                                      <p:cBhvr>
                                        <p:cTn id="31" dur="1000" fill="hold"/>
                                        <p:tgtEl>
                                          <p:spTgt spid="30740"/>
                                        </p:tgtEl>
                                        <p:attrNameLst>
                                          <p:attrName>ppt_w</p:attrName>
                                        </p:attrNameLst>
                                      </p:cBhvr>
                                      <p:tavLst>
                                        <p:tav tm="0">
                                          <p:val>
                                            <p:fltVal val="0"/>
                                          </p:val>
                                        </p:tav>
                                        <p:tav tm="100000">
                                          <p:val>
                                            <p:strVal val="#ppt_w"/>
                                          </p:val>
                                        </p:tav>
                                      </p:tavLst>
                                    </p:anim>
                                    <p:anim calcmode="lin" valueType="num">
                                      <p:cBhvr>
                                        <p:cTn id="32" dur="1000" fill="hold"/>
                                        <p:tgtEl>
                                          <p:spTgt spid="30740"/>
                                        </p:tgtEl>
                                        <p:attrNameLst>
                                          <p:attrName>ppt_h</p:attrName>
                                        </p:attrNameLst>
                                      </p:cBhvr>
                                      <p:tavLst>
                                        <p:tav tm="0">
                                          <p:val>
                                            <p:fltVal val="0"/>
                                          </p:val>
                                        </p:tav>
                                        <p:tav tm="100000">
                                          <p:val>
                                            <p:strVal val="#ppt_h"/>
                                          </p:val>
                                        </p:tav>
                                      </p:tavLst>
                                    </p:anim>
                                    <p:anim calcmode="lin" valueType="num">
                                      <p:cBhvr>
                                        <p:cTn id="33" dur="1000" fill="hold"/>
                                        <p:tgtEl>
                                          <p:spTgt spid="30740"/>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07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0741"/>
                                        </p:tgtEl>
                                        <p:attrNameLst>
                                          <p:attrName>style.visibility</p:attrName>
                                        </p:attrNameLst>
                                      </p:cBhvr>
                                      <p:to>
                                        <p:strVal val="visible"/>
                                      </p:to>
                                    </p:set>
                                    <p:anim calcmode="lin" valueType="num">
                                      <p:cBhvr>
                                        <p:cTn id="39" dur="1000" fill="hold"/>
                                        <p:tgtEl>
                                          <p:spTgt spid="30741"/>
                                        </p:tgtEl>
                                        <p:attrNameLst>
                                          <p:attrName>ppt_w</p:attrName>
                                        </p:attrNameLst>
                                      </p:cBhvr>
                                      <p:tavLst>
                                        <p:tav tm="0">
                                          <p:val>
                                            <p:fltVal val="0"/>
                                          </p:val>
                                        </p:tav>
                                        <p:tav tm="100000">
                                          <p:val>
                                            <p:strVal val="#ppt_w"/>
                                          </p:val>
                                        </p:tav>
                                      </p:tavLst>
                                    </p:anim>
                                    <p:anim calcmode="lin" valueType="num">
                                      <p:cBhvr>
                                        <p:cTn id="40" dur="1000" fill="hold"/>
                                        <p:tgtEl>
                                          <p:spTgt spid="30741"/>
                                        </p:tgtEl>
                                        <p:attrNameLst>
                                          <p:attrName>ppt_h</p:attrName>
                                        </p:attrNameLst>
                                      </p:cBhvr>
                                      <p:tavLst>
                                        <p:tav tm="0">
                                          <p:val>
                                            <p:fltVal val="0"/>
                                          </p:val>
                                        </p:tav>
                                        <p:tav tm="100000">
                                          <p:val>
                                            <p:strVal val="#ppt_h"/>
                                          </p:val>
                                        </p:tav>
                                      </p:tavLst>
                                    </p:anim>
                                    <p:anim calcmode="lin" valueType="num">
                                      <p:cBhvr>
                                        <p:cTn id="41" dur="1000" fill="hold"/>
                                        <p:tgtEl>
                                          <p:spTgt spid="30741"/>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074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0742"/>
                                        </p:tgtEl>
                                        <p:attrNameLst>
                                          <p:attrName>style.visibility</p:attrName>
                                        </p:attrNameLst>
                                      </p:cBhvr>
                                      <p:to>
                                        <p:strVal val="visible"/>
                                      </p:to>
                                    </p:set>
                                    <p:anim calcmode="lin" valueType="num">
                                      <p:cBhvr>
                                        <p:cTn id="47" dur="1000" fill="hold"/>
                                        <p:tgtEl>
                                          <p:spTgt spid="30742"/>
                                        </p:tgtEl>
                                        <p:attrNameLst>
                                          <p:attrName>ppt_w</p:attrName>
                                        </p:attrNameLst>
                                      </p:cBhvr>
                                      <p:tavLst>
                                        <p:tav tm="0">
                                          <p:val>
                                            <p:fltVal val="0"/>
                                          </p:val>
                                        </p:tav>
                                        <p:tav tm="100000">
                                          <p:val>
                                            <p:strVal val="#ppt_w"/>
                                          </p:val>
                                        </p:tav>
                                      </p:tavLst>
                                    </p:anim>
                                    <p:anim calcmode="lin" valueType="num">
                                      <p:cBhvr>
                                        <p:cTn id="48" dur="1000" fill="hold"/>
                                        <p:tgtEl>
                                          <p:spTgt spid="30742"/>
                                        </p:tgtEl>
                                        <p:attrNameLst>
                                          <p:attrName>ppt_h</p:attrName>
                                        </p:attrNameLst>
                                      </p:cBhvr>
                                      <p:tavLst>
                                        <p:tav tm="0">
                                          <p:val>
                                            <p:fltVal val="0"/>
                                          </p:val>
                                        </p:tav>
                                        <p:tav tm="100000">
                                          <p:val>
                                            <p:strVal val="#ppt_h"/>
                                          </p:val>
                                        </p:tav>
                                      </p:tavLst>
                                    </p:anim>
                                    <p:anim calcmode="lin" valueType="num">
                                      <p:cBhvr>
                                        <p:cTn id="49" dur="1000" fill="hold"/>
                                        <p:tgtEl>
                                          <p:spTgt spid="3074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074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0743"/>
                                        </p:tgtEl>
                                        <p:attrNameLst>
                                          <p:attrName>style.visibility</p:attrName>
                                        </p:attrNameLst>
                                      </p:cBhvr>
                                      <p:to>
                                        <p:strVal val="visible"/>
                                      </p:to>
                                    </p:set>
                                    <p:anim calcmode="lin" valueType="num">
                                      <p:cBhvr>
                                        <p:cTn id="55" dur="1000" fill="hold"/>
                                        <p:tgtEl>
                                          <p:spTgt spid="30743"/>
                                        </p:tgtEl>
                                        <p:attrNameLst>
                                          <p:attrName>ppt_w</p:attrName>
                                        </p:attrNameLst>
                                      </p:cBhvr>
                                      <p:tavLst>
                                        <p:tav tm="0">
                                          <p:val>
                                            <p:fltVal val="0"/>
                                          </p:val>
                                        </p:tav>
                                        <p:tav tm="100000">
                                          <p:val>
                                            <p:strVal val="#ppt_w"/>
                                          </p:val>
                                        </p:tav>
                                      </p:tavLst>
                                    </p:anim>
                                    <p:anim calcmode="lin" valueType="num">
                                      <p:cBhvr>
                                        <p:cTn id="56" dur="1000" fill="hold"/>
                                        <p:tgtEl>
                                          <p:spTgt spid="30743"/>
                                        </p:tgtEl>
                                        <p:attrNameLst>
                                          <p:attrName>ppt_h</p:attrName>
                                        </p:attrNameLst>
                                      </p:cBhvr>
                                      <p:tavLst>
                                        <p:tav tm="0">
                                          <p:val>
                                            <p:fltVal val="0"/>
                                          </p:val>
                                        </p:tav>
                                        <p:tav tm="100000">
                                          <p:val>
                                            <p:strVal val="#ppt_h"/>
                                          </p:val>
                                        </p:tav>
                                      </p:tavLst>
                                    </p:anim>
                                    <p:anim calcmode="lin" valueType="num">
                                      <p:cBhvr>
                                        <p:cTn id="57" dur="1000" fill="hold"/>
                                        <p:tgtEl>
                                          <p:spTgt spid="3074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074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0744"/>
                                        </p:tgtEl>
                                        <p:attrNameLst>
                                          <p:attrName>style.visibility</p:attrName>
                                        </p:attrNameLst>
                                      </p:cBhvr>
                                      <p:to>
                                        <p:strVal val="visible"/>
                                      </p:to>
                                    </p:set>
                                    <p:anim calcmode="lin" valueType="num">
                                      <p:cBhvr>
                                        <p:cTn id="63" dur="1000" fill="hold"/>
                                        <p:tgtEl>
                                          <p:spTgt spid="30744"/>
                                        </p:tgtEl>
                                        <p:attrNameLst>
                                          <p:attrName>ppt_w</p:attrName>
                                        </p:attrNameLst>
                                      </p:cBhvr>
                                      <p:tavLst>
                                        <p:tav tm="0">
                                          <p:val>
                                            <p:fltVal val="0"/>
                                          </p:val>
                                        </p:tav>
                                        <p:tav tm="100000">
                                          <p:val>
                                            <p:strVal val="#ppt_w"/>
                                          </p:val>
                                        </p:tav>
                                      </p:tavLst>
                                    </p:anim>
                                    <p:anim calcmode="lin" valueType="num">
                                      <p:cBhvr>
                                        <p:cTn id="64" dur="1000" fill="hold"/>
                                        <p:tgtEl>
                                          <p:spTgt spid="30744"/>
                                        </p:tgtEl>
                                        <p:attrNameLst>
                                          <p:attrName>ppt_h</p:attrName>
                                        </p:attrNameLst>
                                      </p:cBhvr>
                                      <p:tavLst>
                                        <p:tav tm="0">
                                          <p:val>
                                            <p:fltVal val="0"/>
                                          </p:val>
                                        </p:tav>
                                        <p:tav tm="100000">
                                          <p:val>
                                            <p:strVal val="#ppt_h"/>
                                          </p:val>
                                        </p:tav>
                                      </p:tavLst>
                                    </p:anim>
                                    <p:anim calcmode="lin" valueType="num">
                                      <p:cBhvr>
                                        <p:cTn id="65" dur="1000" fill="hold"/>
                                        <p:tgtEl>
                                          <p:spTgt spid="30744"/>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074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7" grpId="0"/>
      <p:bldP spid="30738" grpId="0"/>
      <p:bldP spid="30739" grpId="0"/>
      <p:bldP spid="30740" grpId="0"/>
      <p:bldP spid="30741" grpId="0"/>
      <p:bldP spid="30742" grpId="0"/>
      <p:bldP spid="30743" grpId="0"/>
      <p:bldP spid="30744"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1040"/>
          <p:cNvSpPr>
            <a:spLocks noChangeArrowheads="1"/>
          </p:cNvSpPr>
          <p:nvPr/>
        </p:nvSpPr>
        <p:spPr bwMode="auto">
          <a:xfrm>
            <a:off x="4572000" y="0"/>
            <a:ext cx="4572000" cy="6858000"/>
          </a:xfrm>
          <a:prstGeom prst="rect">
            <a:avLst/>
          </a:prstGeom>
          <a:gradFill rotWithShape="0">
            <a:gsLst>
              <a:gs pos="0">
                <a:srgbClr val="545454"/>
              </a:gs>
              <a:gs pos="100000">
                <a:srgbClr val="121212"/>
              </a:gs>
            </a:gsLst>
            <a:path path="shape">
              <a:fillToRect l="50000" t="50000" r="50000" b="50000"/>
            </a:path>
          </a:gradFill>
          <a:ln w="9525">
            <a:solidFill>
              <a:schemeClr val="tx1"/>
            </a:solidFill>
            <a:miter lim="800000"/>
            <a:headEnd/>
            <a:tailEnd/>
          </a:ln>
        </p:spPr>
        <p:txBody>
          <a:bodyPr wrap="none" anchor="ctr"/>
          <a:lstStyle/>
          <a:p>
            <a:pPr defTabSz="914400" fontAlgn="base">
              <a:spcBef>
                <a:spcPct val="0"/>
              </a:spcBef>
              <a:spcAft>
                <a:spcPct val="0"/>
              </a:spcAft>
            </a:pPr>
            <a:endParaRPr lang="en-US" sz="3200">
              <a:solidFill>
                <a:srgbClr val="FFFFFF"/>
              </a:solidFill>
              <a:latin typeface="Arial" charset="0"/>
              <a:ea typeface="Osaka" charset="0"/>
              <a:cs typeface="Osaka" charset="0"/>
            </a:endParaRPr>
          </a:p>
        </p:txBody>
      </p:sp>
      <p:pic>
        <p:nvPicPr>
          <p:cNvPr id="162818" name="Picture 1039" descr="ms187"/>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76200" y="-152400"/>
            <a:ext cx="4572000" cy="762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1" name="Text Box 1027"/>
          <p:cNvSpPr txBox="1">
            <a:spLocks noChangeArrowheads="1"/>
          </p:cNvSpPr>
          <p:nvPr/>
        </p:nvSpPr>
        <p:spPr bwMode="auto">
          <a:xfrm>
            <a:off x="152400" y="1628775"/>
            <a:ext cx="3810000" cy="64135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u="sng">
                <a:solidFill>
                  <a:srgbClr val="FFFFFF"/>
                </a:solidFill>
                <a:effectLst>
                  <a:outerShdw blurRad="50800" dist="76200" dir="2700000" algn="tl" rotWithShape="0">
                    <a:srgbClr val="000000"/>
                  </a:outerShdw>
                </a:effectLst>
                <a:ea typeface="Osaka" charset="0"/>
                <a:cs typeface="Osaka" charset="0"/>
              </a:rPr>
              <a:t>Biblical</a:t>
            </a:r>
            <a:endParaRPr lang="en-US" sz="3600" b="1">
              <a:solidFill>
                <a:srgbClr val="FFFFFF"/>
              </a:solidFill>
              <a:effectLst>
                <a:outerShdw blurRad="50800" dist="76200" dir="2700000" algn="tl" rotWithShape="0">
                  <a:srgbClr val="000000"/>
                </a:outerShdw>
              </a:effectLst>
              <a:ea typeface="Osaka" charset="0"/>
              <a:cs typeface="Osaka" charset="0"/>
            </a:endParaRPr>
          </a:p>
        </p:txBody>
      </p:sp>
      <p:sp>
        <p:nvSpPr>
          <p:cNvPr id="22533" name="Text Box 1029"/>
          <p:cNvSpPr txBox="1">
            <a:spLocks noChangeArrowheads="1"/>
          </p:cNvSpPr>
          <p:nvPr/>
        </p:nvSpPr>
        <p:spPr bwMode="auto">
          <a:xfrm>
            <a:off x="4572000" y="1628775"/>
            <a:ext cx="3657600" cy="701675"/>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4000" b="1" u="sng">
                <a:solidFill>
                  <a:srgbClr val="FFFFFF"/>
                </a:solidFill>
                <a:effectLst>
                  <a:outerShdw blurRad="50800" dist="76200" dir="2700000" algn="tl" rotWithShape="0">
                    <a:srgbClr val="000000"/>
                  </a:outerShdw>
                </a:effectLst>
                <a:ea typeface="Osaka" charset="0"/>
                <a:cs typeface="Osaka" charset="0"/>
              </a:rPr>
              <a:t>Pagan</a:t>
            </a:r>
            <a:endParaRPr lang="en-US" b="1" i="1" u="sng">
              <a:solidFill>
                <a:srgbClr val="FFFFFF"/>
              </a:solidFill>
              <a:effectLst>
                <a:outerShdw blurRad="50800" dist="76200" dir="2700000" algn="tl" rotWithShape="0">
                  <a:srgbClr val="000000"/>
                </a:outerShdw>
              </a:effectLst>
              <a:latin typeface="Times New Roman" charset="0"/>
              <a:ea typeface="Osaka" charset="0"/>
              <a:cs typeface="Osaka" charset="0"/>
            </a:endParaRPr>
          </a:p>
        </p:txBody>
      </p:sp>
      <p:sp>
        <p:nvSpPr>
          <p:cNvPr id="22534" name="Text Box 1030"/>
          <p:cNvSpPr txBox="1">
            <a:spLocks noChangeArrowheads="1"/>
          </p:cNvSpPr>
          <p:nvPr/>
        </p:nvSpPr>
        <p:spPr bwMode="auto">
          <a:xfrm>
            <a:off x="152400" y="2635250"/>
            <a:ext cx="4038600" cy="64135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p>
            <a:pPr marL="914400" indent="-914400" defTabSz="914400" fontAlgn="base">
              <a:spcBef>
                <a:spcPct val="0"/>
              </a:spcBef>
              <a:spcAft>
                <a:spcPct val="0"/>
              </a:spcAft>
              <a:defRPr/>
            </a:pPr>
            <a:r>
              <a:rPr lang="en-US" sz="3600" b="1">
                <a:solidFill>
                  <a:srgbClr val="FFFFFF"/>
                </a:solidFill>
                <a:effectLst>
                  <a:outerShdw blurRad="50800" dist="76200" dir="2700000" algn="tl" rotWithShape="0">
                    <a:srgbClr val="000000"/>
                  </a:outerShdw>
                </a:effectLst>
                <a:latin typeface="Arial" pitchFamily="-111" charset="0"/>
                <a:ea typeface="Osaka"/>
                <a:cs typeface="Osaka"/>
              </a:rPr>
              <a:t>Godly Motive</a:t>
            </a:r>
          </a:p>
        </p:txBody>
      </p:sp>
      <p:sp>
        <p:nvSpPr>
          <p:cNvPr id="22535" name="Text Box 1031"/>
          <p:cNvSpPr txBox="1">
            <a:spLocks noChangeArrowheads="1"/>
          </p:cNvSpPr>
          <p:nvPr/>
        </p:nvSpPr>
        <p:spPr bwMode="auto">
          <a:xfrm>
            <a:off x="4572000" y="2635250"/>
            <a:ext cx="4343400" cy="64135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FFFFFF"/>
                </a:solidFill>
                <a:effectLst>
                  <a:outerShdw blurRad="50800" dist="76200" dir="2700000" algn="tl" rotWithShape="0">
                    <a:srgbClr val="000000"/>
                  </a:outerShdw>
                </a:effectLst>
                <a:ea typeface="Osaka" charset="0"/>
                <a:cs typeface="Osaka" charset="0"/>
              </a:rPr>
              <a:t>Financial Gain</a:t>
            </a:r>
            <a:endParaRPr lang="en-US" sz="2800" b="1" i="1">
              <a:solidFill>
                <a:srgbClr val="FFFFFF"/>
              </a:solidFill>
              <a:effectLst>
                <a:outerShdw blurRad="50800" dist="76200" dir="2700000" algn="tl" rotWithShape="0">
                  <a:srgbClr val="000000"/>
                </a:outerShdw>
              </a:effectLst>
              <a:latin typeface="Times New Roman" charset="0"/>
              <a:ea typeface="Osaka" charset="0"/>
              <a:cs typeface="Osaka" charset="0"/>
            </a:endParaRPr>
          </a:p>
        </p:txBody>
      </p:sp>
      <p:sp>
        <p:nvSpPr>
          <p:cNvPr id="22536" name="Text Box 1032"/>
          <p:cNvSpPr txBox="1">
            <a:spLocks noChangeArrowheads="1"/>
          </p:cNvSpPr>
          <p:nvPr/>
        </p:nvSpPr>
        <p:spPr bwMode="auto">
          <a:xfrm>
            <a:off x="152400" y="3625850"/>
            <a:ext cx="4419600" cy="64135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p>
            <a:pPr marL="914400" indent="-914400" defTabSz="914400" fontAlgn="base">
              <a:spcBef>
                <a:spcPct val="0"/>
              </a:spcBef>
              <a:spcAft>
                <a:spcPct val="0"/>
              </a:spcAft>
              <a:defRPr/>
            </a:pPr>
            <a:r>
              <a:rPr lang="en-US" sz="3600" b="1">
                <a:solidFill>
                  <a:srgbClr val="FFFFFF"/>
                </a:solidFill>
                <a:effectLst>
                  <a:outerShdw blurRad="50800" dist="76200" dir="2700000" algn="tl" rotWithShape="0">
                    <a:srgbClr val="000000"/>
                  </a:outerShdw>
                </a:effectLst>
                <a:latin typeface="Arial" pitchFamily="-111" charset="0"/>
                <a:ea typeface="Osaka"/>
                <a:cs typeface="Osaka"/>
              </a:rPr>
              <a:t>Original messages</a:t>
            </a:r>
          </a:p>
        </p:txBody>
      </p:sp>
      <p:sp>
        <p:nvSpPr>
          <p:cNvPr id="22537" name="Text Box 1033"/>
          <p:cNvSpPr txBox="1">
            <a:spLocks noChangeArrowheads="1"/>
          </p:cNvSpPr>
          <p:nvPr/>
        </p:nvSpPr>
        <p:spPr bwMode="auto">
          <a:xfrm>
            <a:off x="4572000" y="3625850"/>
            <a:ext cx="4343400" cy="64135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FFFFFF"/>
                </a:solidFill>
                <a:effectLst>
                  <a:outerShdw blurRad="50800" dist="76200" dir="2700000" algn="tl" rotWithShape="0">
                    <a:srgbClr val="000000"/>
                  </a:outerShdw>
                </a:effectLst>
                <a:ea typeface="Osaka" charset="0"/>
                <a:cs typeface="Osaka" charset="0"/>
              </a:rPr>
              <a:t>Plagiarism</a:t>
            </a:r>
            <a:endParaRPr lang="en-US" sz="2800" b="1" i="1">
              <a:solidFill>
                <a:srgbClr val="FFFFFF"/>
              </a:solidFill>
              <a:effectLst>
                <a:outerShdw blurRad="50800" dist="76200" dir="2700000" algn="tl" rotWithShape="0">
                  <a:srgbClr val="000000"/>
                </a:outerShdw>
              </a:effectLst>
              <a:latin typeface="Times New Roman" charset="0"/>
              <a:ea typeface="Osaka" charset="0"/>
              <a:cs typeface="Osaka" charset="0"/>
            </a:endParaRPr>
          </a:p>
        </p:txBody>
      </p:sp>
      <p:sp>
        <p:nvSpPr>
          <p:cNvPr id="22538" name="Text Box 1034"/>
          <p:cNvSpPr txBox="1">
            <a:spLocks noChangeArrowheads="1"/>
          </p:cNvSpPr>
          <p:nvPr/>
        </p:nvSpPr>
        <p:spPr bwMode="auto">
          <a:xfrm>
            <a:off x="152400" y="4616450"/>
            <a:ext cx="4038600" cy="64135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p>
            <a:pPr marL="914400" indent="-914400" defTabSz="914400" fontAlgn="base">
              <a:spcBef>
                <a:spcPct val="0"/>
              </a:spcBef>
              <a:spcAft>
                <a:spcPct val="0"/>
              </a:spcAft>
              <a:defRPr/>
            </a:pPr>
            <a:r>
              <a:rPr lang="en-US" sz="3600" b="1">
                <a:solidFill>
                  <a:srgbClr val="FFFFFF"/>
                </a:solidFill>
                <a:effectLst>
                  <a:outerShdw blurRad="50800" dist="76200" dir="2700000" algn="tl" rotWithShape="0">
                    <a:srgbClr val="000000"/>
                  </a:outerShdw>
                </a:effectLst>
                <a:latin typeface="Arial" pitchFamily="-111" charset="0"/>
                <a:ea typeface="Osaka"/>
                <a:cs typeface="Osaka"/>
              </a:rPr>
              <a:t>100% accurate</a:t>
            </a:r>
          </a:p>
        </p:txBody>
      </p:sp>
      <p:sp>
        <p:nvSpPr>
          <p:cNvPr id="22539" name="Text Box 1035"/>
          <p:cNvSpPr txBox="1">
            <a:spLocks noChangeArrowheads="1"/>
          </p:cNvSpPr>
          <p:nvPr/>
        </p:nvSpPr>
        <p:spPr bwMode="auto">
          <a:xfrm>
            <a:off x="4572000" y="4616450"/>
            <a:ext cx="4572000" cy="64135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FFFFFF"/>
                </a:solidFill>
                <a:effectLst>
                  <a:outerShdw blurRad="50800" dist="76200" dir="2700000" algn="tl" rotWithShape="0">
                    <a:srgbClr val="000000"/>
                  </a:outerShdw>
                </a:effectLst>
                <a:ea typeface="Osaka" charset="0"/>
                <a:cs typeface="Osaka" charset="0"/>
              </a:rPr>
              <a:t>Errors of fulfillment</a:t>
            </a:r>
            <a:endParaRPr lang="en-US" sz="2800" b="1" i="1">
              <a:solidFill>
                <a:srgbClr val="FFFFFF"/>
              </a:solidFill>
              <a:effectLst>
                <a:outerShdw blurRad="50800" dist="76200" dir="2700000" algn="tl" rotWithShape="0">
                  <a:srgbClr val="000000"/>
                </a:outerShdw>
              </a:effectLst>
              <a:latin typeface="Times New Roman" charset="0"/>
              <a:ea typeface="Osaka" charset="0"/>
              <a:cs typeface="Osaka" charset="0"/>
            </a:endParaRPr>
          </a:p>
        </p:txBody>
      </p:sp>
      <p:sp>
        <p:nvSpPr>
          <p:cNvPr id="22540" name="Text Box 1036"/>
          <p:cNvSpPr txBox="1">
            <a:spLocks noChangeArrowheads="1"/>
          </p:cNvSpPr>
          <p:nvPr/>
        </p:nvSpPr>
        <p:spPr bwMode="auto">
          <a:xfrm>
            <a:off x="228600" y="5607050"/>
            <a:ext cx="4038600" cy="64135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p>
            <a:pPr marL="914400" indent="-914400" defTabSz="914400" fontAlgn="base">
              <a:spcBef>
                <a:spcPct val="0"/>
              </a:spcBef>
              <a:spcAft>
                <a:spcPct val="0"/>
              </a:spcAft>
              <a:defRPr/>
            </a:pPr>
            <a:r>
              <a:rPr lang="en-US" sz="3600" b="1">
                <a:solidFill>
                  <a:srgbClr val="FFFFFF"/>
                </a:solidFill>
                <a:effectLst>
                  <a:outerShdw blurRad="50800" dist="76200" dir="2700000" algn="tl" rotWithShape="0">
                    <a:srgbClr val="000000"/>
                  </a:outerShdw>
                </a:effectLst>
                <a:latin typeface="Arial" pitchFamily="-111" charset="0"/>
                <a:ea typeface="Osaka"/>
                <a:cs typeface="Osaka"/>
              </a:rPr>
              <a:t>Persecuted</a:t>
            </a:r>
          </a:p>
        </p:txBody>
      </p:sp>
      <p:sp>
        <p:nvSpPr>
          <p:cNvPr id="22541" name="Text Box 1037"/>
          <p:cNvSpPr txBox="1">
            <a:spLocks noChangeArrowheads="1"/>
          </p:cNvSpPr>
          <p:nvPr/>
        </p:nvSpPr>
        <p:spPr bwMode="auto">
          <a:xfrm>
            <a:off x="4572000" y="5607050"/>
            <a:ext cx="4343400" cy="64135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defTabSz="914400" eaLnBrk="1" fontAlgn="base" hangingPunct="1">
              <a:spcBef>
                <a:spcPct val="0"/>
              </a:spcBef>
              <a:spcAft>
                <a:spcPct val="0"/>
              </a:spcAft>
              <a:defRPr/>
            </a:pPr>
            <a:r>
              <a:rPr lang="en-US" sz="3600" b="1">
                <a:solidFill>
                  <a:srgbClr val="FFFFFF"/>
                </a:solidFill>
                <a:effectLst>
                  <a:outerShdw blurRad="50800" dist="76200" dir="2700000" algn="tl" rotWithShape="0">
                    <a:srgbClr val="000000"/>
                  </a:outerShdw>
                </a:effectLst>
                <a:ea typeface="Osaka" charset="0"/>
                <a:cs typeface="Osaka" charset="0"/>
              </a:rPr>
              <a:t>Exalted</a:t>
            </a:r>
            <a:endParaRPr lang="en-US" sz="2800" b="1" i="1">
              <a:solidFill>
                <a:srgbClr val="FFFFFF"/>
              </a:solidFill>
              <a:effectLst>
                <a:outerShdw blurRad="50800" dist="76200" dir="2700000" algn="tl" rotWithShape="0">
                  <a:srgbClr val="000000"/>
                </a:outerShdw>
              </a:effectLst>
              <a:latin typeface="Times New Roman" charset="0"/>
              <a:ea typeface="Osaka" charset="0"/>
              <a:cs typeface="Osaka" charset="0"/>
            </a:endParaRPr>
          </a:p>
        </p:txBody>
      </p:sp>
      <p:sp>
        <p:nvSpPr>
          <p:cNvPr id="22542" name="Text Box 1038"/>
          <p:cNvSpPr txBox="1">
            <a:spLocks noChangeArrowheads="1"/>
          </p:cNvSpPr>
          <p:nvPr/>
        </p:nvSpPr>
        <p:spPr bwMode="auto">
          <a:xfrm>
            <a:off x="7620000" y="0"/>
            <a:ext cx="1371600" cy="45720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algn="ctr" defTabSz="914400" eaLnBrk="1" fontAlgn="base" hangingPunct="1">
              <a:spcBef>
                <a:spcPct val="0"/>
              </a:spcBef>
              <a:spcAft>
                <a:spcPct val="0"/>
              </a:spcAft>
              <a:defRPr/>
            </a:pPr>
            <a:r>
              <a:rPr lang="is-IS" sz="2400" b="1">
                <a:solidFill>
                  <a:srgbClr val="FFFFFF"/>
                </a:solidFill>
                <a:effectLst>
                  <a:outerShdw blurRad="50800" dist="76200" dir="2700000" algn="tl" rotWithShape="0">
                    <a:srgbClr val="000000"/>
                  </a:outerShdw>
                </a:effectLst>
                <a:ea typeface="Osaka" charset="0"/>
                <a:cs typeface="Osaka" charset="0"/>
              </a:rPr>
              <a:t>437d-e</a:t>
            </a:r>
            <a:endParaRPr lang="en-US" sz="2400" b="1" i="1">
              <a:solidFill>
                <a:srgbClr val="FFFFFF"/>
              </a:solidFill>
              <a:effectLst>
                <a:outerShdw blurRad="50800" dist="76200" dir="2700000" algn="tl" rotWithShape="0">
                  <a:srgbClr val="000000"/>
                </a:outerShdw>
              </a:effectLst>
              <a:latin typeface="Times New Roman" charset="0"/>
              <a:ea typeface="Osaka" charset="0"/>
              <a:cs typeface="Osaka" charset="0"/>
            </a:endParaRPr>
          </a:p>
        </p:txBody>
      </p:sp>
      <p:sp>
        <p:nvSpPr>
          <p:cNvPr id="22545" name="Rectangle 1041"/>
          <p:cNvSpPr>
            <a:spLocks noGrp="1" noChangeArrowheads="1"/>
          </p:cNvSpPr>
          <p:nvPr>
            <p:ph type="title" idx="4294967295"/>
          </p:nvPr>
        </p:nvSpPr>
        <p:spPr>
          <a:xfrm>
            <a:off x="-152400" y="457200"/>
            <a:ext cx="92964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effectLst>
                  <a:outerShdw blurRad="50800" dist="76200" dir="2700000" algn="tl" rotWithShape="0">
                    <a:srgbClr val="000000"/>
                  </a:outerShdw>
                </a:effectLst>
                <a:latin typeface="Arial" charset="0"/>
                <a:ea typeface="Osaka" charset="0"/>
                <a:cs typeface="Osaka" charset="0"/>
              </a:rPr>
              <a:t>How are Prophets Different?</a:t>
            </a:r>
            <a:endParaRPr lang="en-US" sz="1800" b="1">
              <a:solidFill>
                <a:schemeClr val="bg1"/>
              </a:solidFill>
              <a:effectLst>
                <a:outerShdw blurRad="50800" dist="76200" dir="2700000" algn="tl" rotWithShape="0">
                  <a:srgbClr val="000000"/>
                </a:outerShdw>
              </a:effectLst>
              <a:latin typeface="Arial" charset="0"/>
              <a:ea typeface="Osaka" charset="0"/>
              <a:cs typeface="Osaka" charset="0"/>
            </a:endParaRPr>
          </a:p>
        </p:txBody>
      </p:sp>
    </p:spTree>
    <p:extLst>
      <p:ext uri="{BB962C8B-B14F-4D97-AF65-F5344CB8AC3E}">
        <p14:creationId xmlns:p14="http://schemas.microsoft.com/office/powerpoint/2010/main" val="28089190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534"/>
                                        </p:tgtEl>
                                        <p:attrNameLst>
                                          <p:attrName>style.visibility</p:attrName>
                                        </p:attrNameLst>
                                      </p:cBhvr>
                                      <p:to>
                                        <p:strVal val="visible"/>
                                      </p:to>
                                    </p:set>
                                    <p:anim calcmode="lin" valueType="num">
                                      <p:cBhvr>
                                        <p:cTn id="7" dur="1000" fill="hold"/>
                                        <p:tgtEl>
                                          <p:spTgt spid="22534"/>
                                        </p:tgtEl>
                                        <p:attrNameLst>
                                          <p:attrName>ppt_w</p:attrName>
                                        </p:attrNameLst>
                                      </p:cBhvr>
                                      <p:tavLst>
                                        <p:tav tm="0">
                                          <p:val>
                                            <p:fltVal val="0"/>
                                          </p:val>
                                        </p:tav>
                                        <p:tav tm="100000">
                                          <p:val>
                                            <p:strVal val="#ppt_w"/>
                                          </p:val>
                                        </p:tav>
                                      </p:tavLst>
                                    </p:anim>
                                    <p:anim calcmode="lin" valueType="num">
                                      <p:cBhvr>
                                        <p:cTn id="8" dur="1000" fill="hold"/>
                                        <p:tgtEl>
                                          <p:spTgt spid="22534"/>
                                        </p:tgtEl>
                                        <p:attrNameLst>
                                          <p:attrName>ppt_h</p:attrName>
                                        </p:attrNameLst>
                                      </p:cBhvr>
                                      <p:tavLst>
                                        <p:tav tm="0">
                                          <p:val>
                                            <p:fltVal val="0"/>
                                          </p:val>
                                        </p:tav>
                                        <p:tav tm="100000">
                                          <p:val>
                                            <p:strVal val="#ppt_h"/>
                                          </p:val>
                                        </p:tav>
                                      </p:tavLst>
                                    </p:anim>
                                    <p:anim calcmode="lin" valueType="num">
                                      <p:cBhvr>
                                        <p:cTn id="9" dur="1000" fill="hold"/>
                                        <p:tgtEl>
                                          <p:spTgt spid="2253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5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535"/>
                                        </p:tgtEl>
                                        <p:attrNameLst>
                                          <p:attrName>style.visibility</p:attrName>
                                        </p:attrNameLst>
                                      </p:cBhvr>
                                      <p:to>
                                        <p:strVal val="visible"/>
                                      </p:to>
                                    </p:set>
                                    <p:anim calcmode="lin" valueType="num">
                                      <p:cBhvr>
                                        <p:cTn id="15" dur="1000" fill="hold"/>
                                        <p:tgtEl>
                                          <p:spTgt spid="22535"/>
                                        </p:tgtEl>
                                        <p:attrNameLst>
                                          <p:attrName>ppt_w</p:attrName>
                                        </p:attrNameLst>
                                      </p:cBhvr>
                                      <p:tavLst>
                                        <p:tav tm="0">
                                          <p:val>
                                            <p:fltVal val="0"/>
                                          </p:val>
                                        </p:tav>
                                        <p:tav tm="100000">
                                          <p:val>
                                            <p:strVal val="#ppt_w"/>
                                          </p:val>
                                        </p:tav>
                                      </p:tavLst>
                                    </p:anim>
                                    <p:anim calcmode="lin" valueType="num">
                                      <p:cBhvr>
                                        <p:cTn id="16" dur="1000" fill="hold"/>
                                        <p:tgtEl>
                                          <p:spTgt spid="22535"/>
                                        </p:tgtEl>
                                        <p:attrNameLst>
                                          <p:attrName>ppt_h</p:attrName>
                                        </p:attrNameLst>
                                      </p:cBhvr>
                                      <p:tavLst>
                                        <p:tav tm="0">
                                          <p:val>
                                            <p:fltVal val="0"/>
                                          </p:val>
                                        </p:tav>
                                        <p:tav tm="100000">
                                          <p:val>
                                            <p:strVal val="#ppt_h"/>
                                          </p:val>
                                        </p:tav>
                                      </p:tavLst>
                                    </p:anim>
                                    <p:anim calcmode="lin" valueType="num">
                                      <p:cBhvr>
                                        <p:cTn id="17" dur="1000" fill="hold"/>
                                        <p:tgtEl>
                                          <p:spTgt spid="2253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53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536"/>
                                        </p:tgtEl>
                                        <p:attrNameLst>
                                          <p:attrName>style.visibility</p:attrName>
                                        </p:attrNameLst>
                                      </p:cBhvr>
                                      <p:to>
                                        <p:strVal val="visible"/>
                                      </p:to>
                                    </p:set>
                                    <p:anim calcmode="lin" valueType="num">
                                      <p:cBhvr>
                                        <p:cTn id="23" dur="1000" fill="hold"/>
                                        <p:tgtEl>
                                          <p:spTgt spid="22536"/>
                                        </p:tgtEl>
                                        <p:attrNameLst>
                                          <p:attrName>ppt_w</p:attrName>
                                        </p:attrNameLst>
                                      </p:cBhvr>
                                      <p:tavLst>
                                        <p:tav tm="0">
                                          <p:val>
                                            <p:fltVal val="0"/>
                                          </p:val>
                                        </p:tav>
                                        <p:tav tm="100000">
                                          <p:val>
                                            <p:strVal val="#ppt_w"/>
                                          </p:val>
                                        </p:tav>
                                      </p:tavLst>
                                    </p:anim>
                                    <p:anim calcmode="lin" valueType="num">
                                      <p:cBhvr>
                                        <p:cTn id="24" dur="1000" fill="hold"/>
                                        <p:tgtEl>
                                          <p:spTgt spid="22536"/>
                                        </p:tgtEl>
                                        <p:attrNameLst>
                                          <p:attrName>ppt_h</p:attrName>
                                        </p:attrNameLst>
                                      </p:cBhvr>
                                      <p:tavLst>
                                        <p:tav tm="0">
                                          <p:val>
                                            <p:fltVal val="0"/>
                                          </p:val>
                                        </p:tav>
                                        <p:tav tm="100000">
                                          <p:val>
                                            <p:strVal val="#ppt_h"/>
                                          </p:val>
                                        </p:tav>
                                      </p:tavLst>
                                    </p:anim>
                                    <p:anim calcmode="lin" valueType="num">
                                      <p:cBhvr>
                                        <p:cTn id="25" dur="1000" fill="hold"/>
                                        <p:tgtEl>
                                          <p:spTgt spid="22536"/>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53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537"/>
                                        </p:tgtEl>
                                        <p:attrNameLst>
                                          <p:attrName>style.visibility</p:attrName>
                                        </p:attrNameLst>
                                      </p:cBhvr>
                                      <p:to>
                                        <p:strVal val="visible"/>
                                      </p:to>
                                    </p:set>
                                    <p:anim calcmode="lin" valueType="num">
                                      <p:cBhvr>
                                        <p:cTn id="31" dur="1000" fill="hold"/>
                                        <p:tgtEl>
                                          <p:spTgt spid="22537"/>
                                        </p:tgtEl>
                                        <p:attrNameLst>
                                          <p:attrName>ppt_w</p:attrName>
                                        </p:attrNameLst>
                                      </p:cBhvr>
                                      <p:tavLst>
                                        <p:tav tm="0">
                                          <p:val>
                                            <p:fltVal val="0"/>
                                          </p:val>
                                        </p:tav>
                                        <p:tav tm="100000">
                                          <p:val>
                                            <p:strVal val="#ppt_w"/>
                                          </p:val>
                                        </p:tav>
                                      </p:tavLst>
                                    </p:anim>
                                    <p:anim calcmode="lin" valueType="num">
                                      <p:cBhvr>
                                        <p:cTn id="32" dur="1000" fill="hold"/>
                                        <p:tgtEl>
                                          <p:spTgt spid="22537"/>
                                        </p:tgtEl>
                                        <p:attrNameLst>
                                          <p:attrName>ppt_h</p:attrName>
                                        </p:attrNameLst>
                                      </p:cBhvr>
                                      <p:tavLst>
                                        <p:tav tm="0">
                                          <p:val>
                                            <p:fltVal val="0"/>
                                          </p:val>
                                        </p:tav>
                                        <p:tav tm="100000">
                                          <p:val>
                                            <p:strVal val="#ppt_h"/>
                                          </p:val>
                                        </p:tav>
                                      </p:tavLst>
                                    </p:anim>
                                    <p:anim calcmode="lin" valueType="num">
                                      <p:cBhvr>
                                        <p:cTn id="33" dur="1000" fill="hold"/>
                                        <p:tgtEl>
                                          <p:spTgt spid="2253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53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538"/>
                                        </p:tgtEl>
                                        <p:attrNameLst>
                                          <p:attrName>style.visibility</p:attrName>
                                        </p:attrNameLst>
                                      </p:cBhvr>
                                      <p:to>
                                        <p:strVal val="visible"/>
                                      </p:to>
                                    </p:set>
                                    <p:anim calcmode="lin" valueType="num">
                                      <p:cBhvr>
                                        <p:cTn id="39" dur="1000" fill="hold"/>
                                        <p:tgtEl>
                                          <p:spTgt spid="22538"/>
                                        </p:tgtEl>
                                        <p:attrNameLst>
                                          <p:attrName>ppt_w</p:attrName>
                                        </p:attrNameLst>
                                      </p:cBhvr>
                                      <p:tavLst>
                                        <p:tav tm="0">
                                          <p:val>
                                            <p:fltVal val="0"/>
                                          </p:val>
                                        </p:tav>
                                        <p:tav tm="100000">
                                          <p:val>
                                            <p:strVal val="#ppt_w"/>
                                          </p:val>
                                        </p:tav>
                                      </p:tavLst>
                                    </p:anim>
                                    <p:anim calcmode="lin" valueType="num">
                                      <p:cBhvr>
                                        <p:cTn id="40" dur="1000" fill="hold"/>
                                        <p:tgtEl>
                                          <p:spTgt spid="22538"/>
                                        </p:tgtEl>
                                        <p:attrNameLst>
                                          <p:attrName>ppt_h</p:attrName>
                                        </p:attrNameLst>
                                      </p:cBhvr>
                                      <p:tavLst>
                                        <p:tav tm="0">
                                          <p:val>
                                            <p:fltVal val="0"/>
                                          </p:val>
                                        </p:tav>
                                        <p:tav tm="100000">
                                          <p:val>
                                            <p:strVal val="#ppt_h"/>
                                          </p:val>
                                        </p:tav>
                                      </p:tavLst>
                                    </p:anim>
                                    <p:anim calcmode="lin" valueType="num">
                                      <p:cBhvr>
                                        <p:cTn id="41" dur="1000" fill="hold"/>
                                        <p:tgtEl>
                                          <p:spTgt spid="22538"/>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53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2539"/>
                                        </p:tgtEl>
                                        <p:attrNameLst>
                                          <p:attrName>style.visibility</p:attrName>
                                        </p:attrNameLst>
                                      </p:cBhvr>
                                      <p:to>
                                        <p:strVal val="visible"/>
                                      </p:to>
                                    </p:set>
                                    <p:anim calcmode="lin" valueType="num">
                                      <p:cBhvr>
                                        <p:cTn id="47" dur="1000" fill="hold"/>
                                        <p:tgtEl>
                                          <p:spTgt spid="22539"/>
                                        </p:tgtEl>
                                        <p:attrNameLst>
                                          <p:attrName>ppt_w</p:attrName>
                                        </p:attrNameLst>
                                      </p:cBhvr>
                                      <p:tavLst>
                                        <p:tav tm="0">
                                          <p:val>
                                            <p:fltVal val="0"/>
                                          </p:val>
                                        </p:tav>
                                        <p:tav tm="100000">
                                          <p:val>
                                            <p:strVal val="#ppt_w"/>
                                          </p:val>
                                        </p:tav>
                                      </p:tavLst>
                                    </p:anim>
                                    <p:anim calcmode="lin" valueType="num">
                                      <p:cBhvr>
                                        <p:cTn id="48" dur="1000" fill="hold"/>
                                        <p:tgtEl>
                                          <p:spTgt spid="22539"/>
                                        </p:tgtEl>
                                        <p:attrNameLst>
                                          <p:attrName>ppt_h</p:attrName>
                                        </p:attrNameLst>
                                      </p:cBhvr>
                                      <p:tavLst>
                                        <p:tav tm="0">
                                          <p:val>
                                            <p:fltVal val="0"/>
                                          </p:val>
                                        </p:tav>
                                        <p:tav tm="100000">
                                          <p:val>
                                            <p:strVal val="#ppt_h"/>
                                          </p:val>
                                        </p:tav>
                                      </p:tavLst>
                                    </p:anim>
                                    <p:anim calcmode="lin" valueType="num">
                                      <p:cBhvr>
                                        <p:cTn id="49" dur="1000" fill="hold"/>
                                        <p:tgtEl>
                                          <p:spTgt spid="22539"/>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53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2540"/>
                                        </p:tgtEl>
                                        <p:attrNameLst>
                                          <p:attrName>style.visibility</p:attrName>
                                        </p:attrNameLst>
                                      </p:cBhvr>
                                      <p:to>
                                        <p:strVal val="visible"/>
                                      </p:to>
                                    </p:set>
                                    <p:anim calcmode="lin" valueType="num">
                                      <p:cBhvr>
                                        <p:cTn id="55" dur="1000" fill="hold"/>
                                        <p:tgtEl>
                                          <p:spTgt spid="22540"/>
                                        </p:tgtEl>
                                        <p:attrNameLst>
                                          <p:attrName>ppt_w</p:attrName>
                                        </p:attrNameLst>
                                      </p:cBhvr>
                                      <p:tavLst>
                                        <p:tav tm="0">
                                          <p:val>
                                            <p:fltVal val="0"/>
                                          </p:val>
                                        </p:tav>
                                        <p:tav tm="100000">
                                          <p:val>
                                            <p:strVal val="#ppt_w"/>
                                          </p:val>
                                        </p:tav>
                                      </p:tavLst>
                                    </p:anim>
                                    <p:anim calcmode="lin" valueType="num">
                                      <p:cBhvr>
                                        <p:cTn id="56" dur="1000" fill="hold"/>
                                        <p:tgtEl>
                                          <p:spTgt spid="22540"/>
                                        </p:tgtEl>
                                        <p:attrNameLst>
                                          <p:attrName>ppt_h</p:attrName>
                                        </p:attrNameLst>
                                      </p:cBhvr>
                                      <p:tavLst>
                                        <p:tav tm="0">
                                          <p:val>
                                            <p:fltVal val="0"/>
                                          </p:val>
                                        </p:tav>
                                        <p:tav tm="100000">
                                          <p:val>
                                            <p:strVal val="#ppt_h"/>
                                          </p:val>
                                        </p:tav>
                                      </p:tavLst>
                                    </p:anim>
                                    <p:anim calcmode="lin" valueType="num">
                                      <p:cBhvr>
                                        <p:cTn id="57" dur="1000" fill="hold"/>
                                        <p:tgtEl>
                                          <p:spTgt spid="2254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25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2541"/>
                                        </p:tgtEl>
                                        <p:attrNameLst>
                                          <p:attrName>style.visibility</p:attrName>
                                        </p:attrNameLst>
                                      </p:cBhvr>
                                      <p:to>
                                        <p:strVal val="visible"/>
                                      </p:to>
                                    </p:set>
                                    <p:anim calcmode="lin" valueType="num">
                                      <p:cBhvr>
                                        <p:cTn id="63" dur="1000" fill="hold"/>
                                        <p:tgtEl>
                                          <p:spTgt spid="22541"/>
                                        </p:tgtEl>
                                        <p:attrNameLst>
                                          <p:attrName>ppt_w</p:attrName>
                                        </p:attrNameLst>
                                      </p:cBhvr>
                                      <p:tavLst>
                                        <p:tav tm="0">
                                          <p:val>
                                            <p:fltVal val="0"/>
                                          </p:val>
                                        </p:tav>
                                        <p:tav tm="100000">
                                          <p:val>
                                            <p:strVal val="#ppt_w"/>
                                          </p:val>
                                        </p:tav>
                                      </p:tavLst>
                                    </p:anim>
                                    <p:anim calcmode="lin" valueType="num">
                                      <p:cBhvr>
                                        <p:cTn id="64" dur="1000" fill="hold"/>
                                        <p:tgtEl>
                                          <p:spTgt spid="22541"/>
                                        </p:tgtEl>
                                        <p:attrNameLst>
                                          <p:attrName>ppt_h</p:attrName>
                                        </p:attrNameLst>
                                      </p:cBhvr>
                                      <p:tavLst>
                                        <p:tav tm="0">
                                          <p:val>
                                            <p:fltVal val="0"/>
                                          </p:val>
                                        </p:tav>
                                        <p:tav tm="100000">
                                          <p:val>
                                            <p:strVal val="#ppt_h"/>
                                          </p:val>
                                        </p:tav>
                                      </p:tavLst>
                                    </p:anim>
                                    <p:anim calcmode="lin" valueType="num">
                                      <p:cBhvr>
                                        <p:cTn id="65" dur="1000" fill="hold"/>
                                        <p:tgtEl>
                                          <p:spTgt spid="2254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54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4" grpId="0"/>
      <p:bldP spid="22535" grpId="0"/>
      <p:bldP spid="22536" grpId="0"/>
      <p:bldP spid="22537" grpId="0"/>
      <p:bldP spid="22538" grpId="0"/>
      <p:bldP spid="22539" grpId="0"/>
      <p:bldP spid="22540" grpId="0"/>
      <p:bldP spid="22541"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2"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fontAlgn="base">
              <a:spcBef>
                <a:spcPct val="0"/>
              </a:spcBef>
              <a:spcAft>
                <a:spcPct val="0"/>
              </a:spcAft>
            </a:pPr>
            <a:endParaRPr lang="en-US" sz="3200">
              <a:solidFill>
                <a:srgbClr val="FFFFFF"/>
              </a:solidFill>
              <a:latin typeface="Arial" charset="0"/>
              <a:ea typeface="ＭＳ Ｐゴシック" charset="0"/>
              <a:cs typeface="Arial" charset="0"/>
            </a:endParaRPr>
          </a:p>
        </p:txBody>
      </p:sp>
      <p:pic>
        <p:nvPicPr>
          <p:cNvPr id="164866" name="Picture 3" descr="DS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0"/>
            <a:ext cx="8001000"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4867" name="Text Box 6"/>
          <p:cNvSpPr txBox="1">
            <a:spLocks noChangeArrowheads="1"/>
          </p:cNvSpPr>
          <p:nvPr/>
        </p:nvSpPr>
        <p:spPr bwMode="auto">
          <a:xfrm>
            <a:off x="7924800" y="115888"/>
            <a:ext cx="1219200" cy="461665"/>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algn="ctr" defTabSz="914400" eaLnBrk="1" fontAlgn="base" hangingPunct="1">
              <a:spcBef>
                <a:spcPct val="0"/>
              </a:spcBef>
              <a:spcAft>
                <a:spcPct val="0"/>
              </a:spcAft>
            </a:pPr>
            <a:r>
              <a:rPr lang="is-IS" sz="2400" b="1">
                <a:solidFill>
                  <a:srgbClr val="FFFFFF"/>
                </a:solidFill>
                <a:cs typeface="Arial" charset="0"/>
              </a:rPr>
              <a:t>437e</a:t>
            </a:r>
            <a:endParaRPr lang="en-US" sz="2400" b="1">
              <a:solidFill>
                <a:srgbClr val="FFFFFF"/>
              </a:solidFill>
              <a:cs typeface="Arial" charset="0"/>
            </a:endParaRPr>
          </a:p>
        </p:txBody>
      </p:sp>
      <p:sp>
        <p:nvSpPr>
          <p:cNvPr id="7176" name="Text Box 8"/>
          <p:cNvSpPr txBox="1">
            <a:spLocks noChangeArrowheads="1"/>
          </p:cNvSpPr>
          <p:nvPr/>
        </p:nvSpPr>
        <p:spPr bwMode="auto">
          <a:xfrm>
            <a:off x="685800" y="1828800"/>
            <a:ext cx="7620000" cy="3140075"/>
          </a:xfrm>
          <a:prstGeom prst="rect">
            <a:avLst/>
          </a:prstGeom>
          <a:solidFill>
            <a:schemeClr val="tx1">
              <a:lumMod val="95000"/>
              <a:lumOff val="5000"/>
              <a:alpha val="34000"/>
            </a:schemeClr>
          </a:solidFill>
          <a:ln w="9525">
            <a:noFill/>
            <a:miter lim="800000"/>
            <a:headEnd/>
            <a:tailEnd/>
          </a:ln>
          <a:effectLst>
            <a:outerShdw blurRad="63500" dist="71842" dir="2700000" algn="ctr" rotWithShape="0">
              <a:schemeClr val="tx1">
                <a:alpha val="74998"/>
              </a:schemeClr>
            </a:outerShdw>
          </a:effectLst>
        </p:spPr>
        <p:txBody>
          <a:bodyPr>
            <a:spAutoFit/>
          </a:bodyPr>
          <a:lstStyle/>
          <a:p>
            <a:pPr marL="795338" indent="-795338" defTabSz="914400" fontAlgn="base">
              <a:spcBef>
                <a:spcPct val="0"/>
              </a:spcBef>
              <a:spcAft>
                <a:spcPct val="0"/>
              </a:spcAft>
              <a:buClr>
                <a:srgbClr val="000000"/>
              </a:buClr>
              <a:defRPr/>
            </a:pPr>
            <a:r>
              <a:rPr lang="en-US" sz="4000" b="1" i="1" u="sng">
                <a:solidFill>
                  <a:srgbClr val="FFFFFF"/>
                </a:solidFill>
                <a:latin typeface="Arial"/>
                <a:ea typeface="ＭＳ Ｐゴシック" charset="0"/>
                <a:cs typeface="Arial"/>
              </a:rPr>
              <a:t>Thought Questions:</a:t>
            </a:r>
          </a:p>
          <a:p>
            <a:pPr marL="795338" indent="-795338" defTabSz="914400" fontAlgn="base">
              <a:spcBef>
                <a:spcPct val="0"/>
              </a:spcBef>
              <a:spcAft>
                <a:spcPct val="0"/>
              </a:spcAft>
              <a:buClr>
                <a:srgbClr val="FFFFFF"/>
              </a:buClr>
              <a:buFontTx/>
              <a:buAutoNum type="alphaUcPeriod"/>
              <a:defRPr/>
            </a:pPr>
            <a:r>
              <a:rPr lang="en-US" sz="4000" b="1">
                <a:solidFill>
                  <a:srgbClr val="FFFFFF"/>
                </a:solidFill>
                <a:latin typeface="Arial"/>
                <a:ea typeface="ＭＳ Ｐゴシック" charset="0"/>
                <a:cs typeface="Arial"/>
              </a:rPr>
              <a:t>Which difference between these two types was most significant to you?</a:t>
            </a:r>
          </a:p>
          <a:p>
            <a:pPr marL="795338" indent="-795338" defTabSz="914400" fontAlgn="base">
              <a:spcBef>
                <a:spcPct val="0"/>
              </a:spcBef>
              <a:spcAft>
                <a:spcPct val="0"/>
              </a:spcAft>
              <a:buClr>
                <a:srgbClr val="FFFFFF"/>
              </a:buClr>
              <a:buFontTx/>
              <a:buAutoNum type="alphaUcPeriod"/>
              <a:defRPr/>
            </a:pPr>
            <a:r>
              <a:rPr lang="en-US" sz="4000" b="1">
                <a:solidFill>
                  <a:srgbClr val="FFFFFF"/>
                </a:solidFill>
                <a:latin typeface="Arial"/>
                <a:ea typeface="ＭＳ Ｐゴシック" charset="0"/>
                <a:cs typeface="Arial"/>
              </a:rPr>
              <a:t>Why?</a:t>
            </a:r>
          </a:p>
        </p:txBody>
      </p:sp>
      <p:sp>
        <p:nvSpPr>
          <p:cNvPr id="7177" name="Rectangle 9"/>
          <p:cNvSpPr>
            <a:spLocks noGrp="1" noChangeArrowheads="1"/>
          </p:cNvSpPr>
          <p:nvPr>
            <p:ph type="title" idx="4294967295"/>
          </p:nvPr>
        </p:nvSpPr>
        <p:spPr>
          <a:xfrm>
            <a:off x="0" y="0"/>
            <a:ext cx="7467600" cy="1446213"/>
          </a:xfrm>
          <a:solidFill>
            <a:schemeClr val="tx2"/>
          </a:solidFill>
          <a:effectLst>
            <a:outerShdw blurRad="63500" dist="38099" dir="2700000" algn="ctr" rotWithShape="0">
              <a:schemeClr val="tx1">
                <a:alpha val="74998"/>
              </a:schemeClr>
            </a:outerShdw>
          </a:effectLst>
        </p:spPr>
        <p:txBody>
          <a:bodyPr anchor="t">
            <a:spAutoFit/>
          </a:bodyPr>
          <a:lstStyle/>
          <a:p>
            <a:pPr algn="l" eaLnBrk="1" hangingPunct="1">
              <a:spcBef>
                <a:spcPct val="50000"/>
              </a:spcBef>
              <a:defRPr/>
            </a:pPr>
            <a:r>
              <a:rPr lang="en-US" b="1">
                <a:solidFill>
                  <a:schemeClr val="bg1"/>
                </a:solidFill>
                <a:latin typeface="Arial"/>
                <a:ea typeface="+mj-ea"/>
                <a:cs typeface="Arial"/>
              </a:rPr>
              <a:t>Contrasts Between Biblical &amp; Pagan Prophecy</a:t>
            </a:r>
          </a:p>
        </p:txBody>
      </p:sp>
    </p:spTree>
    <p:extLst>
      <p:ext uri="{BB962C8B-B14F-4D97-AF65-F5344CB8AC3E}">
        <p14:creationId xmlns:p14="http://schemas.microsoft.com/office/powerpoint/2010/main" val="275566919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176">
                                            <p:txEl>
                                              <p:pRg st="0" end="0"/>
                                            </p:txEl>
                                          </p:spTgt>
                                        </p:tgtEl>
                                        <p:attrNameLst>
                                          <p:attrName>style.visibility</p:attrName>
                                        </p:attrNameLst>
                                      </p:cBhvr>
                                      <p:to>
                                        <p:strVal val="visible"/>
                                      </p:to>
                                    </p:set>
                                    <p:animEffect transition="in" filter="dissolve">
                                      <p:cBhvr>
                                        <p:cTn id="7" dur="500"/>
                                        <p:tgtEl>
                                          <p:spTgt spid="717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176">
                                            <p:txEl>
                                              <p:pRg st="1" end="1"/>
                                            </p:txEl>
                                          </p:spTgt>
                                        </p:tgtEl>
                                        <p:attrNameLst>
                                          <p:attrName>style.visibility</p:attrName>
                                        </p:attrNameLst>
                                      </p:cBhvr>
                                      <p:to>
                                        <p:strVal val="visible"/>
                                      </p:to>
                                    </p:set>
                                    <p:animEffect transition="in" filter="dissolve">
                                      <p:cBhvr>
                                        <p:cTn id="12" dur="500"/>
                                        <p:tgtEl>
                                          <p:spTgt spid="717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7176">
                                            <p:txEl>
                                              <p:pRg st="2" end="2"/>
                                            </p:txEl>
                                          </p:spTgt>
                                        </p:tgtEl>
                                        <p:attrNameLst>
                                          <p:attrName>style.visibility</p:attrName>
                                        </p:attrNameLst>
                                      </p:cBhvr>
                                      <p:to>
                                        <p:strVal val="visible"/>
                                      </p:to>
                                    </p:set>
                                    <p:animEffect transition="in" filter="dissolve">
                                      <p:cBhvr>
                                        <p:cTn id="17" dur="500"/>
                                        <p:tgtEl>
                                          <p:spTgt spid="717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30</a:t>
            </a:r>
          </a:p>
        </p:txBody>
      </p:sp>
    </p:spTree>
    <p:extLst>
      <p:ext uri="{BB962C8B-B14F-4D97-AF65-F5344CB8AC3E}">
        <p14:creationId xmlns:p14="http://schemas.microsoft.com/office/powerpoint/2010/main" val="3431971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7140"/>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 God has limited discipline but unlimited </a:t>
            </a:r>
            <a:r>
              <a:rPr lang="en-US" sz="4800" b="1" dirty="0">
                <a:solidFill>
                  <a:srgbClr val="FFFF00"/>
                </a:solidFill>
                <a:effectLst>
                  <a:glow rad="127000">
                    <a:schemeClr val="tx1"/>
                  </a:glow>
                </a:effectLst>
                <a:latin typeface="Arial" charset="0"/>
                <a:ea typeface="ＭＳ Ｐゴシック" charset="0"/>
                <a:cs typeface="ＭＳ Ｐゴシック" charset="0"/>
              </a:rPr>
              <a:t>blessing</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(Jer 2–45).</a:t>
            </a:r>
          </a:p>
        </p:txBody>
      </p:sp>
      <p:sp>
        <p:nvSpPr>
          <p:cNvPr id="2" name="Rectangle 1"/>
          <p:cNvSpPr/>
          <p:nvPr/>
        </p:nvSpPr>
        <p:spPr>
          <a:xfrm>
            <a:off x="136625" y="4420380"/>
            <a:ext cx="4235398"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How does God comfort even those he disciplines</a:t>
            </a:r>
            <a:r>
              <a:rPr kumimoji="0" lang="en-SG"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a:t>
            </a:r>
            <a:endPar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1703991586"/>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2"/>
          <p:cNvSpPr>
            <a:spLocks noGrp="1" noChangeArrowheads="1"/>
          </p:cNvSpPr>
          <p:nvPr>
            <p:ph type="title"/>
          </p:nvPr>
        </p:nvSpPr>
        <p:spPr/>
        <p:txBody>
          <a:bodyPr/>
          <a:lstStyle/>
          <a:p>
            <a:pPr eaLnBrk="1" hangingPunct="1"/>
            <a:r>
              <a:rPr lang="en-US" sz="4000" b="1">
                <a:solidFill>
                  <a:schemeClr val="tx1"/>
                </a:solidFill>
                <a:latin typeface="Arial" charset="0"/>
                <a:ea typeface="ＭＳ Ｐゴシック" charset="0"/>
                <a:cs typeface="Arial" charset="0"/>
              </a:rPr>
              <a:t>Book of Comfort &amp; New Covenant</a:t>
            </a:r>
            <a:endParaRPr lang="en-GB" sz="4000" b="1">
              <a:solidFill>
                <a:schemeClr val="tx1"/>
              </a:solidFill>
              <a:latin typeface="Arial" charset="0"/>
              <a:ea typeface="ＭＳ Ｐゴシック" charset="0"/>
              <a:cs typeface="Arial" charset="0"/>
            </a:endParaRPr>
          </a:p>
        </p:txBody>
      </p:sp>
      <p:pic>
        <p:nvPicPr>
          <p:cNvPr id="155650" name="Picture 4" descr="MPj0436429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0063" y="1928813"/>
            <a:ext cx="5257800" cy="3951287"/>
          </a:xfrm>
          <a:prstGeom prst="rect">
            <a:avLst/>
          </a:prstGeom>
          <a:noFill/>
          <a:ln w="10160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155651" name="Rectangle 4"/>
          <p:cNvSpPr>
            <a:spLocks noChangeArrowheads="1"/>
          </p:cNvSpPr>
          <p:nvPr/>
        </p:nvSpPr>
        <p:spPr bwMode="auto">
          <a:xfrm>
            <a:off x="7010400" y="838200"/>
            <a:ext cx="165735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400" b="1">
                <a:solidFill>
                  <a:srgbClr val="800000"/>
                </a:solidFill>
                <a:latin typeface="Arial" charset="0"/>
                <a:ea typeface="ＭＳ Ｐゴシック" charset="0"/>
                <a:cs typeface="ＭＳ Ｐゴシック" charset="0"/>
              </a:rPr>
              <a:t>Jer. 30–33</a:t>
            </a:r>
          </a:p>
        </p:txBody>
      </p:sp>
      <p:sp>
        <p:nvSpPr>
          <p:cNvPr id="155652" name="Rectangle 3"/>
          <p:cNvSpPr txBox="1">
            <a:spLocks noChangeArrowheads="1"/>
          </p:cNvSpPr>
          <p:nvPr/>
        </p:nvSpPr>
        <p:spPr bwMode="auto">
          <a:xfrm>
            <a:off x="6019800" y="1676400"/>
            <a:ext cx="2714625"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63525" indent="-26352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lnSpc>
                <a:spcPct val="90000"/>
              </a:lnSpc>
              <a:spcBef>
                <a:spcPct val="20000"/>
              </a:spcBef>
              <a:spcAft>
                <a:spcPct val="0"/>
              </a:spcAft>
              <a:buClr>
                <a:srgbClr val="D16349"/>
              </a:buClr>
              <a:buSzPct val="85000"/>
              <a:buFont typeface="Wingdings 2" charset="0"/>
              <a:buChar char=""/>
            </a:pPr>
            <a:r>
              <a:rPr lang="en-US" b="1">
                <a:solidFill>
                  <a:prstClr val="black"/>
                </a:solidFill>
              </a:rPr>
              <a:t>Jeremiah redeems a field (Jer. 32) – a sign of hope! </a:t>
            </a:r>
          </a:p>
          <a:p>
            <a:pPr defTabSz="914400" eaLnBrk="1" fontAlgn="base" hangingPunct="1">
              <a:lnSpc>
                <a:spcPct val="90000"/>
              </a:lnSpc>
              <a:spcBef>
                <a:spcPct val="20000"/>
              </a:spcBef>
              <a:spcAft>
                <a:spcPct val="0"/>
              </a:spcAft>
              <a:buClr>
                <a:srgbClr val="D16349"/>
              </a:buClr>
              <a:buSzPct val="85000"/>
              <a:buFont typeface="Wingdings 2" charset="0"/>
              <a:buChar char=""/>
            </a:pPr>
            <a:r>
              <a:rPr lang="en-US" b="1">
                <a:solidFill>
                  <a:prstClr val="black"/>
                </a:solidFill>
              </a:rPr>
              <a:t>God has not cast aside His people! </a:t>
            </a:r>
          </a:p>
          <a:p>
            <a:pPr defTabSz="914400" eaLnBrk="1" fontAlgn="base" hangingPunct="1">
              <a:lnSpc>
                <a:spcPct val="90000"/>
              </a:lnSpc>
              <a:spcBef>
                <a:spcPct val="20000"/>
              </a:spcBef>
              <a:spcAft>
                <a:spcPct val="0"/>
              </a:spcAft>
              <a:buClr>
                <a:srgbClr val="D16349"/>
              </a:buClr>
              <a:buSzPct val="85000"/>
              <a:buFont typeface="Wingdings 2" charset="0"/>
              <a:buChar char=""/>
            </a:pPr>
            <a:r>
              <a:rPr lang="en-US" b="1">
                <a:solidFill>
                  <a:prstClr val="black"/>
                </a:solidFill>
              </a:rPr>
              <a:t>A glorious future would follow their judgment. </a:t>
            </a:r>
          </a:p>
          <a:p>
            <a:pPr defTabSz="914400" eaLnBrk="1" fontAlgn="base" hangingPunct="1">
              <a:lnSpc>
                <a:spcPct val="90000"/>
              </a:lnSpc>
              <a:spcBef>
                <a:spcPct val="20000"/>
              </a:spcBef>
              <a:spcAft>
                <a:spcPct val="0"/>
              </a:spcAft>
              <a:buClr>
                <a:srgbClr val="D16349"/>
              </a:buClr>
              <a:buSzPct val="85000"/>
              <a:buFont typeface="Wingdings 2" charset="0"/>
              <a:buChar char=""/>
            </a:pPr>
            <a:r>
              <a:rPr lang="en-US" b="1">
                <a:solidFill>
                  <a:prstClr val="black"/>
                </a:solidFill>
              </a:rPr>
              <a:t>They will return to the land.</a:t>
            </a:r>
            <a:endParaRPr lang="en-GB" b="1">
              <a:solidFill>
                <a:prstClr val="black"/>
              </a:solidFill>
            </a:endParaRPr>
          </a:p>
        </p:txBody>
      </p:sp>
    </p:spTree>
    <p:extLst>
      <p:ext uri="{BB962C8B-B14F-4D97-AF65-F5344CB8AC3E}">
        <p14:creationId xmlns:p14="http://schemas.microsoft.com/office/powerpoint/2010/main" val="364804208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2">
            <a:extLst>
              <a:ext uri="{FF2B5EF4-FFF2-40B4-BE49-F238E27FC236}">
                <a16:creationId xmlns:a16="http://schemas.microsoft.com/office/drawing/2014/main" id="{6333ADB0-6673-CFA5-3201-A6C037FDC8E1}"/>
              </a:ext>
            </a:extLst>
          </p:cNvPr>
          <p:cNvSpPr txBox="1">
            <a:spLocks noChangeArrowheads="1"/>
          </p:cNvSpPr>
          <p:nvPr/>
        </p:nvSpPr>
        <p:spPr bwMode="auto">
          <a:xfrm>
            <a:off x="9249" y="-31742"/>
            <a:ext cx="9144000" cy="221197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How could God get 15 million Jews back to the land?</a:t>
            </a:r>
          </a:p>
        </p:txBody>
      </p:sp>
      <p:pic>
        <p:nvPicPr>
          <p:cNvPr id="3" name="Picture 2" descr="Language - Wikimedia Commons">
            <a:extLst>
              <a:ext uri="{FF2B5EF4-FFF2-40B4-BE49-F238E27FC236}">
                <a16:creationId xmlns:a16="http://schemas.microsoft.com/office/drawing/2014/main" id="{684B659C-2C23-3ACF-A6ED-6583BEAFC25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837473B0-CC2E-450A-ABE3-18F120FF3D39}">
                <a1611:picAttrSrcUrl xmlns:a1611="http://schemas.microsoft.com/office/drawing/2016/11/main" r:id="rId5"/>
              </a:ext>
            </a:extLst>
          </a:blip>
          <a:stretch>
            <a:fillRect/>
          </a:stretch>
        </p:blipFill>
        <p:spPr>
          <a:xfrm>
            <a:off x="0" y="2620609"/>
            <a:ext cx="9144000" cy="4373880"/>
          </a:xfrm>
          <a:prstGeom prst="rect">
            <a:avLst/>
          </a:prstGeom>
        </p:spPr>
      </p:pic>
      <p:sp>
        <p:nvSpPr>
          <p:cNvPr id="4" name="TextBox 3">
            <a:extLst>
              <a:ext uri="{FF2B5EF4-FFF2-40B4-BE49-F238E27FC236}">
                <a16:creationId xmlns:a16="http://schemas.microsoft.com/office/drawing/2014/main" id="{12443D2A-65FE-5F21-B378-425422248DD9}"/>
              </a:ext>
            </a:extLst>
          </p:cNvPr>
          <p:cNvSpPr txBox="1"/>
          <p:nvPr/>
        </p:nvSpPr>
        <p:spPr>
          <a:xfrm>
            <a:off x="4177457" y="3802316"/>
            <a:ext cx="1389910" cy="646224"/>
          </a:xfrm>
          <a:prstGeom prst="rect">
            <a:avLst/>
          </a:prstGeom>
          <a:solidFill>
            <a:schemeClr val="tx1"/>
          </a:solidFill>
          <a:effec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03200">
                    <a:srgbClr val="1C1C1C">
                      <a:alpha val="87000"/>
                    </a:srgbClr>
                  </a:glow>
                </a:effectLst>
                <a:uLnTx/>
                <a:uFillTx/>
                <a:latin typeface="Arial" charset="0"/>
                <a:ea typeface="ＭＳ Ｐゴシック" charset="0"/>
                <a:cs typeface="Arial" charset="0"/>
              </a:rPr>
              <a:t>Israel</a:t>
            </a:r>
          </a:p>
        </p:txBody>
      </p:sp>
      <p:sp>
        <p:nvSpPr>
          <p:cNvPr id="5" name="Right Arrow 4">
            <a:extLst>
              <a:ext uri="{FF2B5EF4-FFF2-40B4-BE49-F238E27FC236}">
                <a16:creationId xmlns:a16="http://schemas.microsoft.com/office/drawing/2014/main" id="{FF513931-3F32-BC2F-9247-0C5FC60ED233}"/>
              </a:ext>
            </a:extLst>
          </p:cNvPr>
          <p:cNvSpPr/>
          <p:nvPr/>
        </p:nvSpPr>
        <p:spPr bwMode="auto">
          <a:xfrm>
            <a:off x="1691680" y="3802316"/>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ight Arrow 5">
            <a:extLst>
              <a:ext uri="{FF2B5EF4-FFF2-40B4-BE49-F238E27FC236}">
                <a16:creationId xmlns:a16="http://schemas.microsoft.com/office/drawing/2014/main" id="{5F3E7062-1DED-4778-9305-25DE56CC032F}"/>
              </a:ext>
            </a:extLst>
          </p:cNvPr>
          <p:cNvSpPr/>
          <p:nvPr/>
        </p:nvSpPr>
        <p:spPr bwMode="auto">
          <a:xfrm rot="20228279">
            <a:off x="1996480" y="5039989"/>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7" name="Right Arrow 6">
            <a:extLst>
              <a:ext uri="{FF2B5EF4-FFF2-40B4-BE49-F238E27FC236}">
                <a16:creationId xmlns:a16="http://schemas.microsoft.com/office/drawing/2014/main" id="{50B14C7D-1F77-0D2E-7A2D-261D22E6F4EB}"/>
              </a:ext>
            </a:extLst>
          </p:cNvPr>
          <p:cNvSpPr/>
          <p:nvPr/>
        </p:nvSpPr>
        <p:spPr bwMode="auto">
          <a:xfrm rot="17056013">
            <a:off x="3571296" y="5349970"/>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8" name="Right Arrow 7">
            <a:extLst>
              <a:ext uri="{FF2B5EF4-FFF2-40B4-BE49-F238E27FC236}">
                <a16:creationId xmlns:a16="http://schemas.microsoft.com/office/drawing/2014/main" id="{6D999151-0997-1563-A11E-0059B0F0D07E}"/>
              </a:ext>
            </a:extLst>
          </p:cNvPr>
          <p:cNvSpPr/>
          <p:nvPr/>
        </p:nvSpPr>
        <p:spPr bwMode="auto">
          <a:xfrm rot="14082854">
            <a:off x="4854774" y="5183379"/>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ight Arrow 8">
            <a:extLst>
              <a:ext uri="{FF2B5EF4-FFF2-40B4-BE49-F238E27FC236}">
                <a16:creationId xmlns:a16="http://schemas.microsoft.com/office/drawing/2014/main" id="{94557D24-6495-A63E-24A9-EF8C62374635}"/>
              </a:ext>
            </a:extLst>
          </p:cNvPr>
          <p:cNvSpPr/>
          <p:nvPr/>
        </p:nvSpPr>
        <p:spPr bwMode="auto">
          <a:xfrm rot="3019310">
            <a:off x="3388926" y="2853642"/>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0" name="Right Arrow 9">
            <a:extLst>
              <a:ext uri="{FF2B5EF4-FFF2-40B4-BE49-F238E27FC236}">
                <a16:creationId xmlns:a16="http://schemas.microsoft.com/office/drawing/2014/main" id="{70063313-6BAD-1FF1-DE95-5E317C87EA59}"/>
              </a:ext>
            </a:extLst>
          </p:cNvPr>
          <p:cNvSpPr/>
          <p:nvPr/>
        </p:nvSpPr>
        <p:spPr bwMode="auto">
          <a:xfrm rot="7636799">
            <a:off x="5127787" y="2886896"/>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ight Arrow 10">
            <a:extLst>
              <a:ext uri="{FF2B5EF4-FFF2-40B4-BE49-F238E27FC236}">
                <a16:creationId xmlns:a16="http://schemas.microsoft.com/office/drawing/2014/main" id="{792AA30F-4CA6-3EBA-3FA7-38D5AFB296EC}"/>
              </a:ext>
            </a:extLst>
          </p:cNvPr>
          <p:cNvSpPr/>
          <p:nvPr/>
        </p:nvSpPr>
        <p:spPr bwMode="auto">
          <a:xfrm rot="9801882">
            <a:off x="6047185" y="3572426"/>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2" name="Right Arrow 11">
            <a:extLst>
              <a:ext uri="{FF2B5EF4-FFF2-40B4-BE49-F238E27FC236}">
                <a16:creationId xmlns:a16="http://schemas.microsoft.com/office/drawing/2014/main" id="{A2809887-7625-2A5A-58EA-E48516278DA0}"/>
              </a:ext>
            </a:extLst>
          </p:cNvPr>
          <p:cNvSpPr/>
          <p:nvPr/>
        </p:nvSpPr>
        <p:spPr bwMode="auto">
          <a:xfrm rot="12164631">
            <a:off x="5970529" y="4878214"/>
            <a:ext cx="1584176" cy="504056"/>
          </a:xfrm>
          <a:prstGeom prst="rightArrow">
            <a:avLst/>
          </a:prstGeom>
          <a:solidFill>
            <a:srgbClr val="FFFF00"/>
          </a:solidFill>
          <a:ln w="9525" cap="flat" cmpd="sng" algn="ctr">
            <a:solidFill>
              <a:schemeClr val="tx1"/>
            </a:solidFill>
            <a:prstDash val="solid"/>
            <a:round/>
            <a:headEnd type="none" w="med" len="med"/>
            <a:tailEnd type="stealth" w="lg" len="lg"/>
          </a:ln>
          <a:effectLst>
            <a:glow rad="228600">
              <a:schemeClr val="accent4">
                <a:satMod val="175000"/>
              </a:schemeClr>
            </a:glow>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57913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p:cTn id="7" dur="500" fill="hold"/>
                                        <p:tgtEl>
                                          <p:spTgt spid="75"/>
                                        </p:tgtEl>
                                        <p:attrNameLst>
                                          <p:attrName>ppt_w</p:attrName>
                                        </p:attrNameLst>
                                      </p:cBhvr>
                                      <p:tavLst>
                                        <p:tav tm="0">
                                          <p:val>
                                            <p:fltVal val="0"/>
                                          </p:val>
                                        </p:tav>
                                        <p:tav tm="100000">
                                          <p:val>
                                            <p:strVal val="#ppt_w"/>
                                          </p:val>
                                        </p:tav>
                                      </p:tavLst>
                                    </p:anim>
                                    <p:anim calcmode="lin" valueType="num">
                                      <p:cBhvr>
                                        <p:cTn id="8" dur="500" fill="hold"/>
                                        <p:tgtEl>
                                          <p:spTgt spid="75"/>
                                        </p:tgtEl>
                                        <p:attrNameLst>
                                          <p:attrName>ppt_h</p:attrName>
                                        </p:attrNameLst>
                                      </p:cBhvr>
                                      <p:tavLst>
                                        <p:tav tm="0">
                                          <p:val>
                                            <p:fltVal val="0"/>
                                          </p:val>
                                        </p:tav>
                                        <p:tav tm="100000">
                                          <p:val>
                                            <p:strVal val="#ppt_h"/>
                                          </p:val>
                                        </p:tav>
                                      </p:tavLst>
                                    </p:anim>
                                    <p:animEffect transition="in" filter="fade">
                                      <p:cBhvr>
                                        <p:cTn id="9" dur="500"/>
                                        <p:tgtEl>
                                          <p:spTgt spid="7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par>
                          <p:cTn id="23" fill="hold">
                            <p:stCondLst>
                              <p:cond delay="1000"/>
                            </p:stCondLst>
                            <p:childTnLst>
                              <p:par>
                                <p:cTn id="24" presetID="53" presetClass="entr" presetSubtype="16"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animEffect transition="in" filter="fade">
                                      <p:cBhvr>
                                        <p:cTn id="28" dur="500"/>
                                        <p:tgtEl>
                                          <p:spTgt spid="7"/>
                                        </p:tgtEl>
                                      </p:cBhvr>
                                    </p:animEffect>
                                  </p:childTnLst>
                                </p:cTn>
                              </p:par>
                            </p:childTnLst>
                          </p:cTn>
                        </p:par>
                        <p:par>
                          <p:cTn id="29" fill="hold">
                            <p:stCondLst>
                              <p:cond delay="1500"/>
                            </p:stCondLst>
                            <p:childTnLst>
                              <p:par>
                                <p:cTn id="30" presetID="53" presetClass="entr" presetSubtype="16"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animEffect transition="in" filter="fade">
                                      <p:cBhvr>
                                        <p:cTn id="34" dur="500"/>
                                        <p:tgtEl>
                                          <p:spTgt spid="8"/>
                                        </p:tgtEl>
                                      </p:cBhvr>
                                    </p:animEffect>
                                  </p:childTnLst>
                                </p:cTn>
                              </p:par>
                            </p:childTnLst>
                          </p:cTn>
                        </p:par>
                        <p:par>
                          <p:cTn id="35" fill="hold">
                            <p:stCondLst>
                              <p:cond delay="2000"/>
                            </p:stCondLst>
                            <p:childTnLst>
                              <p:par>
                                <p:cTn id="36" presetID="53" presetClass="entr" presetSubtype="16"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childTnLst>
                          </p:cTn>
                        </p:par>
                        <p:par>
                          <p:cTn id="41" fill="hold">
                            <p:stCondLst>
                              <p:cond delay="2500"/>
                            </p:stCondLst>
                            <p:childTnLst>
                              <p:par>
                                <p:cTn id="42" presetID="53" presetClass="entr" presetSubtype="16" fill="hold" grpId="0"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500" fill="hold"/>
                                        <p:tgtEl>
                                          <p:spTgt spid="10"/>
                                        </p:tgtEl>
                                        <p:attrNameLst>
                                          <p:attrName>ppt_w</p:attrName>
                                        </p:attrNameLst>
                                      </p:cBhvr>
                                      <p:tavLst>
                                        <p:tav tm="0">
                                          <p:val>
                                            <p:fltVal val="0"/>
                                          </p:val>
                                        </p:tav>
                                        <p:tav tm="100000">
                                          <p:val>
                                            <p:strVal val="#ppt_w"/>
                                          </p:val>
                                        </p:tav>
                                      </p:tavLst>
                                    </p:anim>
                                    <p:anim calcmode="lin" valueType="num">
                                      <p:cBhvr>
                                        <p:cTn id="45" dur="500" fill="hold"/>
                                        <p:tgtEl>
                                          <p:spTgt spid="10"/>
                                        </p:tgtEl>
                                        <p:attrNameLst>
                                          <p:attrName>ppt_h</p:attrName>
                                        </p:attrNameLst>
                                      </p:cBhvr>
                                      <p:tavLst>
                                        <p:tav tm="0">
                                          <p:val>
                                            <p:fltVal val="0"/>
                                          </p:val>
                                        </p:tav>
                                        <p:tav tm="100000">
                                          <p:val>
                                            <p:strVal val="#ppt_h"/>
                                          </p:val>
                                        </p:tav>
                                      </p:tavLst>
                                    </p:anim>
                                    <p:animEffect transition="in" filter="fade">
                                      <p:cBhvr>
                                        <p:cTn id="46" dur="500"/>
                                        <p:tgtEl>
                                          <p:spTgt spid="10"/>
                                        </p:tgtEl>
                                      </p:cBhvr>
                                    </p:animEffect>
                                  </p:childTnLst>
                                </p:cTn>
                              </p:par>
                            </p:childTnLst>
                          </p:cTn>
                        </p:par>
                        <p:par>
                          <p:cTn id="47" fill="hold">
                            <p:stCondLst>
                              <p:cond delay="3000"/>
                            </p:stCondLst>
                            <p:childTnLst>
                              <p:par>
                                <p:cTn id="48" presetID="53" presetClass="entr" presetSubtype="16" fill="hold" grpId="0" nodeType="afterEffect">
                                  <p:stCondLst>
                                    <p:cond delay="0"/>
                                  </p:stCondLst>
                                  <p:childTnLst>
                                    <p:set>
                                      <p:cBhvr>
                                        <p:cTn id="49" dur="1" fill="hold">
                                          <p:stCondLst>
                                            <p:cond delay="0"/>
                                          </p:stCondLst>
                                        </p:cTn>
                                        <p:tgtEl>
                                          <p:spTgt spid="11"/>
                                        </p:tgtEl>
                                        <p:attrNameLst>
                                          <p:attrName>style.visibility</p:attrName>
                                        </p:attrNameLst>
                                      </p:cBhvr>
                                      <p:to>
                                        <p:strVal val="visible"/>
                                      </p:to>
                                    </p:set>
                                    <p:anim calcmode="lin" valueType="num">
                                      <p:cBhvr>
                                        <p:cTn id="50" dur="500" fill="hold"/>
                                        <p:tgtEl>
                                          <p:spTgt spid="11"/>
                                        </p:tgtEl>
                                        <p:attrNameLst>
                                          <p:attrName>ppt_w</p:attrName>
                                        </p:attrNameLst>
                                      </p:cBhvr>
                                      <p:tavLst>
                                        <p:tav tm="0">
                                          <p:val>
                                            <p:fltVal val="0"/>
                                          </p:val>
                                        </p:tav>
                                        <p:tav tm="100000">
                                          <p:val>
                                            <p:strVal val="#ppt_w"/>
                                          </p:val>
                                        </p:tav>
                                      </p:tavLst>
                                    </p:anim>
                                    <p:anim calcmode="lin" valueType="num">
                                      <p:cBhvr>
                                        <p:cTn id="51" dur="500" fill="hold"/>
                                        <p:tgtEl>
                                          <p:spTgt spid="11"/>
                                        </p:tgtEl>
                                        <p:attrNameLst>
                                          <p:attrName>ppt_h</p:attrName>
                                        </p:attrNameLst>
                                      </p:cBhvr>
                                      <p:tavLst>
                                        <p:tav tm="0">
                                          <p:val>
                                            <p:fltVal val="0"/>
                                          </p:val>
                                        </p:tav>
                                        <p:tav tm="100000">
                                          <p:val>
                                            <p:strVal val="#ppt_h"/>
                                          </p:val>
                                        </p:tav>
                                      </p:tavLst>
                                    </p:anim>
                                    <p:animEffect transition="in" filter="fade">
                                      <p:cBhvr>
                                        <p:cTn id="52" dur="500"/>
                                        <p:tgtEl>
                                          <p:spTgt spid="11"/>
                                        </p:tgtEl>
                                      </p:cBhvr>
                                    </p:animEffect>
                                  </p:childTnLst>
                                </p:cTn>
                              </p:par>
                            </p:childTnLst>
                          </p:cTn>
                        </p:par>
                        <p:par>
                          <p:cTn id="53" fill="hold">
                            <p:stCondLst>
                              <p:cond delay="3500"/>
                            </p:stCondLst>
                            <p:childTnLst>
                              <p:par>
                                <p:cTn id="54" presetID="53" presetClass="entr" presetSubtype="16" fill="hold" grpId="0" nodeType="after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500" fill="hold"/>
                                        <p:tgtEl>
                                          <p:spTgt spid="12"/>
                                        </p:tgtEl>
                                        <p:attrNameLst>
                                          <p:attrName>ppt_w</p:attrName>
                                        </p:attrNameLst>
                                      </p:cBhvr>
                                      <p:tavLst>
                                        <p:tav tm="0">
                                          <p:val>
                                            <p:fltVal val="0"/>
                                          </p:val>
                                        </p:tav>
                                        <p:tav tm="100000">
                                          <p:val>
                                            <p:strVal val="#ppt_w"/>
                                          </p:val>
                                        </p:tav>
                                      </p:tavLst>
                                    </p:anim>
                                    <p:anim calcmode="lin" valueType="num">
                                      <p:cBhvr>
                                        <p:cTn id="57" dur="500" fill="hold"/>
                                        <p:tgtEl>
                                          <p:spTgt spid="12"/>
                                        </p:tgtEl>
                                        <p:attrNameLst>
                                          <p:attrName>ppt_h</p:attrName>
                                        </p:attrNameLst>
                                      </p:cBhvr>
                                      <p:tavLst>
                                        <p:tav tm="0">
                                          <p:val>
                                            <p:fltVal val="0"/>
                                          </p:val>
                                        </p:tav>
                                        <p:tav tm="100000">
                                          <p:val>
                                            <p:strVal val="#ppt_h"/>
                                          </p:val>
                                        </p:tav>
                                      </p:tavLst>
                                    </p:anim>
                                    <p:animEffect transition="in" filter="fade">
                                      <p:cBhvr>
                                        <p:cTn id="5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C4B958E-79A5-6755-774B-BD7B8DBD9823}"/>
              </a:ext>
            </a:extLst>
          </p:cNvPr>
          <p:cNvGrpSpPr/>
          <p:nvPr/>
        </p:nvGrpSpPr>
        <p:grpSpPr>
          <a:xfrm>
            <a:off x="101224" y="3657600"/>
            <a:ext cx="8791441" cy="3213279"/>
            <a:chOff x="101224" y="3657600"/>
            <a:chExt cx="8791441" cy="3213279"/>
          </a:xfrm>
        </p:grpSpPr>
        <p:sp>
          <p:nvSpPr>
            <p:cNvPr id="4" name="AutoShape 2">
              <a:extLst>
                <a:ext uri="{FF2B5EF4-FFF2-40B4-BE49-F238E27FC236}">
                  <a16:creationId xmlns:a16="http://schemas.microsoft.com/office/drawing/2014/main" id="{6E363924-0436-CB37-B76B-653EC3E1B1C3}"/>
                </a:ext>
              </a:extLst>
            </p:cNvPr>
            <p:cNvSpPr>
              <a:spLocks noChangeArrowheads="1"/>
            </p:cNvSpPr>
            <p:nvPr/>
          </p:nvSpPr>
          <p:spPr bwMode="auto">
            <a:xfrm>
              <a:off x="123315" y="3657600"/>
              <a:ext cx="8769350" cy="3200400"/>
            </a:xfrm>
            <a:prstGeom prst="upArrowCallout">
              <a:avLst>
                <a:gd name="adj1" fmla="val 63690"/>
                <a:gd name="adj2" fmla="val 63690"/>
                <a:gd name="adj3" fmla="val 16667"/>
                <a:gd name="adj4" fmla="val 66667"/>
              </a:avLst>
            </a:prstGeom>
            <a:solidFill>
              <a:srgbClr val="FF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5" name="Text Box 22">
              <a:extLst>
                <a:ext uri="{FF2B5EF4-FFF2-40B4-BE49-F238E27FC236}">
                  <a16:creationId xmlns:a16="http://schemas.microsoft.com/office/drawing/2014/main" id="{1ED133CA-DA1B-1CE3-9359-833154A53C27}"/>
                </a:ext>
              </a:extLst>
            </p:cNvPr>
            <p:cNvSpPr txBox="1">
              <a:spLocks noChangeArrowheads="1"/>
            </p:cNvSpPr>
            <p:nvPr/>
          </p:nvSpPr>
          <p:spPr bwMode="auto">
            <a:xfrm>
              <a:off x="101224" y="5670550"/>
              <a:ext cx="876935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"How awful that day will be!  None will be like it.  It will be a time of Jacob</a:t>
              </a:r>
              <a:r>
                <a:rPr kumimoji="0" lang="fr-FR" altLang="ja-JP" sz="24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s trouble, but he will be saved out of it" </a:t>
              </a:r>
              <a:b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altLang="ja-JP" sz="2400" b="1" i="0" u="none" strike="noStrike" kern="1200" cap="none" spc="0" normalizeH="0" baseline="0" noProof="0" dirty="0">
                  <a:ln>
                    <a:noFill/>
                  </a:ln>
                  <a:solidFill>
                    <a:srgbClr val="FFFFFF"/>
                  </a:solidFill>
                  <a:effectLst/>
                  <a:uLnTx/>
                  <a:uFillTx/>
                  <a:latin typeface="Arial" charset="0"/>
                  <a:ea typeface="ＭＳ Ｐゴシック" charset="0"/>
                </a:rPr>
                <a:t>(Jer 30:7)</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grpSp>
        <p:nvGrpSpPr>
          <p:cNvPr id="2" name="Group 1"/>
          <p:cNvGrpSpPr>
            <a:grpSpLocks/>
          </p:cNvGrpSpPr>
          <p:nvPr/>
        </p:nvGrpSpPr>
        <p:grpSpPr bwMode="auto">
          <a:xfrm>
            <a:off x="-6350" y="161589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grpSp>
      <p:sp>
        <p:nvSpPr>
          <p:cNvPr id="32772" name="Text Box 4"/>
          <p:cNvSpPr txBox="1">
            <a:spLocks noChangeArrowheads="1"/>
          </p:cNvSpPr>
          <p:nvPr/>
        </p:nvSpPr>
        <p:spPr bwMode="auto">
          <a:xfrm>
            <a:off x="290513" y="3120840"/>
            <a:ext cx="2203450" cy="525463"/>
          </a:xfrm>
          <a:prstGeom prst="rect">
            <a:avLst/>
          </a:prstGeom>
          <a:solidFill>
            <a:srgbClr val="0070C0"/>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Church</a:t>
            </a: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Age</a:t>
            </a:r>
          </a:p>
        </p:txBody>
      </p:sp>
      <p:sp>
        <p:nvSpPr>
          <p:cNvPr id="32774" name="Text Box 6"/>
          <p:cNvSpPr txBox="1">
            <a:spLocks noChangeArrowheads="1"/>
          </p:cNvSpPr>
          <p:nvPr/>
        </p:nvSpPr>
        <p:spPr bwMode="auto">
          <a:xfrm>
            <a:off x="2484438" y="3120840"/>
            <a:ext cx="2725737" cy="895350"/>
          </a:xfrm>
          <a:prstGeom prst="rect">
            <a:avLst/>
          </a:prstGeom>
          <a:solidFill>
            <a:srgbClr val="CCFF66"/>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Tribulation</a:t>
            </a: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14:1-2)</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75" name="Text Box 7"/>
          <p:cNvSpPr txBox="1">
            <a:spLocks noChangeArrowheads="1"/>
          </p:cNvSpPr>
          <p:nvPr/>
        </p:nvSpPr>
        <p:spPr bwMode="auto">
          <a:xfrm>
            <a:off x="5218113" y="3120840"/>
            <a:ext cx="2336800" cy="895350"/>
          </a:xfrm>
          <a:prstGeom prst="rect">
            <a:avLst/>
          </a:prstGeom>
          <a:solidFill>
            <a:srgbClr val="99FF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Millennium</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14:6-21)</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77" name="Text Box 9"/>
          <p:cNvSpPr txBox="1">
            <a:spLocks noChangeArrowheads="1"/>
          </p:cNvSpPr>
          <p:nvPr/>
        </p:nvSpPr>
        <p:spPr bwMode="auto">
          <a:xfrm>
            <a:off x="1043736" y="1146954"/>
            <a:ext cx="2808287" cy="833178"/>
          </a:xfrm>
          <a:prstGeom prst="rect">
            <a:avLst/>
          </a:prstGeom>
          <a:solidFill>
            <a:srgbClr val="FFFF99"/>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Rapture</a:t>
            </a:r>
            <a:b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 Thess 4:13-18)</a:t>
            </a:r>
          </a:p>
        </p:txBody>
      </p:sp>
      <p:sp>
        <p:nvSpPr>
          <p:cNvPr id="32778" name="Line 10"/>
          <p:cNvSpPr>
            <a:spLocks noChangeShapeType="1"/>
          </p:cNvSpPr>
          <p:nvPr/>
        </p:nvSpPr>
        <p:spPr bwMode="auto">
          <a:xfrm>
            <a:off x="5173663" y="1873065"/>
            <a:ext cx="1587" cy="1162050"/>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9" name="Text Box 11"/>
          <p:cNvSpPr txBox="1">
            <a:spLocks noChangeArrowheads="1"/>
          </p:cNvSpPr>
          <p:nvPr/>
        </p:nvSpPr>
        <p:spPr bwMode="auto">
          <a:xfrm>
            <a:off x="3922614" y="1146954"/>
            <a:ext cx="2081317" cy="833178"/>
          </a:xfrm>
          <a:prstGeom prst="rect">
            <a:avLst/>
          </a:prstGeom>
          <a:solidFill>
            <a:srgbClr val="FF99CC"/>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2</a:t>
            </a:r>
            <a:r>
              <a:rPr kumimoji="0" lang="en-GB" sz="2400" b="1" i="0" u="none" strike="noStrike" kern="1200" cap="none" spc="0" normalizeH="0" baseline="30000" noProof="0" dirty="0">
                <a:ln>
                  <a:noFill/>
                </a:ln>
                <a:solidFill>
                  <a:srgbClr val="000000"/>
                </a:solidFill>
                <a:effectLst/>
                <a:uLnTx/>
                <a:uFillTx/>
                <a:latin typeface="Arial" charset="0"/>
                <a:ea typeface="ＭＳ Ｐゴシック" charset="0"/>
                <a:cs typeface="Arial" charset="0"/>
              </a:rPr>
              <a:t>nd</a:t>
            </a: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Advent</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(Zech 14:3-5)</a:t>
            </a:r>
          </a:p>
        </p:txBody>
      </p:sp>
      <p:sp>
        <p:nvSpPr>
          <p:cNvPr id="32780" name="Text Box 12"/>
          <p:cNvSpPr txBox="1">
            <a:spLocks noChangeArrowheads="1"/>
          </p:cNvSpPr>
          <p:nvPr/>
        </p:nvSpPr>
        <p:spPr bwMode="auto">
          <a:xfrm>
            <a:off x="2967038" y="4277288"/>
            <a:ext cx="2635250" cy="1325563"/>
          </a:xfrm>
          <a:prstGeom prst="rect">
            <a:avLst/>
          </a:prstGeom>
          <a:solidFill>
            <a:srgbClr val="FFCC66"/>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Gog &amp; Magog </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(Armageddon)</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(Ezek 38–39)</a:t>
            </a:r>
            <a:endPar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32781" name="Text Box 13"/>
          <p:cNvSpPr txBox="1">
            <a:spLocks noChangeArrowheads="1"/>
          </p:cNvSpPr>
          <p:nvPr/>
        </p:nvSpPr>
        <p:spPr bwMode="auto">
          <a:xfrm>
            <a:off x="6024053" y="4296338"/>
            <a:ext cx="2996632" cy="1325620"/>
          </a:xfrm>
          <a:prstGeom prst="rect">
            <a:avLst/>
          </a:prstGeom>
          <a:solidFill>
            <a:srgbClr val="99CC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Gog and Magog </a:t>
            </a:r>
            <a:b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br>
            <a:r>
              <a:rPr kumimoji="0" lang="en-GB" sz="2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Revisited</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 20:7-10)</a:t>
            </a:r>
          </a:p>
        </p:txBody>
      </p:sp>
      <p:sp>
        <p:nvSpPr>
          <p:cNvPr id="32783" name="Line 15"/>
          <p:cNvSpPr>
            <a:spLocks noChangeShapeType="1"/>
          </p:cNvSpPr>
          <p:nvPr/>
        </p:nvSpPr>
        <p:spPr bwMode="auto">
          <a:xfrm flipV="1">
            <a:off x="5189538" y="3445345"/>
            <a:ext cx="1587" cy="84137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84" name="Line 16"/>
          <p:cNvSpPr>
            <a:spLocks noChangeShapeType="1"/>
          </p:cNvSpPr>
          <p:nvPr/>
        </p:nvSpPr>
        <p:spPr bwMode="auto">
          <a:xfrm flipV="1">
            <a:off x="7566025" y="3464395"/>
            <a:ext cx="1588" cy="84137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73" name="Line 5"/>
          <p:cNvSpPr>
            <a:spLocks noChangeShapeType="1"/>
          </p:cNvSpPr>
          <p:nvPr/>
        </p:nvSpPr>
        <p:spPr bwMode="auto">
          <a:xfrm flipV="1">
            <a:off x="0" y="309702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583695" name="Title 18"/>
          <p:cNvSpPr>
            <a:spLocks noGrp="1"/>
          </p:cNvSpPr>
          <p:nvPr>
            <p:ph type="title" idx="4294967295"/>
          </p:nvPr>
        </p:nvSpPr>
        <p:spPr>
          <a:xfrm>
            <a:off x="0" y="0"/>
            <a:ext cx="9144000" cy="914400"/>
          </a:xfrm>
          <a:solidFill>
            <a:srgbClr val="000000"/>
          </a:solidFill>
        </p:spPr>
        <p:txBody>
          <a:bodyPr/>
          <a:lstStyle/>
          <a:p>
            <a:r>
              <a:rPr lang="en-GB" sz="3600" b="1">
                <a:solidFill>
                  <a:schemeClr val="bg1"/>
                </a:solidFill>
                <a:latin typeface="Arial" charset="0"/>
                <a:ea typeface="ＭＳ Ｐゴシック" charset="0"/>
              </a:rPr>
              <a:t>A Dispensational Timeline</a:t>
            </a:r>
            <a:endParaRPr lang="en-US" sz="5400" b="1">
              <a:latin typeface="Arial" charset="0"/>
              <a:ea typeface="ＭＳ Ｐゴシック" charset="0"/>
            </a:endParaRPr>
          </a:p>
        </p:txBody>
      </p:sp>
      <p:sp>
        <p:nvSpPr>
          <p:cNvPr id="19" name="Line 10"/>
          <p:cNvSpPr>
            <a:spLocks noChangeShapeType="1"/>
          </p:cNvSpPr>
          <p:nvPr/>
        </p:nvSpPr>
        <p:spPr bwMode="auto">
          <a:xfrm>
            <a:off x="7796213" y="1873065"/>
            <a:ext cx="1587" cy="1162050"/>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32782" name="Text Box 14"/>
          <p:cNvSpPr txBox="1">
            <a:spLocks noChangeArrowheads="1"/>
          </p:cNvSpPr>
          <p:nvPr/>
        </p:nvSpPr>
        <p:spPr bwMode="auto">
          <a:xfrm>
            <a:off x="6003931" y="1097850"/>
            <a:ext cx="3140069" cy="833178"/>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Great White Throne</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(Rev 20:11-14)</a:t>
            </a:r>
          </a:p>
        </p:txBody>
      </p:sp>
      <p:sp>
        <p:nvSpPr>
          <p:cNvPr id="20" name="Line 15"/>
          <p:cNvSpPr>
            <a:spLocks noChangeShapeType="1"/>
          </p:cNvSpPr>
          <p:nvPr/>
        </p:nvSpPr>
        <p:spPr bwMode="auto">
          <a:xfrm flipV="1">
            <a:off x="2484438" y="2066003"/>
            <a:ext cx="7937" cy="1080235"/>
          </a:xfrm>
          <a:prstGeom prst="line">
            <a:avLst/>
          </a:prstGeom>
          <a:noFill/>
          <a:ln w="41275">
            <a:solidFill>
              <a:srgbClr val="000000"/>
            </a:solidFill>
            <a:miter lim="800000"/>
            <a:headEnd/>
            <a:tailEnd type="triangle" w="lg" len="lg"/>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mn-cs"/>
            </a:endParaRPr>
          </a:p>
        </p:txBody>
      </p:sp>
      <p:sp>
        <p:nvSpPr>
          <p:cNvPr id="583699" name="Text Box 4"/>
          <p:cNvSpPr txBox="1">
            <a:spLocks noChangeArrowheads="1"/>
          </p:cNvSpPr>
          <p:nvPr/>
        </p:nvSpPr>
        <p:spPr bwMode="auto">
          <a:xfrm>
            <a:off x="7796213" y="86147"/>
            <a:ext cx="1347787" cy="606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81639" tIns="40820" rIns="81639" bIns="40820"/>
          <a:lstStyle>
            <a:lvl1pPr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2pPr>
            <a:lvl3pPr marL="11430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3pPr>
            <a:lvl4pPr marL="16002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4pPr>
            <a:lvl5pPr marL="2057400" indent="-228600" eaLnBrk="0" hangingPunct="0">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en-GB" sz="1800" b="1" i="0" u="none" strike="noStrike" kern="1200" cap="none" spc="0" normalizeH="0" baseline="0" noProof="0" dirty="0">
                <a:ln>
                  <a:noFill/>
                </a:ln>
                <a:solidFill>
                  <a:srgbClr val="FFFFFF"/>
                </a:solidFill>
                <a:effectLst/>
                <a:uLnTx/>
                <a:uFillTx/>
                <a:latin typeface="Arial" charset="0"/>
                <a:ea typeface="ＭＳ Ｐゴシック" charset="0"/>
              </a:rPr>
              <a:t>OT Survey page 437</a:t>
            </a:r>
          </a:p>
        </p:txBody>
      </p:sp>
      <p:sp>
        <p:nvSpPr>
          <p:cNvPr id="22" name="Text Box 14"/>
          <p:cNvSpPr txBox="1">
            <a:spLocks noChangeArrowheads="1"/>
          </p:cNvSpPr>
          <p:nvPr/>
        </p:nvSpPr>
        <p:spPr bwMode="auto">
          <a:xfrm>
            <a:off x="2571648" y="2233502"/>
            <a:ext cx="5168703" cy="525401"/>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8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Day of the L</a:t>
            </a:r>
            <a:r>
              <a:rPr kumimoji="0" lang="en-GB" sz="2400" b="1"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charset="0"/>
                <a:ea typeface="ＭＳ Ｐゴシック" charset="0"/>
                <a:cs typeface="Arial" charset="0"/>
              </a:rPr>
              <a:t>ORD</a:t>
            </a:r>
          </a:p>
        </p:txBody>
      </p:sp>
    </p:spTree>
    <p:extLst>
      <p:ext uri="{BB962C8B-B14F-4D97-AF65-F5344CB8AC3E}">
        <p14:creationId xmlns:p14="http://schemas.microsoft.com/office/powerpoint/2010/main" val="165050215"/>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p:stCondLst>
                              <p:cond delay="8000"/>
                            </p:stCondLst>
                            <p:childTnLst>
                              <p:par>
                                <p:cTn id="24" presetID="47" presetClass="entr" fill="hold" nodeType="afterEffect">
                                  <p:stCondLst>
                                    <p:cond delay="0"/>
                                  </p:stCondLst>
                                  <p:childTnLst>
                                    <p:set>
                                      <p:cBhvr additive="repl">
                                        <p:cTn id="25" dur="1" fill="hold">
                                          <p:stCondLst>
                                            <p:cond delay="0"/>
                                          </p:stCondLst>
                                        </p:cTn>
                                        <p:tgtEl>
                                          <p:spTgt spid="19"/>
                                        </p:tgtEl>
                                        <p:attrNameLst>
                                          <p:attrName>style.visibility</p:attrName>
                                        </p:attrNameLst>
                                      </p:cBhvr>
                                      <p:to>
                                        <p:strVal val="visible"/>
                                      </p:to>
                                    </p:set>
                                    <p:animEffect transition="in" filter="fade">
                                      <p:cBhvr additive="repl">
                                        <p:cTn id="26" dur="2000"/>
                                        <p:tgtEl>
                                          <p:spTgt spid="19"/>
                                        </p:tgtEl>
                                      </p:cBhvr>
                                    </p:animEffect>
                                    <p:anim calcmode="lin" valueType="num">
                                      <p:cBhvr additive="repl">
                                        <p:cTn id="27" dur="2000" fill="hold"/>
                                        <p:tgtEl>
                                          <p:spTgt spid="19"/>
                                        </p:tgtEl>
                                        <p:attrNameLst>
                                          <p:attrName>ppt_x</p:attrName>
                                        </p:attrNameLst>
                                      </p:cBhvr>
                                      <p:tavLst>
                                        <p:tav tm="100000">
                                          <p:val>
                                            <p:strVal val="#ppt_x"/>
                                          </p:val>
                                        </p:tav>
                                        <p:tav>
                                          <p:val>
                                            <p:strVal val="#ppt_x"/>
                                          </p:val>
                                        </p:tav>
                                      </p:tavLst>
                                    </p:anim>
                                    <p:anim calcmode="lin" valueType="num">
                                      <p:cBhvr additive="repl">
                                        <p:cTn id="28" dur="2000" fill="hold"/>
                                        <p:tgtEl>
                                          <p:spTgt spid="19"/>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p:stCondLst>
                              <p:cond delay="12000"/>
                            </p:stCondLst>
                            <p:childTnLst>
                              <p:par>
                                <p:cTn id="34" presetID="22" presetClass="entr" presetSubtype="4"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down)">
                                      <p:cBhvr>
                                        <p:cTn id="36" dur="500"/>
                                        <p:tgtEl>
                                          <p:spTgt spid="7"/>
                                        </p:tgtEl>
                                      </p:cBhvr>
                                    </p:animEffect>
                                  </p:childTnLst>
                                </p:cTn>
                              </p:par>
                            </p:childTnLst>
                          </p:cTn>
                        </p:par>
                        <p:par>
                          <p:cTn id="37" fill="hold" nodeType="afterGroup">
                            <p:stCondLst>
                              <p:cond delay="12500"/>
                            </p:stCondLst>
                            <p:childTnLst>
                              <p:par>
                                <p:cTn id="38" presetID="9" presetClass="entr" fill="hold" nodeType="afterEffect">
                                  <p:stCondLst>
                                    <p:cond delay="0"/>
                                  </p:stCondLst>
                                  <p:childTnLst>
                                    <p:set>
                                      <p:cBhvr additive="repl">
                                        <p:cTn id="39" dur="1" fill="hold">
                                          <p:stCondLst>
                                            <p:cond delay="0"/>
                                          </p:stCondLst>
                                        </p:cTn>
                                        <p:tgtEl>
                                          <p:spTgt spid="32779"/>
                                        </p:tgtEl>
                                        <p:attrNameLst>
                                          <p:attrName>style.visibility</p:attrName>
                                        </p:attrNameLst>
                                      </p:cBhvr>
                                      <p:to>
                                        <p:strVal val="visible"/>
                                      </p:to>
                                    </p:set>
                                    <p:animEffect transition="in" filter="dissolve">
                                      <p:cBhvr additive="repl">
                                        <p:cTn id="40" dur="2000"/>
                                        <p:tgtEl>
                                          <p:spTgt spid="32779"/>
                                        </p:tgtEl>
                                      </p:cBhvr>
                                    </p:animEffect>
                                  </p:childTnLst>
                                </p:cTn>
                              </p:par>
                            </p:childTnLst>
                          </p:cTn>
                        </p:par>
                        <p:par>
                          <p:cTn id="41" fill="hold" nodeType="afterGroup">
                            <p:stCondLst>
                              <p:cond delay="14500"/>
                            </p:stCondLst>
                            <p:childTnLst>
                              <p:par>
                                <p:cTn id="42" presetID="47" presetClass="entr" fill="hold" nodeType="afterEffect">
                                  <p:stCondLst>
                                    <p:cond delay="0"/>
                                  </p:stCondLst>
                                  <p:childTnLst>
                                    <p:set>
                                      <p:cBhvr additive="repl">
                                        <p:cTn id="43" dur="1" fill="hold">
                                          <p:stCondLst>
                                            <p:cond delay="0"/>
                                          </p:stCondLst>
                                        </p:cTn>
                                        <p:tgtEl>
                                          <p:spTgt spid="32778"/>
                                        </p:tgtEl>
                                        <p:attrNameLst>
                                          <p:attrName>style.visibility</p:attrName>
                                        </p:attrNameLst>
                                      </p:cBhvr>
                                      <p:to>
                                        <p:strVal val="visible"/>
                                      </p:to>
                                    </p:set>
                                    <p:animEffect transition="in" filter="fade">
                                      <p:cBhvr additive="repl">
                                        <p:cTn id="44" dur="2000"/>
                                        <p:tgtEl>
                                          <p:spTgt spid="32778"/>
                                        </p:tgtEl>
                                      </p:cBhvr>
                                    </p:animEffect>
                                    <p:anim calcmode="lin" valueType="num">
                                      <p:cBhvr additive="repl">
                                        <p:cTn id="45" dur="2000" fill="hold"/>
                                        <p:tgtEl>
                                          <p:spTgt spid="32778"/>
                                        </p:tgtEl>
                                        <p:attrNameLst>
                                          <p:attrName>ppt_x</p:attrName>
                                        </p:attrNameLst>
                                      </p:cBhvr>
                                      <p:tavLst>
                                        <p:tav tm="100000">
                                          <p:val>
                                            <p:strVal val="#ppt_x"/>
                                          </p:val>
                                        </p:tav>
                                        <p:tav>
                                          <p:val>
                                            <p:strVal val="#ppt_x"/>
                                          </p:val>
                                        </p:tav>
                                      </p:tavLst>
                                    </p:anim>
                                    <p:anim calcmode="lin" valueType="num">
                                      <p:cBhvr additive="repl">
                                        <p:cTn id="46" dur="2000" fill="hold"/>
                                        <p:tgtEl>
                                          <p:spTgt spid="32778"/>
                                        </p:tgtEl>
                                        <p:attrNameLst>
                                          <p:attrName>ppt_y</p:attrName>
                                        </p:attrNameLst>
                                      </p:cBhvr>
                                      <p:tavLst>
                                        <p:tav tm="100000">
                                          <p:val>
                                            <p:strVal val="#ppt_y-.1"/>
                                          </p:val>
                                        </p:tav>
                                        <p:tav>
                                          <p:val>
                                            <p:strVal val="#ppt_y"/>
                                          </p:val>
                                        </p:tav>
                                      </p:tavLst>
                                    </p:anim>
                                  </p:childTnLst>
                                </p:cTn>
                              </p:par>
                            </p:childTnLst>
                          </p:cTn>
                        </p:par>
                        <p:par>
                          <p:cTn id="47" fill="hold" nodeType="afterGroup">
                            <p:stCondLst>
                              <p:cond delay="16500"/>
                            </p:stCondLst>
                            <p:childTnLst>
                              <p:par>
                                <p:cTn id="48" presetID="9" presetClass="entr" fill="hold" nodeType="afterEffect">
                                  <p:stCondLst>
                                    <p:cond delay="0"/>
                                  </p:stCondLst>
                                  <p:childTnLst>
                                    <p:set>
                                      <p:cBhvr additive="repl">
                                        <p:cTn id="49" dur="1" fill="hold">
                                          <p:stCondLst>
                                            <p:cond delay="0"/>
                                          </p:stCondLst>
                                        </p:cTn>
                                        <p:tgtEl>
                                          <p:spTgt spid="32780"/>
                                        </p:tgtEl>
                                        <p:attrNameLst>
                                          <p:attrName>style.visibility</p:attrName>
                                        </p:attrNameLst>
                                      </p:cBhvr>
                                      <p:to>
                                        <p:strVal val="visible"/>
                                      </p:to>
                                    </p:set>
                                    <p:animEffect transition="in" filter="dissolve">
                                      <p:cBhvr additive="repl">
                                        <p:cTn id="50" dur="2000"/>
                                        <p:tgtEl>
                                          <p:spTgt spid="32780"/>
                                        </p:tgtEl>
                                      </p:cBhvr>
                                    </p:animEffect>
                                  </p:childTnLst>
                                </p:cTn>
                              </p:par>
                            </p:childTnLst>
                          </p:cTn>
                        </p:par>
                        <p:par>
                          <p:cTn id="51" fill="hold" nodeType="afterGroup">
                            <p:stCondLst>
                              <p:cond delay="18500"/>
                            </p:stCondLst>
                            <p:childTnLst>
                              <p:par>
                                <p:cTn id="52" presetID="9" presetClass="entr" fill="hold" nodeType="afterEffect">
                                  <p:stCondLst>
                                    <p:cond delay="0"/>
                                  </p:stCondLst>
                                  <p:iterate type="lt">
                                    <p:tmPct val="0"/>
                                  </p:iterate>
                                  <p:childTnLst>
                                    <p:set>
                                      <p:cBhvr additive="repl">
                                        <p:cTn id="53"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4" dur="2000"/>
                                        <p:tgtEl>
                                          <p:spTgt spid="32780">
                                            <p:txEl>
                                              <p:pRg st="0" end="0"/>
                                            </p:txEl>
                                          </p:spTgt>
                                        </p:tgtEl>
                                      </p:cBhvr>
                                    </p:animEffect>
                                  </p:childTnLst>
                                </p:cTn>
                              </p:par>
                            </p:childTnLst>
                          </p:cTn>
                        </p:par>
                        <p:par>
                          <p:cTn id="55" fill="hold" nodeType="afterGroup">
                            <p:stCondLst>
                              <p:cond delay="20500"/>
                            </p:stCondLst>
                            <p:childTnLst>
                              <p:par>
                                <p:cTn id="56" presetID="42" presetClass="entr" fill="hold" nodeType="afterEffect">
                                  <p:stCondLst>
                                    <p:cond delay="0"/>
                                  </p:stCondLst>
                                  <p:childTnLst>
                                    <p:set>
                                      <p:cBhvr additive="repl">
                                        <p:cTn id="57" dur="1" fill="hold">
                                          <p:stCondLst>
                                            <p:cond delay="0"/>
                                          </p:stCondLst>
                                        </p:cTn>
                                        <p:tgtEl>
                                          <p:spTgt spid="32783"/>
                                        </p:tgtEl>
                                        <p:attrNameLst>
                                          <p:attrName>style.visibility</p:attrName>
                                        </p:attrNameLst>
                                      </p:cBhvr>
                                      <p:to>
                                        <p:strVal val="visible"/>
                                      </p:to>
                                    </p:set>
                                    <p:animEffect transition="in" filter="fade">
                                      <p:cBhvr additive="repl">
                                        <p:cTn id="58" dur="2000"/>
                                        <p:tgtEl>
                                          <p:spTgt spid="32783"/>
                                        </p:tgtEl>
                                      </p:cBhvr>
                                    </p:animEffect>
                                    <p:anim calcmode="lin" valueType="num">
                                      <p:cBhvr additive="repl">
                                        <p:cTn id="59" dur="2000" fill="hold"/>
                                        <p:tgtEl>
                                          <p:spTgt spid="32783"/>
                                        </p:tgtEl>
                                        <p:attrNameLst>
                                          <p:attrName>ppt_x</p:attrName>
                                        </p:attrNameLst>
                                      </p:cBhvr>
                                      <p:tavLst>
                                        <p:tav tm="100000">
                                          <p:val>
                                            <p:strVal val="#ppt_x"/>
                                          </p:val>
                                        </p:tav>
                                        <p:tav>
                                          <p:val>
                                            <p:strVal val="#ppt_x"/>
                                          </p:val>
                                        </p:tav>
                                      </p:tavLst>
                                    </p:anim>
                                    <p:anim calcmode="lin" valueType="num">
                                      <p:cBhvr additive="repl">
                                        <p:cTn id="60" dur="2000" fill="hold"/>
                                        <p:tgtEl>
                                          <p:spTgt spid="32783"/>
                                        </p:tgtEl>
                                        <p:attrNameLst>
                                          <p:attrName>ppt_y</p:attrName>
                                        </p:attrNameLst>
                                      </p:cBhvr>
                                      <p:tavLst>
                                        <p:tav tm="100000">
                                          <p:val>
                                            <p:strVal val="#ppt_y+.1"/>
                                          </p:val>
                                        </p:tav>
                                        <p:tav>
                                          <p:val>
                                            <p:strVal val="#ppt_y"/>
                                          </p:val>
                                        </p:tav>
                                      </p:tavLst>
                                    </p:anim>
                                  </p:childTnLst>
                                </p:cTn>
                              </p:par>
                            </p:childTnLst>
                          </p:cTn>
                        </p:par>
                        <p:par>
                          <p:cTn id="61" fill="hold" nodeType="afterGroup">
                            <p:stCondLst>
                              <p:cond delay="22500"/>
                            </p:stCondLst>
                            <p:childTnLst>
                              <p:par>
                                <p:cTn id="62" presetID="9" presetClass="entr" fill="hold" nodeType="afterEffect">
                                  <p:stCondLst>
                                    <p:cond delay="0"/>
                                  </p:stCondLst>
                                  <p:childTnLst>
                                    <p:set>
                                      <p:cBhvr additive="repl">
                                        <p:cTn id="63" dur="1" fill="hold">
                                          <p:stCondLst>
                                            <p:cond delay="0"/>
                                          </p:stCondLst>
                                        </p:cTn>
                                        <p:tgtEl>
                                          <p:spTgt spid="32775"/>
                                        </p:tgtEl>
                                        <p:attrNameLst>
                                          <p:attrName>style.visibility</p:attrName>
                                        </p:attrNameLst>
                                      </p:cBhvr>
                                      <p:to>
                                        <p:strVal val="visible"/>
                                      </p:to>
                                    </p:set>
                                    <p:animEffect transition="in" filter="dissolve">
                                      <p:cBhvr additive="repl">
                                        <p:cTn id="64" dur="2000"/>
                                        <p:tgtEl>
                                          <p:spTgt spid="32775"/>
                                        </p:tgtEl>
                                      </p:cBhvr>
                                    </p:animEffect>
                                  </p:childTnLst>
                                </p:cTn>
                              </p:par>
                            </p:childTnLst>
                          </p:cTn>
                        </p:par>
                        <p:par>
                          <p:cTn id="65" fill="hold" nodeType="afterGroup">
                            <p:stCondLst>
                              <p:cond delay="24500"/>
                            </p:stCondLst>
                            <p:childTnLst>
                              <p:par>
                                <p:cTn id="66" presetID="9" presetClass="entr" fill="hold" nodeType="afterEffect">
                                  <p:stCondLst>
                                    <p:cond delay="0"/>
                                  </p:stCondLst>
                                  <p:childTnLst>
                                    <p:set>
                                      <p:cBhvr additive="repl">
                                        <p:cTn id="67" dur="1" fill="hold">
                                          <p:stCondLst>
                                            <p:cond delay="0"/>
                                          </p:stCondLst>
                                        </p:cTn>
                                        <p:tgtEl>
                                          <p:spTgt spid="32781"/>
                                        </p:tgtEl>
                                        <p:attrNameLst>
                                          <p:attrName>style.visibility</p:attrName>
                                        </p:attrNameLst>
                                      </p:cBhvr>
                                      <p:to>
                                        <p:strVal val="visible"/>
                                      </p:to>
                                    </p:set>
                                    <p:animEffect transition="in" filter="dissolve">
                                      <p:cBhvr additive="repl">
                                        <p:cTn id="68" dur="2000"/>
                                        <p:tgtEl>
                                          <p:spTgt spid="32781"/>
                                        </p:tgtEl>
                                      </p:cBhvr>
                                    </p:animEffect>
                                  </p:childTnLst>
                                </p:cTn>
                              </p:par>
                            </p:childTnLst>
                          </p:cTn>
                        </p:par>
                        <p:par>
                          <p:cTn id="69" fill="hold" nodeType="afterGroup">
                            <p:stCondLst>
                              <p:cond delay="265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72" dur="2000"/>
                                        <p:tgtEl>
                                          <p:spTgt spid="32781">
                                            <p:txEl>
                                              <p:pRg st="0" end="0"/>
                                            </p:txEl>
                                          </p:spTgt>
                                        </p:tgtEl>
                                      </p:cBhvr>
                                    </p:animEffect>
                                  </p:childTnLst>
                                </p:cTn>
                              </p:par>
                            </p:childTnLst>
                          </p:cTn>
                        </p:par>
                        <p:par>
                          <p:cTn id="73" fill="hold" nodeType="afterGroup">
                            <p:stCondLst>
                              <p:cond delay="28500"/>
                            </p:stCondLst>
                            <p:childTnLst>
                              <p:par>
                                <p:cTn id="74" presetID="9" presetClass="entr" fill="hold" nodeType="afterEffect">
                                  <p:stCondLst>
                                    <p:cond delay="0"/>
                                  </p:stCondLst>
                                  <p:iterate type="lt">
                                    <p:tmPct val="0"/>
                                  </p:iterate>
                                  <p:childTnLst>
                                    <p:set>
                                      <p:cBhvr additive="repl">
                                        <p:cTn id="75"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6" dur="2000"/>
                                        <p:tgtEl>
                                          <p:spTgt spid="32781">
                                            <p:txEl>
                                              <p:pRg st="1" end="1"/>
                                            </p:txEl>
                                          </p:spTgt>
                                        </p:tgtEl>
                                      </p:cBhvr>
                                    </p:animEffect>
                                  </p:childTnLst>
                                </p:cTn>
                              </p:par>
                            </p:childTnLst>
                          </p:cTn>
                        </p:par>
                        <p:par>
                          <p:cTn id="77" fill="hold" nodeType="afterGroup">
                            <p:stCondLst>
                              <p:cond delay="30500"/>
                            </p:stCondLst>
                            <p:childTnLst>
                              <p:par>
                                <p:cTn id="78" presetID="42" presetClass="entr" fill="hold" nodeType="afterEffect">
                                  <p:stCondLst>
                                    <p:cond delay="0"/>
                                  </p:stCondLst>
                                  <p:childTnLst>
                                    <p:set>
                                      <p:cBhvr additive="repl">
                                        <p:cTn id="79" dur="1" fill="hold">
                                          <p:stCondLst>
                                            <p:cond delay="0"/>
                                          </p:stCondLst>
                                        </p:cTn>
                                        <p:tgtEl>
                                          <p:spTgt spid="32784"/>
                                        </p:tgtEl>
                                        <p:attrNameLst>
                                          <p:attrName>style.visibility</p:attrName>
                                        </p:attrNameLst>
                                      </p:cBhvr>
                                      <p:to>
                                        <p:strVal val="visible"/>
                                      </p:to>
                                    </p:set>
                                    <p:animEffect transition="in" filter="fade">
                                      <p:cBhvr additive="repl">
                                        <p:cTn id="80" dur="2000"/>
                                        <p:tgtEl>
                                          <p:spTgt spid="32784"/>
                                        </p:tgtEl>
                                      </p:cBhvr>
                                    </p:animEffect>
                                    <p:anim calcmode="lin" valueType="num">
                                      <p:cBhvr additive="repl">
                                        <p:cTn id="81" dur="2000" fill="hold"/>
                                        <p:tgtEl>
                                          <p:spTgt spid="32784"/>
                                        </p:tgtEl>
                                        <p:attrNameLst>
                                          <p:attrName>ppt_x</p:attrName>
                                        </p:attrNameLst>
                                      </p:cBhvr>
                                      <p:tavLst>
                                        <p:tav tm="100000">
                                          <p:val>
                                            <p:strVal val="#ppt_x"/>
                                          </p:val>
                                        </p:tav>
                                        <p:tav>
                                          <p:val>
                                            <p:strVal val="#ppt_x"/>
                                          </p:val>
                                        </p:tav>
                                      </p:tavLst>
                                    </p:anim>
                                    <p:anim calcmode="lin" valueType="num">
                                      <p:cBhvr additive="repl">
                                        <p:cTn id="82" dur="2000" fill="hold"/>
                                        <p:tgtEl>
                                          <p:spTgt spid="32784"/>
                                        </p:tgtEl>
                                        <p:attrNameLst>
                                          <p:attrName>ppt_y</p:attrName>
                                        </p:attrNameLst>
                                      </p:cBhvr>
                                      <p:tavLst>
                                        <p:tav tm="100000">
                                          <p:val>
                                            <p:strVal val="#ppt_y+.1"/>
                                          </p:val>
                                        </p:tav>
                                        <p:tav>
                                          <p:val>
                                            <p:strVal val="#ppt_y"/>
                                          </p:val>
                                        </p:tav>
                                      </p:tavLst>
                                    </p:anim>
                                  </p:childTnLst>
                                </p:cTn>
                              </p:par>
                            </p:childTnLst>
                          </p:cTn>
                        </p:par>
                        <p:par>
                          <p:cTn id="83" fill="hold" nodeType="afterGroup">
                            <p:stCondLst>
                              <p:cond delay="345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403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45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52700"/>
                            </p:stCondLst>
                            <p:childTnLst>
                              <p:par>
                                <p:cTn id="99" presetID="42" presetClass="entr" fill="hold" nodeType="afterEffect">
                                  <p:stCondLst>
                                    <p:cond delay="0"/>
                                  </p:stCondLst>
                                  <p:childTnLst>
                                    <p:set>
                                      <p:cBhvr additive="repl">
                                        <p:cTn id="100" dur="1" fill="hold">
                                          <p:stCondLst>
                                            <p:cond delay="0"/>
                                          </p:stCondLst>
                                        </p:cTn>
                                        <p:tgtEl>
                                          <p:spTgt spid="20"/>
                                        </p:tgtEl>
                                        <p:attrNameLst>
                                          <p:attrName>style.visibility</p:attrName>
                                        </p:attrNameLst>
                                      </p:cBhvr>
                                      <p:to>
                                        <p:strVal val="visible"/>
                                      </p:to>
                                    </p:set>
                                    <p:animEffect transition="in" filter="fade">
                                      <p:cBhvr additive="repl">
                                        <p:cTn id="101" dur="2000"/>
                                        <p:tgtEl>
                                          <p:spTgt spid="20"/>
                                        </p:tgtEl>
                                      </p:cBhvr>
                                    </p:animEffect>
                                    <p:anim calcmode="lin" valueType="num">
                                      <p:cBhvr additive="repl">
                                        <p:cTn id="102" dur="2000" fill="hold"/>
                                        <p:tgtEl>
                                          <p:spTgt spid="20"/>
                                        </p:tgtEl>
                                        <p:attrNameLst>
                                          <p:attrName>ppt_x</p:attrName>
                                        </p:attrNameLst>
                                      </p:cBhvr>
                                      <p:tavLst>
                                        <p:tav tm="100000">
                                          <p:val>
                                            <p:strVal val="#ppt_x"/>
                                          </p:val>
                                        </p:tav>
                                        <p:tav>
                                          <p:val>
                                            <p:strVal val="#ppt_x"/>
                                          </p:val>
                                        </p:tav>
                                      </p:tavLst>
                                    </p:anim>
                                    <p:anim calcmode="lin" valueType="num">
                                      <p:cBhvr additive="repl">
                                        <p:cTn id="103" dur="2000" fill="hold"/>
                                        <p:tgtEl>
                                          <p:spTgt spid="20"/>
                                        </p:tgtEl>
                                        <p:attrNameLst>
                                          <p:attrName>ppt_y</p:attrName>
                                        </p:attrNameLst>
                                      </p:cBhvr>
                                      <p:tavLst>
                                        <p:tav tm="100000">
                                          <p:val>
                                            <p:strVal val="#ppt_y+.1"/>
                                          </p:val>
                                        </p:tav>
                                        <p:tav>
                                          <p:val>
                                            <p:strVal val="#ppt_y"/>
                                          </p:val>
                                        </p:tav>
                                      </p:tavLst>
                                    </p:anim>
                                  </p:childTnLst>
                                </p:cTn>
                              </p:par>
                            </p:childTnLst>
                          </p:cTn>
                        </p:par>
                        <p:par>
                          <p:cTn id="104" fill="hold">
                            <p:stCondLst>
                              <p:cond delay="54700"/>
                            </p:stCondLst>
                            <p:childTnLst>
                              <p:par>
                                <p:cTn id="105" presetID="9" presetClass="entr" fill="hold" nodeType="afterEffect">
                                  <p:stCondLst>
                                    <p:cond delay="0"/>
                                  </p:stCondLst>
                                  <p:childTnLst>
                                    <p:set>
                                      <p:cBhvr additive="repl">
                                        <p:cTn id="106" dur="1" fill="hold">
                                          <p:stCondLst>
                                            <p:cond delay="0"/>
                                          </p:stCondLst>
                                        </p:cTn>
                                        <p:tgtEl>
                                          <p:spTgt spid="32782"/>
                                        </p:tgtEl>
                                        <p:attrNameLst>
                                          <p:attrName>style.visibility</p:attrName>
                                        </p:attrNameLst>
                                      </p:cBhvr>
                                      <p:to>
                                        <p:strVal val="visible"/>
                                      </p:to>
                                    </p:set>
                                    <p:animEffect transition="in" filter="dissolve">
                                      <p:cBhvr additive="repl">
                                        <p:cTn id="107" dur="2000"/>
                                        <p:tgtEl>
                                          <p:spTgt spid="32782"/>
                                        </p:tgtEl>
                                      </p:cBhvr>
                                    </p:animEffect>
                                  </p:childTnLst>
                                </p:cTn>
                              </p:par>
                            </p:childTnLst>
                          </p:cTn>
                        </p:par>
                        <p:par>
                          <p:cTn id="108" fill="hold">
                            <p:stCondLst>
                              <p:cond delay="56700"/>
                            </p:stCondLst>
                            <p:childTnLst>
                              <p:par>
                                <p:cTn id="109" presetID="9" presetClass="entr" fill="hold" nodeType="afterEffect">
                                  <p:stCondLst>
                                    <p:cond delay="0"/>
                                  </p:stCondLst>
                                  <p:childTnLst>
                                    <p:set>
                                      <p:cBhvr additive="repl">
                                        <p:cTn id="110" dur="1" fill="hold">
                                          <p:stCondLst>
                                            <p:cond delay="0"/>
                                          </p:stCondLst>
                                        </p:cTn>
                                        <p:tgtEl>
                                          <p:spTgt spid="22"/>
                                        </p:tgtEl>
                                        <p:attrNameLst>
                                          <p:attrName>style.visibility</p:attrName>
                                        </p:attrNameLst>
                                      </p:cBhvr>
                                      <p:to>
                                        <p:strVal val="visible"/>
                                      </p:to>
                                    </p:set>
                                    <p:animEffect transition="in" filter="dissolve">
                                      <p:cBhvr additive="repl">
                                        <p:cTn id="111" dur="2000"/>
                                        <p:tgtEl>
                                          <p:spTgt spid="22"/>
                                        </p:tgtEl>
                                      </p:cBhvr>
                                    </p:animEffect>
                                  </p:childTnLst>
                                </p:cTn>
                              </p:par>
                            </p:childTnLst>
                          </p:cTn>
                        </p:par>
                        <p:par>
                          <p:cTn id="112" fill="hold">
                            <p:stCondLst>
                              <p:cond delay="58700"/>
                            </p:stCondLst>
                            <p:childTnLst>
                              <p:par>
                                <p:cTn id="113" presetID="22" presetClass="entr" presetSubtype="8" fill="hold" grpId="0" nodeType="afterEffect">
                                  <p:stCondLst>
                                    <p:cond delay="0"/>
                                  </p:stCondLst>
                                  <p:childTnLst>
                                    <p:set>
                                      <p:cBhvr>
                                        <p:cTn id="114" dur="1" fill="hold">
                                          <p:stCondLst>
                                            <p:cond delay="0"/>
                                          </p:stCondLst>
                                        </p:cTn>
                                        <p:tgtEl>
                                          <p:spTgt spid="22"/>
                                        </p:tgtEl>
                                        <p:attrNameLst>
                                          <p:attrName>style.visibility</p:attrName>
                                        </p:attrNameLst>
                                      </p:cBhvr>
                                      <p:to>
                                        <p:strVal val="visible"/>
                                      </p:to>
                                    </p:set>
                                    <p:animEffect transition="in" filter="wipe(left)">
                                      <p:cBhvr>
                                        <p:cTn id="1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E FAITHFUL UNTO DEATH - Lucia's Blog">
            <a:extLst>
              <a:ext uri="{FF2B5EF4-FFF2-40B4-BE49-F238E27FC236}">
                <a16:creationId xmlns:a16="http://schemas.microsoft.com/office/drawing/2014/main" id="{CE447761-765C-13EC-1944-0B25BB04B1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49" y="779489"/>
            <a:ext cx="9135966" cy="6078511"/>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2">
            <a:extLst>
              <a:ext uri="{FF2B5EF4-FFF2-40B4-BE49-F238E27FC236}">
                <a16:creationId xmlns:a16="http://schemas.microsoft.com/office/drawing/2014/main" id="{6333ADB0-6673-CFA5-3201-A6C037FDC8E1}"/>
              </a:ext>
            </a:extLst>
          </p:cNvPr>
          <p:cNvSpPr txBox="1">
            <a:spLocks noChangeArrowheads="1"/>
          </p:cNvSpPr>
          <p:nvPr/>
        </p:nvSpPr>
        <p:spPr bwMode="auto">
          <a:xfrm>
            <a:off x="9249" y="-31743"/>
            <a:ext cx="9144000" cy="274644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effectLst/>
              </a:rPr>
              <a:t>"For in that day,"</a:t>
            </a:r>
            <a:r>
              <a:rPr lang="ar-SA" sz="2800" dirty="0">
                <a:effectLst/>
              </a:rPr>
              <a:t> </a:t>
            </a:r>
            <a:r>
              <a:rPr lang="en-US" sz="2800" dirty="0">
                <a:effectLst/>
              </a:rPr>
              <a:t>says the L</a:t>
            </a:r>
            <a:r>
              <a:rPr lang="en-US" sz="2400" dirty="0">
                <a:effectLst/>
              </a:rPr>
              <a:t>ORD</a:t>
            </a:r>
            <a:r>
              <a:rPr lang="en-US" sz="2800" dirty="0">
                <a:effectLst/>
              </a:rPr>
              <a:t> of Heaven’s Armies,</a:t>
            </a:r>
          </a:p>
          <a:p>
            <a:r>
              <a:rPr lang="en-US" sz="2800" dirty="0">
                <a:effectLst/>
              </a:rPr>
              <a:t>"I will break the yoke from their necks</a:t>
            </a:r>
            <a:r>
              <a:rPr lang="ar-SA" sz="2800" dirty="0">
                <a:effectLst/>
              </a:rPr>
              <a:t> </a:t>
            </a:r>
            <a:r>
              <a:rPr lang="en-US" sz="2800" dirty="0">
                <a:effectLst/>
              </a:rPr>
              <a:t>and snap their chains. Foreigners will no longer be their masters.</a:t>
            </a:r>
          </a:p>
          <a:p>
            <a:r>
              <a:rPr lang="en-US" sz="2800" baseline="30000" dirty="0">
                <a:effectLst/>
              </a:rPr>
              <a:t>9 </a:t>
            </a:r>
            <a:r>
              <a:rPr lang="en-US" sz="2800" dirty="0">
                <a:effectLst/>
              </a:rPr>
              <a:t>For </a:t>
            </a:r>
            <a:r>
              <a:rPr lang="en-US" sz="2800" dirty="0">
                <a:solidFill>
                  <a:srgbClr val="FFFF00"/>
                </a:solidFill>
                <a:effectLst/>
              </a:rPr>
              <a:t>my people will serve the LORD their God</a:t>
            </a:r>
          </a:p>
          <a:p>
            <a:r>
              <a:rPr lang="en-US" sz="2800" dirty="0">
                <a:solidFill>
                  <a:srgbClr val="FFFF00"/>
                </a:solidFill>
                <a:effectLst/>
              </a:rPr>
              <a:t>and their king descended from David</a:t>
            </a:r>
            <a:r>
              <a:rPr lang="en-US" sz="2800" dirty="0">
                <a:effectLst/>
              </a:rPr>
              <a:t>—</a:t>
            </a:r>
          </a:p>
          <a:p>
            <a:r>
              <a:rPr lang="en-US" sz="2800" dirty="0">
                <a:effectLst/>
              </a:rPr>
              <a:t>the king I will raise up for them" (Jer 30:8-9 NLT)</a:t>
            </a:r>
          </a:p>
        </p:txBody>
      </p:sp>
    </p:spTree>
    <p:extLst>
      <p:ext uri="{BB962C8B-B14F-4D97-AF65-F5344CB8AC3E}">
        <p14:creationId xmlns:p14="http://schemas.microsoft.com/office/powerpoint/2010/main" val="4101174765"/>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Does it Mean That Jesus is King of the Jews?">
            <a:extLst>
              <a:ext uri="{FF2B5EF4-FFF2-40B4-BE49-F238E27FC236}">
                <a16:creationId xmlns:a16="http://schemas.microsoft.com/office/drawing/2014/main" id="{406D91E9-1EA1-00A3-8B95-7552B3A1F3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8868"/>
          <a:stretch/>
        </p:blipFill>
        <p:spPr bwMode="auto">
          <a:xfrm>
            <a:off x="0" y="1039813"/>
            <a:ext cx="3761117" cy="4778375"/>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2">
            <a:extLst>
              <a:ext uri="{FF2B5EF4-FFF2-40B4-BE49-F238E27FC236}">
                <a16:creationId xmlns:a16="http://schemas.microsoft.com/office/drawing/2014/main" id="{6333ADB0-6673-CFA5-3201-A6C037FDC8E1}"/>
              </a:ext>
            </a:extLst>
          </p:cNvPr>
          <p:cNvSpPr txBox="1">
            <a:spLocks noChangeArrowheads="1"/>
          </p:cNvSpPr>
          <p:nvPr/>
        </p:nvSpPr>
        <p:spPr bwMode="auto">
          <a:xfrm>
            <a:off x="3950897" y="273113"/>
            <a:ext cx="4909053" cy="631177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600" b="1">
                <a:solidFill>
                  <a:schemeClr val="bg1"/>
                </a:solidFill>
                <a:effectLst>
                  <a:glow rad="127000">
                    <a:schemeClr val="tx1"/>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sz="2800" dirty="0">
                <a:effectLst/>
              </a:rPr>
              <a:t>"</a:t>
            </a:r>
            <a:r>
              <a:rPr lang="en-US" sz="2800" dirty="0">
                <a:solidFill>
                  <a:srgbClr val="FFFF00"/>
                </a:solidFill>
                <a:effectLst/>
              </a:rPr>
              <a:t>They will have their own ruler again,</a:t>
            </a:r>
          </a:p>
          <a:p>
            <a:r>
              <a:rPr lang="en-US" sz="2800" dirty="0">
                <a:solidFill>
                  <a:srgbClr val="FFFF00"/>
                </a:solidFill>
                <a:effectLst/>
              </a:rPr>
              <a:t>and he will come from their own people</a:t>
            </a:r>
            <a:r>
              <a:rPr lang="en-US" sz="2800" dirty="0">
                <a:effectLst/>
              </a:rPr>
              <a:t>.</a:t>
            </a:r>
          </a:p>
          <a:p>
            <a:r>
              <a:rPr lang="en-US" sz="2800" dirty="0">
                <a:effectLst/>
              </a:rPr>
              <a:t>I will invite him to approach me," says the L</a:t>
            </a:r>
            <a:r>
              <a:rPr lang="en-US" sz="2400" dirty="0">
                <a:effectLst/>
              </a:rPr>
              <a:t>ORD</a:t>
            </a:r>
            <a:r>
              <a:rPr lang="en-US" sz="2800" dirty="0">
                <a:effectLst/>
              </a:rPr>
              <a:t>,</a:t>
            </a:r>
          </a:p>
          <a:p>
            <a:r>
              <a:rPr lang="en-US" sz="2800" dirty="0">
                <a:effectLst/>
              </a:rPr>
              <a:t>"for who would dare to come unless invited?</a:t>
            </a:r>
          </a:p>
          <a:p>
            <a:r>
              <a:rPr lang="en-US" sz="2800" baseline="30000" dirty="0">
                <a:effectLst/>
              </a:rPr>
              <a:t>22 </a:t>
            </a:r>
            <a:r>
              <a:rPr lang="en-US" sz="2800" dirty="0">
                <a:effectLst/>
              </a:rPr>
              <a:t>You will be my people,</a:t>
            </a:r>
          </a:p>
          <a:p>
            <a:r>
              <a:rPr lang="en-US" sz="2800" dirty="0">
                <a:effectLst/>
              </a:rPr>
              <a:t>and I will be your God."</a:t>
            </a:r>
          </a:p>
          <a:p>
            <a:r>
              <a:rPr lang="en-US" sz="2800" dirty="0">
                <a:effectLst/>
              </a:rPr>
              <a:t>(Jer 30:21-22 NLT)</a:t>
            </a:r>
          </a:p>
        </p:txBody>
      </p:sp>
    </p:spTree>
    <p:extLst>
      <p:ext uri="{BB962C8B-B14F-4D97-AF65-F5344CB8AC3E}">
        <p14:creationId xmlns:p14="http://schemas.microsoft.com/office/powerpoint/2010/main" val="261785117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31</a:t>
            </a:r>
          </a:p>
        </p:txBody>
      </p:sp>
    </p:spTree>
    <p:extLst>
      <p:ext uri="{BB962C8B-B14F-4D97-AF65-F5344CB8AC3E}">
        <p14:creationId xmlns:p14="http://schemas.microsoft.com/office/powerpoint/2010/main" val="25567260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3"/>
          <p:cNvSpPr>
            <a:spLocks noChangeArrowheads="1"/>
          </p:cNvSpPr>
          <p:nvPr/>
        </p:nvSpPr>
        <p:spPr bwMode="auto">
          <a:xfrm>
            <a:off x="0" y="0"/>
            <a:ext cx="9144000" cy="6858000"/>
          </a:xfrm>
          <a:prstGeom prst="rect">
            <a:avLst/>
          </a:prstGeom>
          <a:gradFill rotWithShape="1">
            <a:gsLst>
              <a:gs pos="0">
                <a:srgbClr val="000090"/>
              </a:gs>
              <a:gs pos="100000">
                <a:schemeClr val="bg1"/>
              </a:gs>
            </a:gsLst>
            <a:path path="rect">
              <a:fillToRect l="100000" t="10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charset="0"/>
              <a:ea typeface="ＭＳ Ｐゴシック" charset="0"/>
              <a:cs typeface="ＭＳ Ｐゴシック" charset="0"/>
            </a:endParaRPr>
          </a:p>
        </p:txBody>
      </p:sp>
      <p:pic>
        <p:nvPicPr>
          <p:cNvPr id="96258" name="Picture 3" descr="pastor-preach-cop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4000" y="2641600"/>
            <a:ext cx="63500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5410200" y="304800"/>
            <a:ext cx="3314700" cy="1828800"/>
          </a:xfrm>
          <a:solidFill>
            <a:schemeClr val="accent4"/>
          </a:solidFill>
        </p:spPr>
        <p:txBody>
          <a:bodyPr/>
          <a:lstStyle/>
          <a:p>
            <a:pPr algn="ctr">
              <a:defRPr/>
            </a:pPr>
            <a:r>
              <a:rPr lang="mr-IN" altLang="ja-JP" b="1" dirty="0">
                <a:solidFill>
                  <a:schemeClr val="bg1"/>
                </a:solidFill>
                <a:latin typeface="Helvetica" charset="0"/>
                <a:ea typeface="Osaka" charset="0"/>
                <a:cs typeface="Osaka" charset="0"/>
              </a:rPr>
              <a:t>"</a:t>
            </a:r>
            <a:r>
              <a:rPr lang="en-US" b="1" dirty="0">
                <a:solidFill>
                  <a:schemeClr val="bg1"/>
                </a:solidFill>
                <a:latin typeface="Helvetica" charset="0"/>
                <a:ea typeface="Osaka" charset="0"/>
                <a:cs typeface="Osaka" charset="0"/>
              </a:rPr>
              <a:t>How to Get Rid of the Jews</a:t>
            </a:r>
            <a:r>
              <a:rPr lang="mr-IN" altLang="ja-JP" b="1" dirty="0">
                <a:solidFill>
                  <a:schemeClr val="bg1"/>
                </a:solidFill>
                <a:latin typeface="Helvetica" charset="0"/>
                <a:ea typeface="Osaka" charset="0"/>
                <a:cs typeface="Osaka" charset="0"/>
              </a:rPr>
              <a:t>"</a:t>
            </a:r>
            <a:endParaRPr lang="en-US" b="1" dirty="0">
              <a:solidFill>
                <a:schemeClr val="bg1"/>
              </a:solidFill>
              <a:latin typeface="Helvetica" charset="0"/>
              <a:ea typeface="Osaka" charset="0"/>
              <a:cs typeface="Osaka" charset="0"/>
            </a:endParaRPr>
          </a:p>
        </p:txBody>
      </p:sp>
      <p:sp>
        <p:nvSpPr>
          <p:cNvPr id="3" name="Title 1"/>
          <p:cNvSpPr txBox="1">
            <a:spLocks/>
          </p:cNvSpPr>
          <p:nvPr/>
        </p:nvSpPr>
        <p:spPr bwMode="auto">
          <a:xfrm>
            <a:off x="131991" y="0"/>
            <a:ext cx="820633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glow rad="495300">
                    <a:srgbClr val="000000">
                      <a:alpha val="75000"/>
                    </a:srgbClr>
                  </a:glow>
                </a:effectLst>
                <a:uLnTx/>
                <a:uFillTx/>
                <a:latin typeface="Arial" charset="0"/>
                <a:ea typeface="ＭＳ Ｐゴシック" charset="0"/>
              </a:rPr>
              <a:t>35 </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This is what the L</a:t>
            </a:r>
            <a:r>
              <a:rPr kumimoji="0" lang="en-US" sz="20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ORD</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says,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he who appoints the sun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to shine by day,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who decrees the moon and stars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to shine by night,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who stirs up the sea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so that its waves roar</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the L</a:t>
            </a:r>
            <a:r>
              <a:rPr kumimoji="0" lang="en-US" sz="20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ORD </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Almighty is his name: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glow rad="495300">
                    <a:srgbClr val="000000">
                      <a:alpha val="75000"/>
                    </a:srgbClr>
                  </a:glow>
                </a:effectLst>
                <a:uLnTx/>
                <a:uFillTx/>
                <a:latin typeface="Arial" charset="0"/>
                <a:ea typeface="ＭＳ Ｐゴシック" charset="0"/>
              </a:rPr>
              <a:t>36</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a:t>
            </a:r>
            <a:r>
              <a:rPr kumimoji="0" lang="mr-IN" altLang="ja-JP"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Only if these decrees vanish </a:t>
            </a:r>
            <a:b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b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from my sight,</a:t>
            </a:r>
            <a:r>
              <a:rPr kumimoji="0" lang="mr-IN" altLang="ja-JP"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declares the L</a:t>
            </a:r>
            <a:r>
              <a:rPr kumimoji="0" lang="en-US" sz="20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ORD</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mr-IN" altLang="ja-JP"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will the descendants of Israel ever cease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to be a nation before me.</a:t>
            </a:r>
            <a:r>
              <a:rPr kumimoji="0" lang="mr-IN" altLang="ja-JP"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srgbClr val="FFFFFF"/>
                </a:solidFill>
                <a:effectLst>
                  <a:glow rad="495300">
                    <a:srgbClr val="000000">
                      <a:alpha val="75000"/>
                    </a:srgbClr>
                  </a:glow>
                </a:effectLst>
                <a:uLnTx/>
                <a:uFillTx/>
                <a:latin typeface="Arial" charset="0"/>
                <a:ea typeface="ＭＳ Ｐゴシック" charset="0"/>
              </a:rPr>
              <a:t>37 </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This is what the L</a:t>
            </a:r>
            <a:r>
              <a:rPr kumimoji="0" lang="en-US" sz="20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ORD</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says: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mr-IN" altLang="ja-JP"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a:t>
            </a:r>
            <a:r>
              <a:rPr kumimoji="0" lang="en-US"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Only if the heavens above can be measured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glow rad="495300">
                    <a:srgbClr val="000000">
                      <a:alpha val="75000"/>
                    </a:srgbClr>
                  </a:glow>
                </a:effectLst>
                <a:uLnTx/>
                <a:uFillTx/>
                <a:latin typeface="Arial" charset="0"/>
                <a:ea typeface="ＭＳ Ｐゴシック" charset="0"/>
              </a:rPr>
              <a:t>and the foundations of the earth below be searched out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will I reject all the descendants of Israel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because of all they have done,</a:t>
            </a:r>
            <a:r>
              <a:rPr kumimoji="0" lang="mr-IN" altLang="ja-JP"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declares the L</a:t>
            </a:r>
            <a:r>
              <a:rPr kumimoji="0" lang="en-US" sz="20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ORD</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 (Jer. 31:35-37 </a:t>
            </a:r>
            <a:r>
              <a:rPr kumimoji="0" lang="en-US" sz="18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NIV</a:t>
            </a:r>
            <a:r>
              <a:rPr kumimoji="0" lang="en-US" sz="2400" b="1" i="0" u="none" strike="noStrike" kern="1200" cap="none" spc="0" normalizeH="0" baseline="0" noProof="0" dirty="0">
                <a:ln>
                  <a:noFill/>
                </a:ln>
                <a:solidFill>
                  <a:srgbClr val="FFFFFF"/>
                </a:solidFill>
                <a:effectLst>
                  <a:glow rad="495300">
                    <a:srgbClr val="000000">
                      <a:alpha val="75000"/>
                    </a:srgbClr>
                  </a:glow>
                </a:effectLst>
                <a:uLnTx/>
                <a:uFillTx/>
                <a:latin typeface="Arial" charset="0"/>
                <a:ea typeface="ＭＳ Ｐゴシック" charset="0"/>
              </a:rPr>
              <a:t>).</a:t>
            </a:r>
          </a:p>
        </p:txBody>
      </p:sp>
    </p:spTree>
    <p:extLst>
      <p:ext uri="{BB962C8B-B14F-4D97-AF65-F5344CB8AC3E}">
        <p14:creationId xmlns:p14="http://schemas.microsoft.com/office/powerpoint/2010/main" val="25112202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ChangeArrowheads="1"/>
          </p:cNvSpPr>
          <p:nvPr>
            <p:ph type="title"/>
          </p:nvPr>
        </p:nvSpPr>
        <p:spPr/>
        <p:txBody>
          <a:bodyPr/>
          <a:lstStyle/>
          <a:p>
            <a:pPr eaLnBrk="1" hangingPunct="1"/>
            <a:r>
              <a:rPr lang="en-US" sz="4000" b="1">
                <a:solidFill>
                  <a:schemeClr val="tx1"/>
                </a:solidFill>
                <a:latin typeface="Arial" charset="0"/>
                <a:ea typeface="ＭＳ Ｐゴシック" charset="0"/>
                <a:cs typeface="Arial" charset="0"/>
              </a:rPr>
              <a:t>New Covenant &amp; Branch of David</a:t>
            </a:r>
          </a:p>
        </p:txBody>
      </p:sp>
      <p:pic>
        <p:nvPicPr>
          <p:cNvPr id="157698" name="Picture 6" descr="MPj0430877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2400" y="1981200"/>
            <a:ext cx="4419600" cy="295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699" name="Picture 17" descr="MPj04448300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71563" y="1866900"/>
            <a:ext cx="2678112" cy="346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7700" name="Picture 18" descr="MPj04092680000[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057400" y="3810000"/>
            <a:ext cx="7620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7701" name="Text Box 19"/>
          <p:cNvSpPr txBox="1">
            <a:spLocks noChangeArrowheads="1"/>
          </p:cNvSpPr>
          <p:nvPr/>
        </p:nvSpPr>
        <p:spPr bwMode="auto">
          <a:xfrm>
            <a:off x="381000" y="5546725"/>
            <a:ext cx="42291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charset="0"/>
                <a:ea typeface="ＭＳ Ｐゴシック" charset="0"/>
              </a:rPr>
              <a:t>New Covenant – law written on our hearts and Spirit to guide - </a:t>
            </a:r>
            <a:r>
              <a:rPr kumimoji="0" lang="en-US" sz="2400" b="1" i="0" u="none" strike="noStrike" kern="1200" cap="none" spc="0" normalizeH="0" baseline="0" noProof="0">
                <a:ln>
                  <a:noFill/>
                </a:ln>
                <a:solidFill>
                  <a:srgbClr val="800000"/>
                </a:solidFill>
                <a:effectLst/>
                <a:uLnTx/>
                <a:uFillTx/>
                <a:latin typeface="Arial" charset="0"/>
                <a:ea typeface="ＭＳ Ｐゴシック" charset="0"/>
              </a:rPr>
              <a:t>Jer. 31</a:t>
            </a:r>
          </a:p>
        </p:txBody>
      </p:sp>
      <p:sp>
        <p:nvSpPr>
          <p:cNvPr id="157702" name="Text Box 21"/>
          <p:cNvSpPr txBox="1">
            <a:spLocks noChangeArrowheads="1"/>
          </p:cNvSpPr>
          <p:nvPr/>
        </p:nvSpPr>
        <p:spPr bwMode="auto">
          <a:xfrm>
            <a:off x="4876800" y="5072063"/>
            <a:ext cx="3262313"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charset="0"/>
                <a:ea typeface="ＭＳ Ｐゴシック" charset="0"/>
              </a:rPr>
              <a:t>Branch of David – New King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charset="0"/>
                <a:ea typeface="ＭＳ Ｐゴシック" charset="0"/>
              </a:rPr>
              <a:t>and Priest - </a:t>
            </a:r>
            <a:r>
              <a:rPr kumimoji="0" lang="en-US" sz="2400" b="1" i="0" u="none" strike="noStrike" kern="1200" cap="none" spc="0" normalizeH="0" baseline="0" noProof="0">
                <a:ln>
                  <a:noFill/>
                </a:ln>
                <a:solidFill>
                  <a:srgbClr val="800000"/>
                </a:solidFill>
                <a:effectLst/>
                <a:uLnTx/>
                <a:uFillTx/>
                <a:latin typeface="Arial" charset="0"/>
                <a:ea typeface="ＭＳ Ｐゴシック" charset="0"/>
              </a:rPr>
              <a:t>Jer. 33</a:t>
            </a:r>
          </a:p>
        </p:txBody>
      </p:sp>
    </p:spTree>
    <p:extLst>
      <p:ext uri="{BB962C8B-B14F-4D97-AF65-F5344CB8AC3E}">
        <p14:creationId xmlns:p14="http://schemas.microsoft.com/office/powerpoint/2010/main" val="1528771202"/>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4"/>
          <p:cNvSpPr txBox="1">
            <a:spLocks/>
          </p:cNvSpPr>
          <p:nvPr/>
        </p:nvSpPr>
        <p:spPr bwMode="auto">
          <a:xfrm>
            <a:off x="1295400" y="1828800"/>
            <a:ext cx="6400800" cy="457200"/>
          </a:xfrm>
          <a:prstGeom prst="rect">
            <a:avLst/>
          </a:prstGeom>
          <a:noFill/>
          <a:ln w="9525">
            <a:noFill/>
            <a:miter lim="800000"/>
            <a:headEnd/>
            <a:tailEnd/>
          </a:ln>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
                <a:srgbClr val="D16349"/>
              </a:buClr>
              <a:buSzPct val="85000"/>
              <a:buFont typeface="Wingdings 2" charset="0"/>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ＭＳ Ｐゴシック" charset="0"/>
                <a:cs typeface="Arial" charset="0"/>
              </a:rPr>
              <a:t>IN BRIEF</a:t>
            </a:r>
          </a:p>
        </p:txBody>
      </p:sp>
      <p:pic>
        <p:nvPicPr>
          <p:cNvPr id="219138" name="Picture 2"/>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1905000" y="0"/>
            <a:ext cx="5181600" cy="688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itle 3"/>
          <p:cNvSpPr>
            <a:spLocks noGrp="1"/>
          </p:cNvSpPr>
          <p:nvPr>
            <p:ph type="ctrTitle"/>
          </p:nvPr>
        </p:nvSpPr>
        <p:spPr>
          <a:xfrm>
            <a:off x="571500" y="71438"/>
            <a:ext cx="7772400" cy="1466478"/>
          </a:xfrm>
        </p:spPr>
        <p:txBody>
          <a:bodyPr/>
          <a:lstStyle/>
          <a:p>
            <a:pPr>
              <a:defRPr/>
            </a:pPr>
            <a:r>
              <a:rPr lang="en-US" b="1">
                <a:solidFill>
                  <a:schemeClr val="bg1"/>
                </a:solidFill>
                <a:effectLst>
                  <a:outerShdw blurRad="38100" dist="38100" dir="2700000" algn="tl">
                    <a:srgbClr val="000000"/>
                  </a:outerShdw>
                </a:effectLst>
                <a:latin typeface="Arial" charset="0"/>
                <a:ea typeface="ＭＳ Ｐゴシック" charset="0"/>
                <a:cs typeface="Arial" charset="0"/>
              </a:rPr>
              <a:t>The New Covenant</a:t>
            </a:r>
            <a:br>
              <a:rPr lang="en-US" b="1">
                <a:solidFill>
                  <a:schemeClr val="bg1"/>
                </a:solidFill>
                <a:effectLst>
                  <a:outerShdw blurRad="38100" dist="38100" dir="2700000" algn="tl">
                    <a:srgbClr val="000000"/>
                  </a:outerShdw>
                </a:effectLst>
                <a:latin typeface="Arial" charset="0"/>
                <a:ea typeface="ＭＳ Ｐゴシック" charset="0"/>
                <a:cs typeface="Arial" charset="0"/>
              </a:rPr>
            </a:br>
            <a:r>
              <a:rPr lang="en-US" b="1">
                <a:solidFill>
                  <a:schemeClr val="bg1"/>
                </a:solidFill>
                <a:effectLst>
                  <a:outerShdw blurRad="38100" dist="38100" dir="2700000" algn="tl">
                    <a:srgbClr val="000000"/>
                  </a:outerShdw>
                </a:effectLst>
                <a:latin typeface="Arial" charset="0"/>
                <a:ea typeface="ＭＳ Ｐゴシック" charset="0"/>
                <a:cs typeface="Arial" charset="0"/>
              </a:rPr>
              <a:t>(Jeremiah 31:31-34) </a:t>
            </a:r>
          </a:p>
        </p:txBody>
      </p:sp>
    </p:spTree>
    <p:extLst>
      <p:ext uri="{BB962C8B-B14F-4D97-AF65-F5344CB8AC3E}">
        <p14:creationId xmlns:p14="http://schemas.microsoft.com/office/powerpoint/2010/main" val="4156152093"/>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Text Box 6"/>
          <p:cNvSpPr txBox="1">
            <a:spLocks noChangeArrowheads="1"/>
          </p:cNvSpPr>
          <p:nvPr/>
        </p:nvSpPr>
        <p:spPr bwMode="auto">
          <a:xfrm>
            <a:off x="1600200" y="847725"/>
            <a:ext cx="6248400" cy="708025"/>
          </a:xfrm>
          <a:prstGeom prst="rect">
            <a:avLst/>
          </a:prstGeom>
          <a:solidFill>
            <a:srgbClr val="000000"/>
          </a:solidFill>
          <a:ln w="19050">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charset="0"/>
                <a:ea typeface="ＭＳ Ｐゴシック" charset="0"/>
              </a:rPr>
              <a:t>ABRAHAMIC</a:t>
            </a:r>
            <a:br>
              <a:rPr kumimoji="0" lang="en-US" sz="2000" b="1" i="0" u="none" strike="noStrike" kern="1200" cap="none" spc="0" normalizeH="0" baseline="0" noProof="0" dirty="0">
                <a:ln>
                  <a:noFill/>
                </a:ln>
                <a:solidFill>
                  <a:prstClr val="white"/>
                </a:solidFill>
                <a:effectLst/>
                <a:uLnTx/>
                <a:uFillTx/>
                <a:latin typeface="Arial" charset="0"/>
                <a:ea typeface="ＭＳ Ｐゴシック" charset="0"/>
              </a:rPr>
            </a:br>
            <a:r>
              <a:rPr kumimoji="0" lang="en-US" sz="2000" b="1" i="0" u="none" strike="noStrike" kern="1200" cap="none" spc="0" normalizeH="0" baseline="0" noProof="0" dirty="0">
                <a:ln>
                  <a:noFill/>
                </a:ln>
                <a:solidFill>
                  <a:prstClr val="white"/>
                </a:solidFill>
                <a:effectLst/>
                <a:uLnTx/>
                <a:uFillTx/>
                <a:latin typeface="Arial" charset="0"/>
                <a:ea typeface="ＭＳ Ｐゴシック" charset="0"/>
              </a:rPr>
              <a:t>Genesis 12:1-3</a:t>
            </a:r>
          </a:p>
        </p:txBody>
      </p:sp>
      <p:grpSp>
        <p:nvGrpSpPr>
          <p:cNvPr id="221186" name="Group 20"/>
          <p:cNvGrpSpPr>
            <a:grpSpLocks/>
          </p:cNvGrpSpPr>
          <p:nvPr/>
        </p:nvGrpSpPr>
        <p:grpSpPr bwMode="auto">
          <a:xfrm>
            <a:off x="1524000" y="1371600"/>
            <a:ext cx="6262688" cy="3112410"/>
            <a:chOff x="672" y="1621"/>
            <a:chExt cx="4080" cy="2027"/>
          </a:xfrm>
        </p:grpSpPr>
        <p:sp>
          <p:nvSpPr>
            <p:cNvPr id="221193" name="AutoShape 16"/>
            <p:cNvSpPr>
              <a:spLocks noChangeArrowheads="1"/>
            </p:cNvSpPr>
            <p:nvPr/>
          </p:nvSpPr>
          <p:spPr bwMode="auto">
            <a:xfrm>
              <a:off x="3792" y="1776"/>
              <a:ext cx="960" cy="1872"/>
            </a:xfrm>
            <a:prstGeom prst="downArrow">
              <a:avLst>
                <a:gd name="adj1" fmla="val 50000"/>
                <a:gd name="adj2" fmla="val 48750"/>
              </a:avLst>
            </a:prstGeom>
            <a:gradFill rotWithShape="0">
              <a:gsLst>
                <a:gs pos="0">
                  <a:schemeClr val="accent1"/>
                </a:gs>
                <a:gs pos="100000">
                  <a:schemeClr val="hlink">
                    <a:alpha val="20000"/>
                  </a:schemeClr>
                </a:gs>
              </a:gsLst>
              <a:lin ang="5400000" scaled="1"/>
            </a:gradFill>
            <a:ln w="2857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221194" name="AutoShape 15"/>
            <p:cNvSpPr>
              <a:spLocks noChangeArrowheads="1"/>
            </p:cNvSpPr>
            <p:nvPr/>
          </p:nvSpPr>
          <p:spPr bwMode="auto">
            <a:xfrm>
              <a:off x="2208" y="1776"/>
              <a:ext cx="960" cy="1872"/>
            </a:xfrm>
            <a:prstGeom prst="downArrow">
              <a:avLst>
                <a:gd name="adj1" fmla="val 50000"/>
                <a:gd name="adj2" fmla="val 48750"/>
              </a:avLst>
            </a:prstGeom>
            <a:gradFill rotWithShape="0">
              <a:gsLst>
                <a:gs pos="0">
                  <a:schemeClr val="accent1"/>
                </a:gs>
                <a:gs pos="100000">
                  <a:schemeClr val="hlink">
                    <a:alpha val="20000"/>
                  </a:schemeClr>
                </a:gs>
              </a:gsLst>
              <a:lin ang="5400000" scaled="1"/>
            </a:gradFill>
            <a:ln w="2857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221195" name="AutoShape 7"/>
            <p:cNvSpPr>
              <a:spLocks noChangeArrowheads="1"/>
            </p:cNvSpPr>
            <p:nvPr/>
          </p:nvSpPr>
          <p:spPr bwMode="auto">
            <a:xfrm>
              <a:off x="672" y="1776"/>
              <a:ext cx="960" cy="1872"/>
            </a:xfrm>
            <a:prstGeom prst="downArrow">
              <a:avLst>
                <a:gd name="adj1" fmla="val 50000"/>
                <a:gd name="adj2" fmla="val 48750"/>
              </a:avLst>
            </a:prstGeom>
            <a:gradFill rotWithShape="0">
              <a:gsLst>
                <a:gs pos="0">
                  <a:schemeClr val="accent1"/>
                </a:gs>
                <a:gs pos="100000">
                  <a:schemeClr val="hlink">
                    <a:alpha val="20000"/>
                  </a:schemeClr>
                </a:gs>
              </a:gsLst>
              <a:lin ang="5400000" scaled="1"/>
            </a:gradFill>
            <a:ln w="2857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221196" name="Text Box 11"/>
            <p:cNvSpPr txBox="1">
              <a:spLocks noChangeArrowheads="1"/>
            </p:cNvSpPr>
            <p:nvPr/>
          </p:nvSpPr>
          <p:spPr bwMode="auto">
            <a:xfrm flipV="1">
              <a:off x="971" y="1921"/>
              <a:ext cx="401" cy="10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rPr>
                <a:t>LAND</a:t>
              </a:r>
            </a:p>
          </p:txBody>
        </p:sp>
        <p:sp>
          <p:nvSpPr>
            <p:cNvPr id="221197" name="Rectangle 13"/>
            <p:cNvSpPr>
              <a:spLocks noChangeArrowheads="1"/>
            </p:cNvSpPr>
            <p:nvPr/>
          </p:nvSpPr>
          <p:spPr bwMode="auto">
            <a:xfrm flipH="1" flipV="1">
              <a:off x="2469" y="1969"/>
              <a:ext cx="401" cy="10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SEED</a:t>
              </a:r>
            </a:p>
          </p:txBody>
        </p:sp>
        <p:sp>
          <p:nvSpPr>
            <p:cNvPr id="221198" name="Rectangle 14"/>
            <p:cNvSpPr>
              <a:spLocks noChangeArrowheads="1"/>
            </p:cNvSpPr>
            <p:nvPr/>
          </p:nvSpPr>
          <p:spPr bwMode="auto">
            <a:xfrm flipH="1" flipV="1">
              <a:off x="4072" y="1621"/>
              <a:ext cx="401" cy="18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eaVe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0508"/>
                  </a:solidFill>
                  <a:effectLst/>
                  <a:uLnTx/>
                  <a:uFillTx/>
                  <a:latin typeface="Arial" charset="0"/>
                  <a:ea typeface="ＭＳ Ｐゴシック" charset="0"/>
                  <a:cs typeface="ＭＳ Ｐゴシック" charset="0"/>
                </a:rPr>
                <a:t>   </a:t>
              </a:r>
              <a:r>
                <a:rPr kumimoji="0" lang="en-US" sz="2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BLESSING</a:t>
              </a:r>
            </a:p>
          </p:txBody>
        </p:sp>
      </p:grpSp>
      <p:sp>
        <p:nvSpPr>
          <p:cNvPr id="221187" name="Rectangle 17"/>
          <p:cNvSpPr>
            <a:spLocks noChangeArrowheads="1"/>
          </p:cNvSpPr>
          <p:nvPr/>
        </p:nvSpPr>
        <p:spPr bwMode="auto">
          <a:xfrm>
            <a:off x="214313" y="4627563"/>
            <a:ext cx="2895600" cy="7620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LAND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Deut. 30:1-10</a:t>
            </a:r>
          </a:p>
        </p:txBody>
      </p:sp>
      <p:sp>
        <p:nvSpPr>
          <p:cNvPr id="221188" name="Rectangle 18"/>
          <p:cNvSpPr>
            <a:spLocks noChangeArrowheads="1"/>
          </p:cNvSpPr>
          <p:nvPr/>
        </p:nvSpPr>
        <p:spPr bwMode="auto">
          <a:xfrm>
            <a:off x="3167063" y="4627563"/>
            <a:ext cx="2895600" cy="7620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DAVIDIC</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2 Sam. 7:12-16</a:t>
            </a:r>
          </a:p>
        </p:txBody>
      </p:sp>
      <p:sp>
        <p:nvSpPr>
          <p:cNvPr id="221189" name="Rectangle 19"/>
          <p:cNvSpPr>
            <a:spLocks noChangeArrowheads="1"/>
          </p:cNvSpPr>
          <p:nvPr/>
        </p:nvSpPr>
        <p:spPr bwMode="auto">
          <a:xfrm>
            <a:off x="6119813" y="4627563"/>
            <a:ext cx="2895600" cy="762000"/>
          </a:xfrm>
          <a:prstGeom prst="rect">
            <a:avLst/>
          </a:prstGeom>
          <a:solidFill>
            <a:schemeClr val="bg1"/>
          </a:solidFill>
          <a:ln w="2857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NEW</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Jer. 31:31-34</a:t>
            </a:r>
          </a:p>
        </p:txBody>
      </p:sp>
      <p:sp>
        <p:nvSpPr>
          <p:cNvPr id="221190" name="Text Box 25"/>
          <p:cNvSpPr txBox="1">
            <a:spLocks noChangeArrowheads="1"/>
          </p:cNvSpPr>
          <p:nvPr/>
        </p:nvSpPr>
        <p:spPr bwMode="auto">
          <a:xfrm>
            <a:off x="8429625" y="0"/>
            <a:ext cx="698500" cy="4619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476</a:t>
            </a:r>
          </a:p>
        </p:txBody>
      </p:sp>
      <p:sp>
        <p:nvSpPr>
          <p:cNvPr id="39944" name="Title 14"/>
          <p:cNvSpPr>
            <a:spLocks noGrp="1"/>
          </p:cNvSpPr>
          <p:nvPr>
            <p:ph type="title"/>
          </p:nvPr>
        </p:nvSpPr>
        <p:spPr>
          <a:xfrm>
            <a:off x="609600" y="76200"/>
            <a:ext cx="8534400" cy="758825"/>
          </a:xfrm>
        </p:spPr>
        <p:txBody>
          <a:bodyPr>
            <a:normAutofit fontScale="90000"/>
          </a:bodyPr>
          <a:lstStyle/>
          <a:p>
            <a:pPr>
              <a:defRPr/>
            </a:pPr>
            <a:r>
              <a:rPr lang="en-US" sz="3600" b="1" dirty="0">
                <a:solidFill>
                  <a:schemeClr val="tx1"/>
                </a:solidFill>
                <a:latin typeface="Arial"/>
                <a:ea typeface="+mj-ea"/>
                <a:cs typeface="Arial"/>
              </a:rPr>
              <a:t>Four Unconditional Biblical Covenants</a:t>
            </a:r>
          </a:p>
        </p:txBody>
      </p:sp>
      <p:sp>
        <p:nvSpPr>
          <p:cNvPr id="221192" name="Rectangle 16"/>
          <p:cNvSpPr>
            <a:spLocks noChangeArrowheads="1"/>
          </p:cNvSpPr>
          <p:nvPr/>
        </p:nvSpPr>
        <p:spPr bwMode="auto">
          <a:xfrm>
            <a:off x="457200" y="5391150"/>
            <a:ext cx="8458200" cy="1014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The new covenant is God</a:t>
            </a:r>
            <a:r>
              <a:rPr kumimoji="0" lang="mr-IN" altLang="ja-JP" sz="20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a:t>
            </a:r>
            <a:r>
              <a:rPr kumimoji="0" lang="en-US" sz="20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s unconditional amplification of the blessing promise in the Abrahamic Covenant where Judah and Israel will experience national and spiritual redemption. </a:t>
            </a:r>
          </a:p>
        </p:txBody>
      </p:sp>
    </p:spTree>
    <p:extLst>
      <p:ext uri="{BB962C8B-B14F-4D97-AF65-F5344CB8AC3E}">
        <p14:creationId xmlns:p14="http://schemas.microsoft.com/office/powerpoint/2010/main" val="2485005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III. God applies the same standard to all </a:t>
            </a:r>
            <a:r>
              <a:rPr lang="en-US" sz="4800" b="1" dirty="0">
                <a:solidFill>
                  <a:srgbClr val="FFFF00"/>
                </a:solidFill>
                <a:effectLst>
                  <a:glow rad="127000">
                    <a:schemeClr val="tx1"/>
                  </a:glow>
                </a:effectLst>
                <a:latin typeface="Arial" charset="0"/>
                <a:ea typeface="ＭＳ Ｐゴシック" charset="0"/>
                <a:cs typeface="ＭＳ Ｐゴシック" charset="0"/>
              </a:rPr>
              <a:t>people</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(Jer 46–51).</a:t>
            </a:r>
          </a:p>
        </p:txBody>
      </p:sp>
      <p:sp>
        <p:nvSpPr>
          <p:cNvPr id="2" name="Rectangle 1"/>
          <p:cNvSpPr/>
          <p:nvPr/>
        </p:nvSpPr>
        <p:spPr>
          <a:xfrm>
            <a:off x="136625" y="4420380"/>
            <a:ext cx="4235398"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How does God comfort even those he disciplines</a:t>
            </a:r>
            <a:r>
              <a:rPr kumimoji="0" lang="en-SG"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a:t>
            </a:r>
            <a:endPar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85198154"/>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noChangeArrowheads="1"/>
          </p:cNvSpPr>
          <p:nvPr>
            <p:ph type="title"/>
          </p:nvPr>
        </p:nvSpPr>
        <p:spPr>
          <a:xfrm>
            <a:off x="301625" y="76200"/>
            <a:ext cx="8534400" cy="758825"/>
          </a:xfrm>
        </p:spPr>
        <p:txBody>
          <a:bodyPr/>
          <a:lstStyle/>
          <a:p>
            <a:r>
              <a:rPr lang="en-US" sz="4400" b="1">
                <a:solidFill>
                  <a:schemeClr val="tx1"/>
                </a:solidFill>
                <a:latin typeface="Arial" charset="0"/>
                <a:ea typeface="ＭＳ Ｐゴシック" charset="0"/>
                <a:cs typeface="Arial" charset="0"/>
              </a:rPr>
              <a:t>The New Covenant</a:t>
            </a:r>
          </a:p>
        </p:txBody>
      </p:sp>
      <p:pic>
        <p:nvPicPr>
          <p:cNvPr id="223234" name="Picture 2" descr="New_coven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5" y="1600200"/>
            <a:ext cx="3243263" cy="4648200"/>
          </a:xfrm>
          <a:prstGeom prst="rect">
            <a:avLst/>
          </a:prstGeom>
          <a:noFill/>
          <a:ln w="10160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223235" name="TextBox 4"/>
          <p:cNvSpPr txBox="1">
            <a:spLocks noChangeArrowheads="1"/>
          </p:cNvSpPr>
          <p:nvPr/>
        </p:nvSpPr>
        <p:spPr bwMode="auto">
          <a:xfrm>
            <a:off x="3048000" y="685800"/>
            <a:ext cx="28543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660066"/>
                </a:solidFill>
                <a:effectLst/>
                <a:uLnTx/>
                <a:uFillTx/>
                <a:latin typeface="Arial" charset="0"/>
                <a:ea typeface="ＭＳ Ｐゴシック" charset="0"/>
              </a:rPr>
              <a:t>Jeremiah 31:31-34</a:t>
            </a:r>
          </a:p>
        </p:txBody>
      </p:sp>
      <p:sp>
        <p:nvSpPr>
          <p:cNvPr id="223236" name="Rectangle 3"/>
          <p:cNvSpPr txBox="1">
            <a:spLocks noChangeArrowheads="1"/>
          </p:cNvSpPr>
          <p:nvPr/>
        </p:nvSpPr>
        <p:spPr bwMode="auto">
          <a:xfrm>
            <a:off x="119063" y="1295400"/>
            <a:ext cx="5291137" cy="526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prstClr val="black"/>
                </a:solidFill>
                <a:effectLst/>
                <a:uLnTx/>
                <a:uFillTx/>
                <a:latin typeface="Arial" charset="0"/>
                <a:ea typeface="ＭＳ Ｐゴシック" charset="0"/>
                <a:cs typeface="Arial" charset="0"/>
              </a:rPr>
              <a:t>31</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The time is coming,</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 declares the L</a:t>
            </a:r>
            <a:r>
              <a:rPr kumimoji="0" lang="en-US" altLang="ja-JP" sz="20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ORD</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 </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when I will make a new covenant </a:t>
            </a:r>
            <a:r>
              <a:rPr kumimoji="0" lang="en-US" altLang="ja-JP" sz="2400" b="1" i="0" u="none" strike="noStrike" kern="1200" cap="none" spc="0" normalizeH="0" baseline="0" noProof="0" dirty="0">
                <a:ln>
                  <a:noFill/>
                </a:ln>
                <a:solidFill>
                  <a:srgbClr val="0000FF"/>
                </a:solidFill>
                <a:effectLst/>
                <a:uLnTx/>
                <a:uFillTx/>
                <a:latin typeface="Arial" charset="0"/>
                <a:ea typeface="ＭＳ Ｐゴシック" charset="0"/>
                <a:cs typeface="Arial" charset="0"/>
              </a:rPr>
              <a:t>with the house of Israel and with the house of Judah</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prstClr val="black"/>
                </a:solidFill>
                <a:effectLst/>
                <a:uLnTx/>
                <a:uFillTx/>
                <a:latin typeface="Arial" charset="0"/>
                <a:ea typeface="ＭＳ Ｐゴシック" charset="0"/>
                <a:cs typeface="Arial" charset="0"/>
              </a:rPr>
              <a:t>32</a:t>
            </a: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It will not be like the covenant I made with their forefathers when I took them by the hand to lead them out of Egypt, because they broke my covenant, though I was a husband to them,</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 declares the L</a:t>
            </a:r>
            <a:r>
              <a:rPr kumimoji="0" lang="en-US" altLang="ja-JP" sz="20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ORD</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30000" noProof="0" dirty="0">
                <a:ln>
                  <a:noFill/>
                </a:ln>
                <a:solidFill>
                  <a:prstClr val="black"/>
                </a:solidFill>
                <a:effectLst/>
                <a:uLnTx/>
                <a:uFillTx/>
                <a:latin typeface="Arial" charset="0"/>
                <a:ea typeface="ＭＳ Ｐゴシック" charset="0"/>
                <a:cs typeface="Arial" charset="0"/>
              </a:rPr>
              <a:t>33</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This is the covenant I will make with the house of Israel after that time,</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 declares the L</a:t>
            </a:r>
            <a:r>
              <a:rPr kumimoji="0" lang="en-US" altLang="ja-JP" sz="20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ORD</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2048007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2"/>
          <p:cNvSpPr>
            <a:spLocks noGrp="1" noChangeArrowheads="1"/>
          </p:cNvSpPr>
          <p:nvPr>
            <p:ph type="title"/>
          </p:nvPr>
        </p:nvSpPr>
        <p:spPr>
          <a:xfrm>
            <a:off x="301625" y="76200"/>
            <a:ext cx="8534400" cy="758825"/>
          </a:xfrm>
        </p:spPr>
        <p:txBody>
          <a:bodyPr/>
          <a:lstStyle/>
          <a:p>
            <a:r>
              <a:rPr lang="en-US" sz="4400" b="1">
                <a:solidFill>
                  <a:schemeClr val="tx1"/>
                </a:solidFill>
                <a:latin typeface="Arial" charset="0"/>
                <a:ea typeface="ＭＳ Ｐゴシック" charset="0"/>
                <a:cs typeface="Arial" charset="0"/>
              </a:rPr>
              <a:t>The New Covenant</a:t>
            </a:r>
          </a:p>
        </p:txBody>
      </p:sp>
      <p:pic>
        <p:nvPicPr>
          <p:cNvPr id="225282" name="Picture 2" descr="New_coven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8925" y="1600200"/>
            <a:ext cx="3243263" cy="4648200"/>
          </a:xfrm>
          <a:prstGeom prst="rect">
            <a:avLst/>
          </a:prstGeom>
          <a:noFill/>
          <a:ln w="10160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225283" name="TextBox 4"/>
          <p:cNvSpPr txBox="1">
            <a:spLocks noChangeArrowheads="1"/>
          </p:cNvSpPr>
          <p:nvPr/>
        </p:nvSpPr>
        <p:spPr bwMode="auto">
          <a:xfrm>
            <a:off x="3048000" y="685800"/>
            <a:ext cx="285432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660066"/>
                </a:solidFill>
                <a:effectLst/>
                <a:uLnTx/>
                <a:uFillTx/>
                <a:latin typeface="Arial" charset="0"/>
                <a:ea typeface="ＭＳ Ｐゴシック" charset="0"/>
              </a:rPr>
              <a:t>Jeremiah 31:31-34</a:t>
            </a:r>
          </a:p>
        </p:txBody>
      </p:sp>
      <p:sp>
        <p:nvSpPr>
          <p:cNvPr id="225284" name="Rectangle 3"/>
          <p:cNvSpPr txBox="1">
            <a:spLocks noChangeArrowheads="1"/>
          </p:cNvSpPr>
          <p:nvPr/>
        </p:nvSpPr>
        <p:spPr bwMode="auto">
          <a:xfrm>
            <a:off x="0" y="1447800"/>
            <a:ext cx="5214938" cy="5267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73050" marR="0" lvl="0" indent="-273050" algn="l" defTabSz="914400" rtl="0" eaLnBrk="1" fontAlgn="base" latinLnBrk="0" hangingPunct="1">
              <a:lnSpc>
                <a:spcPct val="100000"/>
              </a:lnSpc>
              <a:spcBef>
                <a:spcPct val="20000"/>
              </a:spcBef>
              <a:spcAft>
                <a:spcPct val="0"/>
              </a:spcAft>
              <a:buClr>
                <a:srgbClr val="D16349"/>
              </a:buClr>
              <a:buSzPct val="85000"/>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	</a:t>
            </a:r>
            <a:r>
              <a:rPr kumimoji="0" lang="en-US" sz="2400" b="1" i="0" u="none" strike="noStrike" kern="1200" cap="none" spc="0" normalizeH="0" baseline="30000" noProof="0" dirty="0">
                <a:ln>
                  <a:noFill/>
                </a:ln>
                <a:solidFill>
                  <a:prstClr val="black"/>
                </a:solidFill>
                <a:effectLst/>
                <a:uLnTx/>
                <a:uFillTx/>
                <a:latin typeface="Arial" charset="0"/>
                <a:ea typeface="ＭＳ Ｐゴシック" charset="0"/>
                <a:cs typeface="Arial" charset="0"/>
              </a:rPr>
              <a:t>33b </a:t>
            </a:r>
            <a:r>
              <a:rPr kumimoji="0" lang="mr-IN" altLang="ja-JP"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I will put my </a:t>
            </a:r>
            <a:r>
              <a:rPr kumimoji="0" lang="en-US" altLang="ja-JP" sz="2400" b="1" i="0" u="none" strike="noStrike" kern="1200" cap="none" spc="0" normalizeH="0" baseline="0" noProof="0" dirty="0">
                <a:ln>
                  <a:noFill/>
                </a:ln>
                <a:solidFill>
                  <a:srgbClr val="0000FF"/>
                </a:solidFill>
                <a:effectLst/>
                <a:uLnTx/>
                <a:uFillTx/>
                <a:latin typeface="Arial" charset="0"/>
                <a:ea typeface="ＭＳ Ｐゴシック" charset="0"/>
              </a:rPr>
              <a:t>law within them</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 and I will write it on their hearts. And </a:t>
            </a:r>
            <a:r>
              <a:rPr kumimoji="0" lang="en-US" altLang="ja-JP" sz="2400" b="1" i="0" u="none" strike="noStrike" kern="1200" cap="none" spc="0" normalizeH="0" baseline="0" noProof="0" dirty="0">
                <a:ln>
                  <a:noFill/>
                </a:ln>
                <a:solidFill>
                  <a:srgbClr val="0000FF"/>
                </a:solidFill>
                <a:effectLst/>
                <a:uLnTx/>
                <a:uFillTx/>
                <a:latin typeface="Arial" charset="0"/>
                <a:ea typeface="ＭＳ Ｐゴシック" charset="0"/>
              </a:rPr>
              <a:t>I will be their God</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 and they shall be my people. </a:t>
            </a:r>
            <a:r>
              <a:rPr kumimoji="0" lang="en-US" altLang="ja-JP" sz="2400" b="1" i="0" u="none" strike="noStrike" kern="1200" cap="none" spc="0" normalizeH="0" baseline="30000" noProof="0" dirty="0">
                <a:ln>
                  <a:noFill/>
                </a:ln>
                <a:solidFill>
                  <a:srgbClr val="000000"/>
                </a:solidFill>
                <a:effectLst/>
                <a:uLnTx/>
                <a:uFillTx/>
                <a:latin typeface="Arial" charset="0"/>
                <a:ea typeface="ＭＳ Ｐゴシック" charset="0"/>
              </a:rPr>
              <a:t>34 </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And no longer shall each one teach his neighbor and each his brother, saying, </a:t>
            </a:r>
            <a:r>
              <a:rPr kumimoji="0" lang="mr-IN" altLang="ja-JP"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Know the L</a:t>
            </a:r>
            <a:r>
              <a:rPr kumimoji="0" lang="en-US" altLang="ja-JP" sz="2000" b="1" i="0" u="none" strike="noStrike" kern="1200" cap="none" spc="0" normalizeH="0" baseline="0" noProof="0" dirty="0">
                <a:ln>
                  <a:noFill/>
                </a:ln>
                <a:solidFill>
                  <a:srgbClr val="000000"/>
                </a:solidFill>
                <a:effectLst/>
                <a:uLnTx/>
                <a:uFillTx/>
                <a:latin typeface="Arial" charset="0"/>
                <a:ea typeface="ＭＳ Ｐゴシック" charset="0"/>
              </a:rPr>
              <a:t>ORD</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mr-IN" altLang="ja-JP" sz="24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 for </a:t>
            </a:r>
            <a:r>
              <a:rPr kumimoji="0" lang="en-US" altLang="ja-JP" sz="2400" b="1" i="0" u="none" strike="noStrike" kern="1200" cap="none" spc="0" normalizeH="0" baseline="0" noProof="0" dirty="0">
                <a:ln>
                  <a:noFill/>
                </a:ln>
                <a:solidFill>
                  <a:srgbClr val="0000FF"/>
                </a:solidFill>
                <a:effectLst/>
                <a:uLnTx/>
                <a:uFillTx/>
                <a:latin typeface="Arial" charset="0"/>
                <a:ea typeface="ＭＳ Ｐゴシック" charset="0"/>
              </a:rPr>
              <a:t>they shall all know me</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 from the least of them to the greatest, declares the L</a:t>
            </a:r>
            <a:r>
              <a:rPr kumimoji="0" lang="en-US" altLang="ja-JP" sz="2000" b="1" i="0" u="none" strike="noStrike" kern="1200" cap="none" spc="0" normalizeH="0" baseline="0" noProof="0" dirty="0">
                <a:ln>
                  <a:noFill/>
                </a:ln>
                <a:solidFill>
                  <a:srgbClr val="000000"/>
                </a:solidFill>
                <a:effectLst/>
                <a:uLnTx/>
                <a:uFillTx/>
                <a:latin typeface="Arial" charset="0"/>
                <a:ea typeface="ＭＳ Ｐゴシック" charset="0"/>
              </a:rPr>
              <a:t>ORD</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 For I will </a:t>
            </a:r>
            <a:r>
              <a:rPr kumimoji="0" lang="en-US" altLang="ja-JP" sz="2400" b="1" i="0" u="none" strike="noStrike" kern="1200" cap="none" spc="0" normalizeH="0" baseline="0" noProof="0" dirty="0">
                <a:ln>
                  <a:noFill/>
                </a:ln>
                <a:solidFill>
                  <a:srgbClr val="0000FF"/>
                </a:solidFill>
                <a:effectLst/>
                <a:uLnTx/>
                <a:uFillTx/>
                <a:latin typeface="Arial" charset="0"/>
                <a:ea typeface="ＭＳ Ｐゴシック" charset="0"/>
              </a:rPr>
              <a:t>forgive </a:t>
            </a:r>
            <a:r>
              <a:rPr kumimoji="0" lang="en-US" altLang="ja-JP" sz="2400" b="1" i="0" u="none" strike="noStrike" kern="1200" cap="none" spc="0" normalizeH="0" baseline="0" noProof="0" dirty="0">
                <a:ln>
                  <a:noFill/>
                </a:ln>
                <a:solidFill>
                  <a:srgbClr val="000000"/>
                </a:solidFill>
                <a:effectLst/>
                <a:uLnTx/>
                <a:uFillTx/>
                <a:latin typeface="Arial" charset="0"/>
                <a:ea typeface="ＭＳ Ｐゴシック" charset="0"/>
              </a:rPr>
              <a:t>their iniquity, and I will remember their sin no more.</a:t>
            </a:r>
            <a:r>
              <a:rPr kumimoji="0" lang="mr-IN" altLang="ja-JP" sz="2400" b="1" i="0" u="none" strike="noStrike" kern="1200" cap="none" spc="0" normalizeH="0" baseline="0" noProof="0" dirty="0">
                <a:ln>
                  <a:noFill/>
                </a:ln>
                <a:solidFill>
                  <a:srgbClr val="000000"/>
                </a:solidFill>
                <a:effectLst/>
                <a:uLnTx/>
                <a:uFillTx/>
                <a:latin typeface="Arial" charset="0"/>
                <a:ea typeface="ＭＳ Ｐゴシック" charset="0"/>
              </a:rPr>
              <a:t>"</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501212716"/>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normAutofit fontScale="90000"/>
          </a:bodyPr>
          <a:lstStyle/>
          <a:p>
            <a:pPr>
              <a:defRPr/>
            </a:pPr>
            <a:r>
              <a:rPr lang="en-US" sz="4400" b="1" dirty="0">
                <a:solidFill>
                  <a:schemeClr val="tx1"/>
                </a:solidFill>
                <a:latin typeface="Arial"/>
                <a:ea typeface="+mj-ea"/>
                <a:cs typeface="Arial"/>
              </a:rPr>
              <a:t>Unconditional Nature</a:t>
            </a:r>
          </a:p>
        </p:txBody>
      </p:sp>
      <p:pic>
        <p:nvPicPr>
          <p:cNvPr id="7172" name="Picture 4" descr="mban384l"/>
          <p:cNvPicPr>
            <a:picLocks noChangeAspect="1" noChangeArrowheads="1"/>
          </p:cNvPicPr>
          <p:nvPr/>
        </p:nvPicPr>
        <p:blipFill>
          <a:blip r:embed="rId3"/>
          <a:srcRect/>
          <a:stretch>
            <a:fillRect/>
          </a:stretch>
        </p:blipFill>
        <p:spPr bwMode="auto">
          <a:xfrm>
            <a:off x="266700" y="1676400"/>
            <a:ext cx="4762500" cy="4533900"/>
          </a:xfrm>
          <a:prstGeom prst="rect">
            <a:avLst/>
          </a:prstGeom>
          <a:noFill/>
          <a:ln w="101600">
            <a:solidFill>
              <a:schemeClr val="bg2">
                <a:lumMod val="90000"/>
              </a:schemeClr>
            </a:solidFill>
          </a:ln>
        </p:spPr>
      </p:pic>
      <p:sp>
        <p:nvSpPr>
          <p:cNvPr id="7173" name="Text Box 5"/>
          <p:cNvSpPr txBox="1">
            <a:spLocks noChangeArrowheads="1"/>
          </p:cNvSpPr>
          <p:nvPr/>
        </p:nvSpPr>
        <p:spPr bwMode="auto">
          <a:xfrm>
            <a:off x="5338763" y="1905000"/>
            <a:ext cx="3500437" cy="4154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buFont typeface="Arial" charset="0"/>
              <a:buAutoNum type="alphaUcPeriod"/>
            </a:pPr>
            <a:r>
              <a:rPr lang="en-US" b="1" dirty="0">
                <a:solidFill>
                  <a:prstClr val="black"/>
                </a:solidFill>
              </a:rPr>
              <a:t>Eternal (Jer. 31:36, 40; 32:40; 50:5; Isa 61:2. 8-9; 24:5; Ezek. 37:26)</a:t>
            </a:r>
          </a:p>
          <a:p>
            <a:pPr defTabSz="914400" eaLnBrk="1" fontAlgn="base" hangingPunct="1">
              <a:spcBef>
                <a:spcPct val="50000"/>
              </a:spcBef>
              <a:spcAft>
                <a:spcPct val="0"/>
              </a:spcAft>
              <a:buFont typeface="Arial" charset="0"/>
              <a:buAutoNum type="alphaUcPeriod"/>
            </a:pPr>
            <a:r>
              <a:rPr lang="en-US" b="1" dirty="0">
                <a:solidFill>
                  <a:prstClr val="black"/>
                </a:solidFill>
              </a:rPr>
              <a:t>Amplification of the Abrahamic Covenant, which is unconditional</a:t>
            </a:r>
          </a:p>
          <a:p>
            <a:pPr defTabSz="914400" eaLnBrk="1" fontAlgn="base" hangingPunct="1">
              <a:spcBef>
                <a:spcPct val="50000"/>
              </a:spcBef>
              <a:spcAft>
                <a:spcPct val="0"/>
              </a:spcAft>
              <a:buFont typeface="Arial" charset="0"/>
              <a:buAutoNum type="alphaUcPeriod"/>
            </a:pPr>
            <a:r>
              <a:rPr lang="en-US" b="1" dirty="0">
                <a:solidFill>
                  <a:prstClr val="black"/>
                </a:solidFill>
              </a:rPr>
              <a:t>Unqualified </a:t>
            </a:r>
            <a:r>
              <a:rPr lang="mr-IN" altLang="ja-JP" b="1" dirty="0">
                <a:solidFill>
                  <a:prstClr val="black"/>
                </a:solidFill>
              </a:rPr>
              <a:t>"</a:t>
            </a:r>
            <a:r>
              <a:rPr lang="en-US" altLang="ja-JP" b="1" dirty="0">
                <a:solidFill>
                  <a:prstClr val="black"/>
                </a:solidFill>
              </a:rPr>
              <a:t>I will</a:t>
            </a:r>
            <a:r>
              <a:rPr lang="mr-IN" altLang="ja-JP" b="1" dirty="0">
                <a:solidFill>
                  <a:prstClr val="black"/>
                </a:solidFill>
              </a:rPr>
              <a:t>"</a:t>
            </a:r>
            <a:r>
              <a:rPr lang="en-US" altLang="ja-JP" b="1" dirty="0">
                <a:solidFill>
                  <a:prstClr val="black"/>
                </a:solidFill>
              </a:rPr>
              <a:t> statements of God</a:t>
            </a:r>
            <a:endParaRPr lang="en-US" b="1" dirty="0">
              <a:solidFill>
                <a:prstClr val="black"/>
              </a:solidFill>
            </a:endParaRPr>
          </a:p>
        </p:txBody>
      </p:sp>
      <p:sp>
        <p:nvSpPr>
          <p:cNvPr id="227332" name="Text Box 6"/>
          <p:cNvSpPr txBox="1">
            <a:spLocks noChangeArrowheads="1"/>
          </p:cNvSpPr>
          <p:nvPr/>
        </p:nvSpPr>
        <p:spPr bwMode="auto">
          <a:xfrm>
            <a:off x="8286750" y="14287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477</a:t>
            </a:r>
          </a:p>
        </p:txBody>
      </p:sp>
      <p:sp>
        <p:nvSpPr>
          <p:cNvPr id="6" name="Text Box 5"/>
          <p:cNvSpPr txBox="1">
            <a:spLocks noChangeArrowheads="1"/>
          </p:cNvSpPr>
          <p:nvPr/>
        </p:nvSpPr>
        <p:spPr bwMode="auto">
          <a:xfrm>
            <a:off x="228600" y="5486400"/>
            <a:ext cx="4800600" cy="9239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mr-IN" altLang="ja-JP" sz="1800" b="1" dirty="0">
                <a:solidFill>
                  <a:srgbClr val="000000"/>
                </a:solidFill>
              </a:rPr>
              <a:t>"</a:t>
            </a:r>
            <a:r>
              <a:rPr lang="en-US" altLang="ja-JP" sz="1800" b="1" dirty="0">
                <a:solidFill>
                  <a:srgbClr val="000000"/>
                </a:solidFill>
              </a:rPr>
              <a:t>God</a:t>
            </a:r>
            <a:r>
              <a:rPr lang="mr-IN" altLang="ja-JP" sz="1800" b="1" dirty="0">
                <a:solidFill>
                  <a:srgbClr val="000000"/>
                </a:solidFill>
              </a:rPr>
              <a:t>'</a:t>
            </a:r>
            <a:r>
              <a:rPr lang="en-US" altLang="ja-JP" sz="1800" b="1" dirty="0">
                <a:solidFill>
                  <a:srgbClr val="000000"/>
                </a:solidFill>
              </a:rPr>
              <a:t>s love is unconditional.  But you must act now.  Offer may be withdrawn at any time.  Void where prohibited by law.</a:t>
            </a:r>
            <a:r>
              <a:rPr lang="mr-IN" altLang="ja-JP" sz="1800" b="1" dirty="0">
                <a:solidFill>
                  <a:srgbClr val="000000"/>
                </a:solidFill>
              </a:rPr>
              <a:t>"</a:t>
            </a:r>
            <a:endParaRPr lang="en-US" sz="1800" b="1" dirty="0">
              <a:solidFill>
                <a:srgbClr val="000000"/>
              </a:solidFill>
            </a:endParaRPr>
          </a:p>
        </p:txBody>
      </p:sp>
    </p:spTree>
    <p:extLst>
      <p:ext uri="{BB962C8B-B14F-4D97-AF65-F5344CB8AC3E}">
        <p14:creationId xmlns:p14="http://schemas.microsoft.com/office/powerpoint/2010/main" val="33463456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3" grpId="0" build="p"/>
    </p:bldLst>
  </p:timing>
</p:sld>
</file>

<file path=ppt/slides/slide17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27010" name="Picture 2" descr="Pesach Background.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9220200" y="0"/>
            <a:ext cx="91281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27011" name="Title 1"/>
          <p:cNvSpPr>
            <a:spLocks noGrp="1"/>
          </p:cNvSpPr>
          <p:nvPr>
            <p:ph type="ctrTitle"/>
          </p:nvPr>
        </p:nvSpPr>
        <p:spPr>
          <a:xfrm>
            <a:off x="0" y="2493963"/>
            <a:ext cx="9144000" cy="3743325"/>
          </a:xfrm>
        </p:spPr>
        <p:txBody>
          <a:bodyPr/>
          <a:lstStyle/>
          <a:p>
            <a:pPr>
              <a:lnSpc>
                <a:spcPct val="80000"/>
              </a:lnSpc>
            </a:pPr>
            <a:r>
              <a:rPr lang="en-US" sz="5400" b="1" dirty="0">
                <a:solidFill>
                  <a:srgbClr val="3F2B15"/>
                </a:solidFill>
                <a:latin typeface="Times New Roman" charset="0"/>
                <a:ea typeface="ヒラギノ角ゴ Pro W3" charset="0"/>
                <a:cs typeface="Times New Roman" charset="0"/>
              </a:rPr>
              <a:t>… </a:t>
            </a:r>
            <a:r>
              <a:rPr lang="en-US" sz="5400" b="1" i="1" dirty="0">
                <a:solidFill>
                  <a:srgbClr val="3F2B15"/>
                </a:solidFill>
                <a:latin typeface="Times New Roman" charset="0"/>
                <a:ea typeface="ヒラギノ角ゴ Pro W3" charset="0"/>
                <a:cs typeface="Times New Roman" charset="0"/>
              </a:rPr>
              <a:t>This cup is the </a:t>
            </a:r>
            <a:br>
              <a:rPr lang="en-US" sz="5400" b="1" i="1" dirty="0">
                <a:solidFill>
                  <a:srgbClr val="3F2B15"/>
                </a:solidFill>
                <a:latin typeface="Times New Roman" charset="0"/>
                <a:ea typeface="ヒラギノ角ゴ Pro W3" charset="0"/>
                <a:cs typeface="Times New Roman" charset="0"/>
              </a:rPr>
            </a:br>
            <a:r>
              <a:rPr lang="en-US" sz="5400" b="1" dirty="0">
                <a:solidFill>
                  <a:srgbClr val="3F2B15"/>
                </a:solidFill>
                <a:latin typeface="Times New Roman" charset="0"/>
                <a:ea typeface="ヒラギノ角ゴ Pro W3" charset="0"/>
                <a:cs typeface="Times New Roman" charset="0"/>
              </a:rPr>
              <a:t>NEW COVENANT </a:t>
            </a:r>
            <a:br>
              <a:rPr lang="en-US" sz="5400" b="1" dirty="0">
                <a:solidFill>
                  <a:srgbClr val="3F2B15"/>
                </a:solidFill>
                <a:latin typeface="Times New Roman" charset="0"/>
                <a:ea typeface="ヒラギノ角ゴ Pro W3" charset="0"/>
                <a:cs typeface="Times New Roman" charset="0"/>
              </a:rPr>
            </a:br>
            <a:r>
              <a:rPr lang="en-US" sz="5400" b="1" i="1" dirty="0">
                <a:solidFill>
                  <a:srgbClr val="3F2B15"/>
                </a:solidFill>
                <a:latin typeface="Times New Roman" charset="0"/>
                <a:ea typeface="ヒラギノ角ゴ Pro W3" charset="0"/>
                <a:cs typeface="Times New Roman" charset="0"/>
              </a:rPr>
              <a:t>in my blood, which is </a:t>
            </a:r>
            <a:r>
              <a:rPr lang="en-US" sz="5400" b="1" dirty="0">
                <a:solidFill>
                  <a:srgbClr val="3F2B15"/>
                </a:solidFill>
                <a:latin typeface="Times New Roman" charset="0"/>
                <a:ea typeface="ヒラギノ角ゴ Pro W3" charset="0"/>
                <a:cs typeface="Times New Roman" charset="0"/>
              </a:rPr>
              <a:t>POURED OUT </a:t>
            </a:r>
            <a:br>
              <a:rPr lang="en-US" sz="5400" b="1" dirty="0">
                <a:solidFill>
                  <a:srgbClr val="3F2B15"/>
                </a:solidFill>
                <a:latin typeface="Times New Roman" charset="0"/>
                <a:ea typeface="ヒラギノ角ゴ Pro W3" charset="0"/>
                <a:cs typeface="Times New Roman" charset="0"/>
              </a:rPr>
            </a:br>
            <a:r>
              <a:rPr lang="en-US" sz="5400" b="1" i="1" dirty="0">
                <a:solidFill>
                  <a:srgbClr val="3F2B15"/>
                </a:solidFill>
                <a:latin typeface="Times New Roman" charset="0"/>
                <a:ea typeface="ヒラギノ角ゴ Pro W3" charset="0"/>
                <a:cs typeface="Times New Roman" charset="0"/>
              </a:rPr>
              <a:t>for you.</a:t>
            </a:r>
          </a:p>
        </p:txBody>
      </p:sp>
      <p:sp>
        <p:nvSpPr>
          <p:cNvPr id="427012" name="Title 1"/>
          <p:cNvSpPr txBox="1">
            <a:spLocks/>
          </p:cNvSpPr>
          <p:nvPr/>
        </p:nvSpPr>
        <p:spPr bwMode="auto">
          <a:xfrm>
            <a:off x="0" y="5949950"/>
            <a:ext cx="9144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defTabSz="914400" eaLnBrk="0" fontAlgn="base" hangingPunct="0">
              <a:spcBef>
                <a:spcPct val="0"/>
              </a:spcBef>
              <a:spcAft>
                <a:spcPct val="0"/>
              </a:spcAft>
            </a:pPr>
            <a:r>
              <a:rPr lang="en-US" sz="3600" b="1">
                <a:solidFill>
                  <a:srgbClr val="001F00"/>
                </a:solidFill>
                <a:latin typeface="Times New Roman" charset="0"/>
                <a:ea typeface="ヒラギノ角ゴ Pro W3" charset="0"/>
                <a:cs typeface="ヒラギノ角ゴ Pro W3" charset="0"/>
              </a:rPr>
              <a:t>LUKE 22:20</a:t>
            </a:r>
            <a:endParaRPr lang="en-US" sz="3600" b="1" i="1">
              <a:solidFill>
                <a:srgbClr val="001F00"/>
              </a:solidFill>
              <a:latin typeface="Times New Roman" charset="0"/>
              <a:ea typeface="ヒラギノ角ゴ Pro W3" charset="0"/>
              <a:cs typeface="ヒラギノ角ゴ Pro W3" charset="0"/>
            </a:endParaRPr>
          </a:p>
        </p:txBody>
      </p:sp>
      <p:sp>
        <p:nvSpPr>
          <p:cNvPr id="6" name="Title 1"/>
          <p:cNvSpPr txBox="1">
            <a:spLocks/>
          </p:cNvSpPr>
          <p:nvPr/>
        </p:nvSpPr>
        <p:spPr bwMode="auto">
          <a:xfrm>
            <a:off x="76200" y="1700213"/>
            <a:ext cx="44958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defTabSz="914400">
              <a:defRPr/>
            </a:pPr>
            <a:r>
              <a:rPr lang="en-US" sz="2800" b="1" i="1" dirty="0">
                <a:solidFill>
                  <a:srgbClr val="FFFFFF"/>
                </a:solidFill>
                <a:effectLst>
                  <a:outerShdw blurRad="50800" dist="88900" dir="2700000" algn="tl" rotWithShape="0">
                    <a:srgbClr val="000000"/>
                  </a:outerShdw>
                </a:effectLst>
                <a:latin typeface="Arial" charset="0"/>
                <a:ea typeface="ヒラギノ角ゴ Pro W3" charset="0"/>
              </a:rPr>
              <a:t>The cup (not baptism) is the new covenant sign</a:t>
            </a:r>
          </a:p>
        </p:txBody>
      </p:sp>
    </p:spTree>
    <p:extLst>
      <p:ext uri="{BB962C8B-B14F-4D97-AF65-F5344CB8AC3E}">
        <p14:creationId xmlns:p14="http://schemas.microsoft.com/office/powerpoint/2010/main" val="183352767"/>
      </p:ext>
    </p:extLst>
  </p:cSld>
  <p:clrMapOvr>
    <a:masterClrMapping/>
  </p:clrMapOvr>
  <p:transition spd="slow"/>
</p:sld>
</file>

<file path=ppt/slides/slide17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1628800"/>
            <a:ext cx="9144000" cy="4972000"/>
          </a:xfrm>
        </p:spPr>
        <p:txBody>
          <a:bodyPr/>
          <a:lstStyle/>
          <a:p>
            <a:pPr>
              <a:defRPr/>
            </a:pPr>
            <a:r>
              <a:rPr lang="en-US" sz="3600" b="1" dirty="0">
                <a:solidFill>
                  <a:srgbClr val="FFFFFF"/>
                </a:solidFill>
                <a:effectLst>
                  <a:glow rad="101600">
                    <a:schemeClr val="tx1">
                      <a:alpha val="75000"/>
                    </a:schemeClr>
                  </a:glow>
                </a:effectLst>
                <a:latin typeface="Arial" charset="0"/>
                <a:ea typeface="ヒラギノ角ゴ Pro W3" charset="0"/>
                <a:cs typeface="ヒラギノ角ゴ Pro W3" charset="0"/>
              </a:rPr>
              <a:t>How could Jesus apply the new covenant promises to his disciples when the other provisions were not fulfilled then?  </a:t>
            </a:r>
            <a:br>
              <a:rPr lang="en-US" sz="3600" b="1" dirty="0">
                <a:solidFill>
                  <a:srgbClr val="FFFFFF"/>
                </a:solidFill>
                <a:effectLst>
                  <a:glow rad="101600">
                    <a:schemeClr val="tx1">
                      <a:alpha val="75000"/>
                    </a:schemeClr>
                  </a:glow>
                </a:effectLst>
                <a:latin typeface="Arial" charset="0"/>
                <a:ea typeface="ヒラギノ角ゴ Pro W3" charset="0"/>
                <a:cs typeface="ヒラギノ角ゴ Pro W3" charset="0"/>
              </a:rPr>
            </a:br>
            <a:br>
              <a:rPr lang="en-US" sz="3600" b="1" dirty="0">
                <a:solidFill>
                  <a:srgbClr val="FFFFFF"/>
                </a:solidFill>
                <a:effectLst>
                  <a:glow rad="101600">
                    <a:schemeClr val="tx1">
                      <a:alpha val="75000"/>
                    </a:schemeClr>
                  </a:glow>
                </a:effectLst>
                <a:latin typeface="Arial" charset="0"/>
                <a:ea typeface="ヒラギノ角ゴ Pro W3" charset="0"/>
                <a:cs typeface="ヒラギノ角ゴ Pro W3" charset="0"/>
              </a:rPr>
            </a:br>
            <a:r>
              <a:rPr lang="en-US" sz="3600" b="1" dirty="0">
                <a:solidFill>
                  <a:srgbClr val="FFFFFF"/>
                </a:solidFill>
                <a:effectLst>
                  <a:glow rad="101600">
                    <a:schemeClr val="tx1">
                      <a:alpha val="75000"/>
                    </a:schemeClr>
                  </a:glow>
                </a:effectLst>
                <a:latin typeface="Arial" charset="0"/>
                <a:ea typeface="ヒラギノ角ゴ Pro W3" charset="0"/>
                <a:cs typeface="ヒラギノ角ゴ Pro W3" charset="0"/>
              </a:rPr>
              <a:t>(What about Israel and Judah reunified?  What about all people knowing God?)</a:t>
            </a:r>
          </a:p>
        </p:txBody>
      </p:sp>
    </p:spTree>
    <p:extLst>
      <p:ext uri="{BB962C8B-B14F-4D97-AF65-F5344CB8AC3E}">
        <p14:creationId xmlns:p14="http://schemas.microsoft.com/office/powerpoint/2010/main" val="183108938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Text Box 3"/>
          <p:cNvSpPr txBox="1">
            <a:spLocks noChangeArrowheads="1"/>
          </p:cNvSpPr>
          <p:nvPr/>
        </p:nvSpPr>
        <p:spPr bwMode="auto">
          <a:xfrm>
            <a:off x="0" y="1981200"/>
            <a:ext cx="9144000" cy="862013"/>
          </a:xfrm>
          <a:prstGeom prst="rect">
            <a:avLst/>
          </a:prstGeom>
          <a:solidFill>
            <a:schemeClr val="bg2"/>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5000" b="1">
                <a:solidFill>
                  <a:srgbClr val="FFFFFF"/>
                </a:solidFill>
                <a:effectLst>
                  <a:outerShdw blurRad="38100" dist="38100" dir="2700000" algn="tl">
                    <a:srgbClr val="000000"/>
                  </a:outerShdw>
                </a:effectLst>
                <a:latin typeface="Invitation" charset="0"/>
              </a:rPr>
              <a:t>Jeremiah 31:31-34 (for Israel)</a:t>
            </a:r>
          </a:p>
        </p:txBody>
      </p:sp>
      <p:sp>
        <p:nvSpPr>
          <p:cNvPr id="108548" name="Text Box 4"/>
          <p:cNvSpPr txBox="1">
            <a:spLocks noChangeArrowheads="1"/>
          </p:cNvSpPr>
          <p:nvPr/>
        </p:nvSpPr>
        <p:spPr bwMode="auto">
          <a:xfrm>
            <a:off x="1066800" y="3048000"/>
            <a:ext cx="73152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mr-IN" altLang="ja-JP" sz="3300" b="1" i="1" dirty="0">
                <a:solidFill>
                  <a:srgbClr val="CCECFF"/>
                </a:solidFill>
                <a:effectLst>
                  <a:outerShdw blurRad="38100" dist="38100" dir="2700000" algn="tl">
                    <a:srgbClr val="000000"/>
                  </a:outerShdw>
                </a:effectLst>
                <a:latin typeface="Times New Roman" charset="0"/>
              </a:rPr>
              <a:t>'</a:t>
            </a:r>
            <a:r>
              <a:rPr lang="en-US" sz="3300" b="1" i="1" dirty="0">
                <a:solidFill>
                  <a:srgbClr val="CCECFF"/>
                </a:solidFill>
                <a:effectLst>
                  <a:outerShdw blurRad="38100" dist="38100" dir="2700000" algn="tl">
                    <a:srgbClr val="000000"/>
                  </a:outerShdw>
                </a:effectLst>
                <a:latin typeface="Times New Roman" charset="0"/>
              </a:rPr>
              <a:t>everlasting covenant</a:t>
            </a:r>
            <a:r>
              <a:rPr lang="mr-IN" altLang="ja-JP" sz="3300" b="1" i="1" dirty="0">
                <a:solidFill>
                  <a:srgbClr val="CCECFF"/>
                </a:solidFill>
                <a:effectLst>
                  <a:outerShdw blurRad="38100" dist="38100" dir="2700000" algn="tl">
                    <a:srgbClr val="000000"/>
                  </a:outerShdw>
                </a:effectLst>
                <a:latin typeface="Times New Roman" charset="0"/>
              </a:rPr>
              <a:t>'</a:t>
            </a:r>
            <a:endParaRPr lang="en-US" sz="3300" b="1" i="1" dirty="0">
              <a:solidFill>
                <a:srgbClr val="CCECFF"/>
              </a:solidFill>
              <a:effectLst>
                <a:outerShdw blurRad="38100" dist="38100" dir="2700000" algn="tl">
                  <a:srgbClr val="000000"/>
                </a:outerShdw>
              </a:effectLst>
              <a:latin typeface="Times New Roman" charset="0"/>
            </a:endParaRPr>
          </a:p>
        </p:txBody>
      </p:sp>
      <p:sp>
        <p:nvSpPr>
          <p:cNvPr id="108549" name="Text Box 5"/>
          <p:cNvSpPr txBox="1">
            <a:spLocks noChangeArrowheads="1"/>
          </p:cNvSpPr>
          <p:nvPr/>
        </p:nvSpPr>
        <p:spPr bwMode="auto">
          <a:xfrm>
            <a:off x="5562600" y="3429000"/>
            <a:ext cx="30480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mr-IN" altLang="ja-JP" sz="3300" b="1" i="1" dirty="0">
                <a:solidFill>
                  <a:srgbClr val="CCECFF"/>
                </a:solidFill>
                <a:effectLst>
                  <a:outerShdw blurRad="38100" dist="38100" dir="2700000" algn="tl">
                    <a:srgbClr val="000000"/>
                  </a:outerShdw>
                </a:effectLst>
                <a:latin typeface="Times New Roman" charset="0"/>
              </a:rPr>
              <a:t>'</a:t>
            </a:r>
            <a:r>
              <a:rPr lang="en-US" sz="3300" b="1" i="1" dirty="0">
                <a:solidFill>
                  <a:srgbClr val="CCECFF"/>
                </a:solidFill>
                <a:effectLst>
                  <a:outerShdw blurRad="38100" dist="38100" dir="2700000" algn="tl">
                    <a:srgbClr val="000000"/>
                  </a:outerShdw>
                </a:effectLst>
                <a:latin typeface="Times New Roman" charset="0"/>
              </a:rPr>
              <a:t>a new heart</a:t>
            </a:r>
            <a:r>
              <a:rPr lang="mr-IN" altLang="ja-JP" sz="3300" b="1" i="1" dirty="0">
                <a:solidFill>
                  <a:srgbClr val="CCECFF"/>
                </a:solidFill>
                <a:effectLst>
                  <a:outerShdw blurRad="38100" dist="38100" dir="2700000" algn="tl">
                    <a:srgbClr val="000000"/>
                  </a:outerShdw>
                </a:effectLst>
                <a:latin typeface="Times New Roman" charset="0"/>
              </a:rPr>
              <a:t>'</a:t>
            </a:r>
            <a:endParaRPr lang="en-US" sz="3300" b="1" i="1" dirty="0">
              <a:solidFill>
                <a:srgbClr val="CCECFF"/>
              </a:solidFill>
              <a:effectLst>
                <a:outerShdw blurRad="38100" dist="38100" dir="2700000" algn="tl">
                  <a:srgbClr val="000000"/>
                </a:outerShdw>
              </a:effectLst>
              <a:latin typeface="Times New Roman" charset="0"/>
            </a:endParaRPr>
          </a:p>
        </p:txBody>
      </p:sp>
      <p:sp>
        <p:nvSpPr>
          <p:cNvPr id="108550" name="Text Box 6"/>
          <p:cNvSpPr txBox="1">
            <a:spLocks noChangeArrowheads="1"/>
          </p:cNvSpPr>
          <p:nvPr/>
        </p:nvSpPr>
        <p:spPr bwMode="auto">
          <a:xfrm>
            <a:off x="838200" y="3962400"/>
            <a:ext cx="39624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mr-IN" altLang="ja-JP" sz="3300" b="1" i="1" dirty="0">
                <a:solidFill>
                  <a:srgbClr val="CCECFF"/>
                </a:solidFill>
                <a:effectLst>
                  <a:outerShdw blurRad="38100" dist="38100" dir="2700000" algn="tl">
                    <a:srgbClr val="000000"/>
                  </a:outerShdw>
                </a:effectLst>
                <a:latin typeface="Times New Roman" charset="0"/>
              </a:rPr>
              <a:t>'</a:t>
            </a:r>
            <a:r>
              <a:rPr lang="en-US" sz="3300" b="1" i="1" dirty="0">
                <a:solidFill>
                  <a:srgbClr val="CCECFF"/>
                </a:solidFill>
                <a:effectLst>
                  <a:outerShdw blurRad="38100" dist="38100" dir="2700000" algn="tl">
                    <a:srgbClr val="000000"/>
                  </a:outerShdw>
                </a:effectLst>
                <a:latin typeface="Times New Roman" charset="0"/>
              </a:rPr>
              <a:t>a new spirit</a:t>
            </a:r>
            <a:r>
              <a:rPr lang="mr-IN" altLang="ja-JP" sz="3300" b="1" i="1" dirty="0">
                <a:solidFill>
                  <a:srgbClr val="CCECFF"/>
                </a:solidFill>
                <a:effectLst>
                  <a:outerShdw blurRad="38100" dist="38100" dir="2700000" algn="tl">
                    <a:srgbClr val="000000"/>
                  </a:outerShdw>
                </a:effectLst>
                <a:latin typeface="Times New Roman" charset="0"/>
              </a:rPr>
              <a:t>'</a:t>
            </a:r>
            <a:endParaRPr lang="en-US" sz="3300" b="1" i="1" dirty="0">
              <a:solidFill>
                <a:srgbClr val="CCECFF"/>
              </a:solidFill>
              <a:effectLst>
                <a:outerShdw blurRad="38100" dist="38100" dir="2700000" algn="tl">
                  <a:srgbClr val="000000"/>
                </a:outerShdw>
              </a:effectLst>
              <a:latin typeface="Times New Roman" charset="0"/>
            </a:endParaRPr>
          </a:p>
        </p:txBody>
      </p:sp>
      <p:sp>
        <p:nvSpPr>
          <p:cNvPr id="108551" name="Text Box 7"/>
          <p:cNvSpPr txBox="1">
            <a:spLocks noChangeArrowheads="1"/>
          </p:cNvSpPr>
          <p:nvPr/>
        </p:nvSpPr>
        <p:spPr bwMode="auto">
          <a:xfrm>
            <a:off x="609600" y="4876800"/>
            <a:ext cx="39624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mr-IN" altLang="ja-JP" sz="3300" b="1" i="1" dirty="0">
                <a:solidFill>
                  <a:srgbClr val="CCECFF"/>
                </a:solidFill>
                <a:effectLst>
                  <a:outerShdw blurRad="38100" dist="38100" dir="2700000" algn="tl">
                    <a:srgbClr val="000000"/>
                  </a:outerShdw>
                </a:effectLst>
                <a:latin typeface="Times New Roman" charset="0"/>
              </a:rPr>
              <a:t>'</a:t>
            </a:r>
            <a:r>
              <a:rPr lang="en-US" sz="3300" b="1" i="1" dirty="0">
                <a:solidFill>
                  <a:srgbClr val="CCECFF"/>
                </a:solidFill>
                <a:effectLst>
                  <a:outerShdw blurRad="38100" dist="38100" dir="2700000" algn="tl">
                    <a:srgbClr val="000000"/>
                  </a:outerShdw>
                </a:effectLst>
                <a:latin typeface="Times New Roman" charset="0"/>
              </a:rPr>
              <a:t>a covenant</a:t>
            </a:r>
            <a:r>
              <a:rPr lang="mr-IN" altLang="ja-JP" sz="3300" b="1" i="1" dirty="0">
                <a:solidFill>
                  <a:srgbClr val="CCECFF"/>
                </a:solidFill>
                <a:effectLst>
                  <a:outerShdw blurRad="38100" dist="38100" dir="2700000" algn="tl">
                    <a:srgbClr val="000000"/>
                  </a:outerShdw>
                </a:effectLst>
                <a:latin typeface="Times New Roman" charset="0"/>
              </a:rPr>
              <a:t>'</a:t>
            </a:r>
            <a:endParaRPr lang="en-US" sz="3300" b="1" i="1" dirty="0">
              <a:solidFill>
                <a:srgbClr val="CCECFF"/>
              </a:solidFill>
              <a:effectLst>
                <a:outerShdw blurRad="38100" dist="38100" dir="2700000" algn="tl">
                  <a:srgbClr val="000000"/>
                </a:outerShdw>
              </a:effectLst>
              <a:latin typeface="Times New Roman" charset="0"/>
            </a:endParaRPr>
          </a:p>
        </p:txBody>
      </p:sp>
      <p:sp>
        <p:nvSpPr>
          <p:cNvPr id="108552" name="Text Box 8"/>
          <p:cNvSpPr txBox="1">
            <a:spLocks noChangeArrowheads="1"/>
          </p:cNvSpPr>
          <p:nvPr/>
        </p:nvSpPr>
        <p:spPr bwMode="auto">
          <a:xfrm>
            <a:off x="3962400" y="4648200"/>
            <a:ext cx="3962400" cy="5953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50000"/>
              </a:spcBef>
              <a:spcAft>
                <a:spcPct val="0"/>
              </a:spcAft>
              <a:defRPr/>
            </a:pPr>
            <a:r>
              <a:rPr lang="mr-IN" altLang="ja-JP" sz="3300" b="1" i="1" dirty="0">
                <a:solidFill>
                  <a:srgbClr val="CCECFF"/>
                </a:solidFill>
                <a:effectLst>
                  <a:outerShdw blurRad="38100" dist="38100" dir="2700000" algn="tl">
                    <a:srgbClr val="000000"/>
                  </a:outerShdw>
                </a:effectLst>
                <a:latin typeface="Times New Roman" charset="0"/>
              </a:rPr>
              <a:t>'</a:t>
            </a:r>
            <a:r>
              <a:rPr lang="en-US" sz="3300" b="1" i="1" dirty="0">
                <a:solidFill>
                  <a:srgbClr val="CCECFF"/>
                </a:solidFill>
                <a:effectLst>
                  <a:outerShdw blurRad="38100" dist="38100" dir="2700000" algn="tl">
                    <a:srgbClr val="000000"/>
                  </a:outerShdw>
                </a:effectLst>
                <a:latin typeface="Times New Roman" charset="0"/>
              </a:rPr>
              <a:t>a covenant of peace</a:t>
            </a:r>
            <a:r>
              <a:rPr lang="mr-IN" altLang="ja-JP" sz="3300" b="1" i="1" dirty="0">
                <a:solidFill>
                  <a:srgbClr val="CCECFF"/>
                </a:solidFill>
                <a:effectLst>
                  <a:outerShdw blurRad="38100" dist="38100" dir="2700000" algn="tl">
                    <a:srgbClr val="000000"/>
                  </a:outerShdw>
                </a:effectLst>
                <a:latin typeface="Times New Roman" charset="0"/>
              </a:rPr>
              <a:t>'</a:t>
            </a:r>
            <a:endParaRPr lang="en-US" sz="3300" b="1" i="1" dirty="0">
              <a:solidFill>
                <a:srgbClr val="CCECFF"/>
              </a:solidFill>
              <a:effectLst>
                <a:outerShdw blurRad="38100" dist="38100" dir="2700000" algn="tl">
                  <a:srgbClr val="000000"/>
                </a:outerShdw>
              </a:effectLst>
              <a:latin typeface="Times New Roman" charset="0"/>
            </a:endParaRPr>
          </a:p>
        </p:txBody>
      </p:sp>
      <p:sp>
        <p:nvSpPr>
          <p:cNvPr id="108553" name="Text Box 9"/>
          <p:cNvSpPr txBox="1">
            <a:spLocks noChangeArrowheads="1"/>
          </p:cNvSpPr>
          <p:nvPr/>
        </p:nvSpPr>
        <p:spPr bwMode="auto">
          <a:xfrm>
            <a:off x="0" y="5638800"/>
            <a:ext cx="9144000" cy="854075"/>
          </a:xfrm>
          <a:prstGeom prst="rect">
            <a:avLst/>
          </a:prstGeom>
          <a:solidFill>
            <a:schemeClr val="bg2"/>
          </a:solid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50000"/>
              </a:spcBef>
              <a:spcAft>
                <a:spcPct val="0"/>
              </a:spcAft>
              <a:defRPr/>
            </a:pPr>
            <a:r>
              <a:rPr lang="en-US" sz="5000" b="1">
                <a:solidFill>
                  <a:srgbClr val="FFFFFF"/>
                </a:solidFill>
                <a:effectLst>
                  <a:outerShdw blurRad="38100" dist="38100" dir="2700000" algn="tl">
                    <a:srgbClr val="000000"/>
                  </a:outerShdw>
                </a:effectLst>
                <a:latin typeface="Invitation" charset="0"/>
              </a:rPr>
              <a:t>Luke 22:20 (for church)</a:t>
            </a:r>
          </a:p>
        </p:txBody>
      </p:sp>
      <p:sp>
        <p:nvSpPr>
          <p:cNvPr id="10" name="Title 9"/>
          <p:cNvSpPr>
            <a:spLocks noGrp="1"/>
          </p:cNvSpPr>
          <p:nvPr>
            <p:ph type="title" idx="4294967295"/>
          </p:nvPr>
        </p:nvSpPr>
        <p:spPr>
          <a:xfrm>
            <a:off x="0" y="304800"/>
            <a:ext cx="9144000" cy="862013"/>
          </a:xfrm>
        </p:spPr>
        <p:txBody>
          <a:bodyPr>
            <a:spAutoFit/>
          </a:bodyPr>
          <a:lstStyle/>
          <a:p>
            <a:pPr>
              <a:spcBef>
                <a:spcPct val="50000"/>
              </a:spcBef>
              <a:defRPr/>
            </a:pPr>
            <a:r>
              <a:rPr lang="en-US" sz="5000">
                <a:solidFill>
                  <a:srgbClr val="FFFF00"/>
                </a:solidFill>
                <a:latin typeface="Copperplate Gothic Bold" charset="0"/>
                <a:ea typeface="ＭＳ Ｐゴシック" charset="0"/>
                <a:cs typeface="ＭＳ Ｐゴシック" charset="0"/>
              </a:rPr>
              <a:t>How to Reconcile?</a:t>
            </a:r>
          </a:p>
        </p:txBody>
      </p:sp>
    </p:spTree>
    <p:extLst>
      <p:ext uri="{BB962C8B-B14F-4D97-AF65-F5344CB8AC3E}">
        <p14:creationId xmlns:p14="http://schemas.microsoft.com/office/powerpoint/2010/main" val="25465689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8547"/>
                                        </p:tgtEl>
                                        <p:attrNameLst>
                                          <p:attrName>style.visibility</p:attrName>
                                        </p:attrNameLst>
                                      </p:cBhvr>
                                      <p:to>
                                        <p:strVal val="visible"/>
                                      </p:to>
                                    </p:set>
                                    <p:animEffect transition="in" filter="dissolve">
                                      <p:cBhvr>
                                        <p:cTn id="7" dur="500"/>
                                        <p:tgtEl>
                                          <p:spTgt spid="1085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8553"/>
                                        </p:tgtEl>
                                        <p:attrNameLst>
                                          <p:attrName>style.visibility</p:attrName>
                                        </p:attrNameLst>
                                      </p:cBhvr>
                                      <p:to>
                                        <p:strVal val="visible"/>
                                      </p:to>
                                    </p:set>
                                    <p:animEffect transition="in" filter="dissolve">
                                      <p:cBhvr>
                                        <p:cTn id="12" dur="500"/>
                                        <p:tgtEl>
                                          <p:spTgt spid="10855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5" presetClass="entr" presetSubtype="0" fill="hold" grpId="0" nodeType="clickEffect">
                                  <p:stCondLst>
                                    <p:cond delay="0"/>
                                  </p:stCondLst>
                                  <p:childTnLst>
                                    <p:set>
                                      <p:cBhvr>
                                        <p:cTn id="16" dur="1" fill="hold">
                                          <p:stCondLst>
                                            <p:cond delay="0"/>
                                          </p:stCondLst>
                                        </p:cTn>
                                        <p:tgtEl>
                                          <p:spTgt spid="108548"/>
                                        </p:tgtEl>
                                        <p:attrNameLst>
                                          <p:attrName>style.visibility</p:attrName>
                                        </p:attrNameLst>
                                      </p:cBhvr>
                                      <p:to>
                                        <p:strVal val="visible"/>
                                      </p:to>
                                    </p:set>
                                    <p:anim calcmode="lin" valueType="num">
                                      <p:cBhvr>
                                        <p:cTn id="17" dur="1000" fill="hold"/>
                                        <p:tgtEl>
                                          <p:spTgt spid="108548"/>
                                        </p:tgtEl>
                                        <p:attrNameLst>
                                          <p:attrName>ppt_w</p:attrName>
                                        </p:attrNameLst>
                                      </p:cBhvr>
                                      <p:tavLst>
                                        <p:tav tm="0">
                                          <p:val>
                                            <p:fltVal val="0"/>
                                          </p:val>
                                        </p:tav>
                                        <p:tav tm="100000">
                                          <p:val>
                                            <p:strVal val="#ppt_w"/>
                                          </p:val>
                                        </p:tav>
                                      </p:tavLst>
                                    </p:anim>
                                    <p:anim calcmode="lin" valueType="num">
                                      <p:cBhvr>
                                        <p:cTn id="18" dur="1000" fill="hold"/>
                                        <p:tgtEl>
                                          <p:spTgt spid="108548"/>
                                        </p:tgtEl>
                                        <p:attrNameLst>
                                          <p:attrName>ppt_h</p:attrName>
                                        </p:attrNameLst>
                                      </p:cBhvr>
                                      <p:tavLst>
                                        <p:tav tm="0">
                                          <p:val>
                                            <p:fltVal val="0"/>
                                          </p:val>
                                        </p:tav>
                                        <p:tav tm="100000">
                                          <p:val>
                                            <p:strVal val="#ppt_h"/>
                                          </p:val>
                                        </p:tav>
                                      </p:tavLst>
                                    </p:anim>
                                    <p:anim calcmode="lin" valueType="num">
                                      <p:cBhvr>
                                        <p:cTn id="19" dur="1000" fill="hold"/>
                                        <p:tgtEl>
                                          <p:spTgt spid="108548"/>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10854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5" presetClass="entr" presetSubtype="0" fill="hold" grpId="0" nodeType="clickEffect">
                                  <p:stCondLst>
                                    <p:cond delay="0"/>
                                  </p:stCondLst>
                                  <p:childTnLst>
                                    <p:set>
                                      <p:cBhvr>
                                        <p:cTn id="24" dur="1" fill="hold">
                                          <p:stCondLst>
                                            <p:cond delay="0"/>
                                          </p:stCondLst>
                                        </p:cTn>
                                        <p:tgtEl>
                                          <p:spTgt spid="108549"/>
                                        </p:tgtEl>
                                        <p:attrNameLst>
                                          <p:attrName>style.visibility</p:attrName>
                                        </p:attrNameLst>
                                      </p:cBhvr>
                                      <p:to>
                                        <p:strVal val="visible"/>
                                      </p:to>
                                    </p:set>
                                    <p:anim calcmode="lin" valueType="num">
                                      <p:cBhvr>
                                        <p:cTn id="25" dur="1000" fill="hold"/>
                                        <p:tgtEl>
                                          <p:spTgt spid="108549"/>
                                        </p:tgtEl>
                                        <p:attrNameLst>
                                          <p:attrName>ppt_w</p:attrName>
                                        </p:attrNameLst>
                                      </p:cBhvr>
                                      <p:tavLst>
                                        <p:tav tm="0">
                                          <p:val>
                                            <p:fltVal val="0"/>
                                          </p:val>
                                        </p:tav>
                                        <p:tav tm="100000">
                                          <p:val>
                                            <p:strVal val="#ppt_w"/>
                                          </p:val>
                                        </p:tav>
                                      </p:tavLst>
                                    </p:anim>
                                    <p:anim calcmode="lin" valueType="num">
                                      <p:cBhvr>
                                        <p:cTn id="26" dur="1000" fill="hold"/>
                                        <p:tgtEl>
                                          <p:spTgt spid="108549"/>
                                        </p:tgtEl>
                                        <p:attrNameLst>
                                          <p:attrName>ppt_h</p:attrName>
                                        </p:attrNameLst>
                                      </p:cBhvr>
                                      <p:tavLst>
                                        <p:tav tm="0">
                                          <p:val>
                                            <p:fltVal val="0"/>
                                          </p:val>
                                        </p:tav>
                                        <p:tav tm="100000">
                                          <p:val>
                                            <p:strVal val="#ppt_h"/>
                                          </p:val>
                                        </p:tav>
                                      </p:tavLst>
                                    </p:anim>
                                    <p:anim calcmode="lin" valueType="num">
                                      <p:cBhvr>
                                        <p:cTn id="27" dur="1000" fill="hold"/>
                                        <p:tgtEl>
                                          <p:spTgt spid="108549"/>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0854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5" presetClass="entr" presetSubtype="0" fill="hold" grpId="0" nodeType="clickEffect">
                                  <p:stCondLst>
                                    <p:cond delay="0"/>
                                  </p:stCondLst>
                                  <p:childTnLst>
                                    <p:set>
                                      <p:cBhvr>
                                        <p:cTn id="32" dur="1" fill="hold">
                                          <p:stCondLst>
                                            <p:cond delay="0"/>
                                          </p:stCondLst>
                                        </p:cTn>
                                        <p:tgtEl>
                                          <p:spTgt spid="108550"/>
                                        </p:tgtEl>
                                        <p:attrNameLst>
                                          <p:attrName>style.visibility</p:attrName>
                                        </p:attrNameLst>
                                      </p:cBhvr>
                                      <p:to>
                                        <p:strVal val="visible"/>
                                      </p:to>
                                    </p:set>
                                    <p:anim calcmode="lin" valueType="num">
                                      <p:cBhvr>
                                        <p:cTn id="33" dur="1000" fill="hold"/>
                                        <p:tgtEl>
                                          <p:spTgt spid="108550"/>
                                        </p:tgtEl>
                                        <p:attrNameLst>
                                          <p:attrName>ppt_w</p:attrName>
                                        </p:attrNameLst>
                                      </p:cBhvr>
                                      <p:tavLst>
                                        <p:tav tm="0">
                                          <p:val>
                                            <p:fltVal val="0"/>
                                          </p:val>
                                        </p:tav>
                                        <p:tav tm="100000">
                                          <p:val>
                                            <p:strVal val="#ppt_w"/>
                                          </p:val>
                                        </p:tav>
                                      </p:tavLst>
                                    </p:anim>
                                    <p:anim calcmode="lin" valueType="num">
                                      <p:cBhvr>
                                        <p:cTn id="34" dur="1000" fill="hold"/>
                                        <p:tgtEl>
                                          <p:spTgt spid="108550"/>
                                        </p:tgtEl>
                                        <p:attrNameLst>
                                          <p:attrName>ppt_h</p:attrName>
                                        </p:attrNameLst>
                                      </p:cBhvr>
                                      <p:tavLst>
                                        <p:tav tm="0">
                                          <p:val>
                                            <p:fltVal val="0"/>
                                          </p:val>
                                        </p:tav>
                                        <p:tav tm="100000">
                                          <p:val>
                                            <p:strVal val="#ppt_h"/>
                                          </p:val>
                                        </p:tav>
                                      </p:tavLst>
                                    </p:anim>
                                    <p:anim calcmode="lin" valueType="num">
                                      <p:cBhvr>
                                        <p:cTn id="35" dur="1000" fill="hold"/>
                                        <p:tgtEl>
                                          <p:spTgt spid="108550"/>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1085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5" presetClass="entr" presetSubtype="0" fill="hold" grpId="0" nodeType="clickEffect">
                                  <p:stCondLst>
                                    <p:cond delay="0"/>
                                  </p:stCondLst>
                                  <p:childTnLst>
                                    <p:set>
                                      <p:cBhvr>
                                        <p:cTn id="40" dur="1" fill="hold">
                                          <p:stCondLst>
                                            <p:cond delay="0"/>
                                          </p:stCondLst>
                                        </p:cTn>
                                        <p:tgtEl>
                                          <p:spTgt spid="108552"/>
                                        </p:tgtEl>
                                        <p:attrNameLst>
                                          <p:attrName>style.visibility</p:attrName>
                                        </p:attrNameLst>
                                      </p:cBhvr>
                                      <p:to>
                                        <p:strVal val="visible"/>
                                      </p:to>
                                    </p:set>
                                    <p:anim calcmode="lin" valueType="num">
                                      <p:cBhvr>
                                        <p:cTn id="41" dur="1000" fill="hold"/>
                                        <p:tgtEl>
                                          <p:spTgt spid="108552"/>
                                        </p:tgtEl>
                                        <p:attrNameLst>
                                          <p:attrName>ppt_w</p:attrName>
                                        </p:attrNameLst>
                                      </p:cBhvr>
                                      <p:tavLst>
                                        <p:tav tm="0">
                                          <p:val>
                                            <p:fltVal val="0"/>
                                          </p:val>
                                        </p:tav>
                                        <p:tav tm="100000">
                                          <p:val>
                                            <p:strVal val="#ppt_w"/>
                                          </p:val>
                                        </p:tav>
                                      </p:tavLst>
                                    </p:anim>
                                    <p:anim calcmode="lin" valueType="num">
                                      <p:cBhvr>
                                        <p:cTn id="42" dur="1000" fill="hold"/>
                                        <p:tgtEl>
                                          <p:spTgt spid="108552"/>
                                        </p:tgtEl>
                                        <p:attrNameLst>
                                          <p:attrName>ppt_h</p:attrName>
                                        </p:attrNameLst>
                                      </p:cBhvr>
                                      <p:tavLst>
                                        <p:tav tm="0">
                                          <p:val>
                                            <p:fltVal val="0"/>
                                          </p:val>
                                        </p:tav>
                                        <p:tav tm="100000">
                                          <p:val>
                                            <p:strVal val="#ppt_h"/>
                                          </p:val>
                                        </p:tav>
                                      </p:tavLst>
                                    </p:anim>
                                    <p:anim calcmode="lin" valueType="num">
                                      <p:cBhvr>
                                        <p:cTn id="43" dur="1000" fill="hold"/>
                                        <p:tgtEl>
                                          <p:spTgt spid="108552"/>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1085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5" presetClass="entr" presetSubtype="0" fill="hold" grpId="0" nodeType="clickEffect">
                                  <p:stCondLst>
                                    <p:cond delay="0"/>
                                  </p:stCondLst>
                                  <p:childTnLst>
                                    <p:set>
                                      <p:cBhvr>
                                        <p:cTn id="48" dur="1" fill="hold">
                                          <p:stCondLst>
                                            <p:cond delay="0"/>
                                          </p:stCondLst>
                                        </p:cTn>
                                        <p:tgtEl>
                                          <p:spTgt spid="108551"/>
                                        </p:tgtEl>
                                        <p:attrNameLst>
                                          <p:attrName>style.visibility</p:attrName>
                                        </p:attrNameLst>
                                      </p:cBhvr>
                                      <p:to>
                                        <p:strVal val="visible"/>
                                      </p:to>
                                    </p:set>
                                    <p:anim calcmode="lin" valueType="num">
                                      <p:cBhvr>
                                        <p:cTn id="49" dur="1000" fill="hold"/>
                                        <p:tgtEl>
                                          <p:spTgt spid="108551"/>
                                        </p:tgtEl>
                                        <p:attrNameLst>
                                          <p:attrName>ppt_w</p:attrName>
                                        </p:attrNameLst>
                                      </p:cBhvr>
                                      <p:tavLst>
                                        <p:tav tm="0">
                                          <p:val>
                                            <p:fltVal val="0"/>
                                          </p:val>
                                        </p:tav>
                                        <p:tav tm="100000">
                                          <p:val>
                                            <p:strVal val="#ppt_w"/>
                                          </p:val>
                                        </p:tav>
                                      </p:tavLst>
                                    </p:anim>
                                    <p:anim calcmode="lin" valueType="num">
                                      <p:cBhvr>
                                        <p:cTn id="50" dur="1000" fill="hold"/>
                                        <p:tgtEl>
                                          <p:spTgt spid="108551"/>
                                        </p:tgtEl>
                                        <p:attrNameLst>
                                          <p:attrName>ppt_h</p:attrName>
                                        </p:attrNameLst>
                                      </p:cBhvr>
                                      <p:tavLst>
                                        <p:tav tm="0">
                                          <p:val>
                                            <p:fltVal val="0"/>
                                          </p:val>
                                        </p:tav>
                                        <p:tav tm="100000">
                                          <p:val>
                                            <p:strVal val="#ppt_h"/>
                                          </p:val>
                                        </p:tav>
                                      </p:tavLst>
                                    </p:anim>
                                    <p:anim calcmode="lin" valueType="num">
                                      <p:cBhvr>
                                        <p:cTn id="51" dur="1000" fill="hold"/>
                                        <p:tgtEl>
                                          <p:spTgt spid="108551"/>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10855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7" grpId="0" animBg="1" autoUpdateAnimBg="0"/>
      <p:bldP spid="108548" grpId="0" autoUpdateAnimBg="0"/>
      <p:bldP spid="108549" grpId="0" autoUpdateAnimBg="0"/>
      <p:bldP spid="108550" grpId="0" autoUpdateAnimBg="0"/>
      <p:bldP spid="108551" grpId="0" autoUpdateAnimBg="0"/>
      <p:bldP spid="108552" grpId="0" autoUpdateAnimBg="0"/>
      <p:bldP spid="108553" grpId="0" animBg="1" autoUpdateAnimBg="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Text Box 14"/>
          <p:cNvSpPr txBox="1">
            <a:spLocks noChangeArrowheads="1"/>
          </p:cNvSpPr>
          <p:nvPr/>
        </p:nvSpPr>
        <p:spPr bwMode="auto">
          <a:xfrm>
            <a:off x="8297863" y="-142875"/>
            <a:ext cx="852487"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Arial"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477</a:t>
            </a:r>
          </a:p>
        </p:txBody>
      </p:sp>
      <p:sp>
        <p:nvSpPr>
          <p:cNvPr id="232450" name="Text Box 17"/>
          <p:cNvSpPr txBox="1">
            <a:spLocks noChangeArrowheads="1"/>
          </p:cNvSpPr>
          <p:nvPr/>
        </p:nvSpPr>
        <p:spPr bwMode="auto">
          <a:xfrm>
            <a:off x="228600" y="1428750"/>
            <a:ext cx="4800600" cy="275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58775" indent="-35877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58775" marR="0" lvl="0" indent="-358775" algn="l" defTabSz="914400" rtl="0" eaLnBrk="1" fontAlgn="base" latinLnBrk="0" hangingPunct="1">
              <a:lnSpc>
                <a:spcPct val="100000"/>
              </a:lnSpc>
              <a:spcBef>
                <a:spcPts val="238"/>
              </a:spcBef>
              <a:spcAft>
                <a:spcPct val="0"/>
              </a:spcAft>
              <a:buClrTx/>
              <a:buSzTx/>
              <a:buFontTx/>
              <a:buNone/>
              <a:tabLst/>
              <a:defRPr/>
            </a:pPr>
            <a:r>
              <a:rPr kumimoji="0" lang="en-US" sz="2400" b="1" i="0" u="none" strike="noStrike" kern="1200" cap="none" spc="0" normalizeH="0" baseline="0" noProof="0" dirty="0">
                <a:ln>
                  <a:noFill/>
                </a:ln>
                <a:solidFill>
                  <a:srgbClr val="660066"/>
                </a:solidFill>
                <a:effectLst/>
                <a:uLnTx/>
                <a:uFillTx/>
                <a:latin typeface="Arial" charset="0"/>
                <a:ea typeface="ＭＳ Ｐゴシック" charset="0"/>
              </a:rPr>
              <a:t>FULFILLED</a:t>
            </a:r>
          </a:p>
          <a:p>
            <a:pPr marL="358775" marR="0" lvl="0" indent="-358775" algn="l" defTabSz="914400" rtl="0" eaLnBrk="1" fontAlgn="base" latinLnBrk="0" hangingPunct="1">
              <a:lnSpc>
                <a:spcPct val="100000"/>
              </a:lnSpc>
              <a:spcBef>
                <a:spcPts val="238"/>
              </a:spcBef>
              <a:spcAft>
                <a:spcPct val="0"/>
              </a:spcAft>
              <a:buClrTx/>
              <a:buSzTx/>
              <a:buFontTx/>
              <a:buChar char="•"/>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Indwelling of the Holy Spirit</a:t>
            </a:r>
            <a:b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b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(Jer. 31:33 with Ezek. 36:27)</a:t>
            </a:r>
          </a:p>
          <a:p>
            <a:pPr marL="358775" marR="0" lvl="0" indent="-358775" algn="l" defTabSz="914400" rtl="0" eaLnBrk="1" fontAlgn="base" latinLnBrk="0" hangingPunct="1">
              <a:lnSpc>
                <a:spcPct val="100000"/>
              </a:lnSpc>
              <a:spcBef>
                <a:spcPts val="238"/>
              </a:spcBef>
              <a:spcAft>
                <a:spcPct val="0"/>
              </a:spcAft>
              <a:buClrTx/>
              <a:buSzTx/>
              <a:buFontTx/>
              <a:buChar char="•"/>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New nature, heart &amp; mind</a:t>
            </a:r>
            <a:b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b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(Jer. 31:33; Isa. 59:21)</a:t>
            </a:r>
          </a:p>
          <a:p>
            <a:pPr marL="358775" marR="0" lvl="0" indent="-358775" algn="l" defTabSz="914400" rtl="0" eaLnBrk="1" fontAlgn="base" latinLnBrk="0" hangingPunct="1">
              <a:lnSpc>
                <a:spcPct val="100000"/>
              </a:lnSpc>
              <a:spcBef>
                <a:spcPts val="238"/>
              </a:spcBef>
              <a:spcAft>
                <a:spcPct val="0"/>
              </a:spcAft>
              <a:buClrTx/>
              <a:buSzTx/>
              <a:buFontTx/>
              <a:buChar char="•"/>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Forgiveness of sins</a:t>
            </a:r>
            <a:b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b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(Jer. 31:34b)</a:t>
            </a:r>
          </a:p>
        </p:txBody>
      </p:sp>
      <p:sp>
        <p:nvSpPr>
          <p:cNvPr id="232451" name="Text Box 18"/>
          <p:cNvSpPr txBox="1">
            <a:spLocks noChangeArrowheads="1"/>
          </p:cNvSpPr>
          <p:nvPr/>
        </p:nvSpPr>
        <p:spPr bwMode="auto">
          <a:xfrm>
            <a:off x="228600" y="4429125"/>
            <a:ext cx="4652963" cy="199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58775" indent="-358775"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58775" marR="0" lvl="0" indent="-358775" algn="l" defTabSz="914400" rtl="0" eaLnBrk="1" fontAlgn="base" latinLnBrk="0" hangingPunct="1">
              <a:lnSpc>
                <a:spcPct val="100000"/>
              </a:lnSpc>
              <a:spcBef>
                <a:spcPts val="238"/>
              </a:spcBef>
              <a:spcAft>
                <a:spcPct val="0"/>
              </a:spcAft>
              <a:buClrTx/>
              <a:buSzTx/>
              <a:buFontTx/>
              <a:buNone/>
              <a:tabLst/>
              <a:defRPr/>
            </a:pPr>
            <a:r>
              <a:rPr kumimoji="0" lang="en-US" sz="2400" b="1" i="0" u="none" strike="noStrike" kern="1200" cap="none" spc="0" normalizeH="0" baseline="0" noProof="0">
                <a:ln>
                  <a:noFill/>
                </a:ln>
                <a:solidFill>
                  <a:srgbClr val="660066"/>
                </a:solidFill>
                <a:effectLst/>
                <a:uLnTx/>
                <a:uFillTx/>
                <a:latin typeface="Arial" charset="0"/>
                <a:ea typeface="ＭＳ Ｐゴシック" charset="0"/>
              </a:rPr>
              <a:t>NOT YET FULFILLED</a:t>
            </a:r>
          </a:p>
          <a:p>
            <a:pPr marL="358775" marR="0" lvl="0" indent="-358775" algn="l" defTabSz="914400" rtl="0" eaLnBrk="1" fontAlgn="base" latinLnBrk="0" hangingPunct="1">
              <a:lnSpc>
                <a:spcPct val="100000"/>
              </a:lnSpc>
              <a:spcBef>
                <a:spcPts val="238"/>
              </a:spcBef>
              <a:spcAft>
                <a:spcPct val="0"/>
              </a:spcAft>
              <a:buClrTx/>
              <a:buSzTx/>
              <a:buFontTx/>
              <a:buChar char="•"/>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Everyone will know the Lord</a:t>
            </a:r>
            <a:br>
              <a:rPr kumimoji="0" lang="en-US" sz="2400" b="1" i="0" u="none" strike="noStrike" kern="1200" cap="none" spc="0" normalizeH="0" baseline="0" noProof="0">
                <a:ln>
                  <a:noFill/>
                </a:ln>
                <a:solidFill>
                  <a:prstClr val="black"/>
                </a:solidFill>
                <a:effectLst/>
                <a:uLnTx/>
                <a:uFillTx/>
                <a:latin typeface="Arial" charset="0"/>
                <a:ea typeface="ＭＳ Ｐゴシック" charset="0"/>
              </a:rPr>
            </a:b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(Jer. 31:34a)</a:t>
            </a:r>
          </a:p>
          <a:p>
            <a:pPr marL="358775" marR="0" lvl="0" indent="-358775" algn="l" defTabSz="914400" rtl="0" eaLnBrk="1" fontAlgn="base" latinLnBrk="0" hangingPunct="1">
              <a:lnSpc>
                <a:spcPct val="100000"/>
              </a:lnSpc>
              <a:spcBef>
                <a:spcPts val="238"/>
              </a:spcBef>
              <a:spcAft>
                <a:spcPct val="0"/>
              </a:spcAft>
              <a:buClrTx/>
              <a:buSzTx/>
              <a:buFontTx/>
              <a:buChar char="•"/>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rPr>
              <a:t>Israel and Judah will be reunited (Jer. 31:31)</a:t>
            </a:r>
          </a:p>
        </p:txBody>
      </p:sp>
      <p:sp>
        <p:nvSpPr>
          <p:cNvPr id="232452" name="Title 6"/>
          <p:cNvSpPr>
            <a:spLocks noGrp="1"/>
          </p:cNvSpPr>
          <p:nvPr>
            <p:ph type="title"/>
          </p:nvPr>
        </p:nvSpPr>
        <p:spPr/>
        <p:txBody>
          <a:bodyPr/>
          <a:lstStyle/>
          <a:p>
            <a:r>
              <a:rPr lang="en-US" sz="4000" b="1">
                <a:solidFill>
                  <a:schemeClr val="tx1"/>
                </a:solidFill>
                <a:latin typeface="Arial" charset="0"/>
                <a:ea typeface="ＭＳ Ｐゴシック" charset="0"/>
                <a:cs typeface="Arial" charset="0"/>
              </a:rPr>
              <a:t>Provisions</a:t>
            </a:r>
          </a:p>
        </p:txBody>
      </p:sp>
      <p:pic>
        <p:nvPicPr>
          <p:cNvPr id="10241" name="Picture 1"/>
          <p:cNvPicPr>
            <a:picLocks noChangeAspect="1" noChangeArrowheads="1"/>
          </p:cNvPicPr>
          <p:nvPr/>
        </p:nvPicPr>
        <p:blipFill>
          <a:blip r:embed="rId3"/>
          <a:srcRect/>
          <a:stretch>
            <a:fillRect/>
          </a:stretch>
        </p:blipFill>
        <p:spPr bwMode="auto">
          <a:xfrm>
            <a:off x="5094288" y="1524000"/>
            <a:ext cx="3821112" cy="4572000"/>
          </a:xfrm>
          <a:prstGeom prst="rect">
            <a:avLst/>
          </a:prstGeom>
          <a:noFill/>
          <a:ln w="101600">
            <a:solidFill>
              <a:schemeClr val="bg2">
                <a:lumMod val="90000"/>
              </a:schemeClr>
            </a:solidFill>
            <a:miter lim="800000"/>
            <a:headEnd/>
            <a:tailEnd/>
          </a:ln>
        </p:spPr>
      </p:pic>
    </p:spTree>
    <p:extLst>
      <p:ext uri="{BB962C8B-B14F-4D97-AF65-F5344CB8AC3E}">
        <p14:creationId xmlns:p14="http://schemas.microsoft.com/office/powerpoint/2010/main" val="3257462377"/>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Grp="1" noChangeArrowheads="1"/>
          </p:cNvSpPr>
          <p:nvPr>
            <p:ph type="title"/>
          </p:nvPr>
        </p:nvSpPr>
        <p:spPr/>
        <p:txBody>
          <a:bodyPr/>
          <a:lstStyle/>
          <a:p>
            <a:r>
              <a:rPr lang="en-US" sz="4000" b="1">
                <a:solidFill>
                  <a:schemeClr val="tx1"/>
                </a:solidFill>
                <a:latin typeface="Arial" charset="0"/>
                <a:ea typeface="ＭＳ Ｐゴシック" charset="0"/>
                <a:cs typeface="Arial" charset="0"/>
              </a:rPr>
              <a:t>Views on the Time of Fulfillment</a:t>
            </a:r>
            <a:endParaRPr lang="en-US" sz="3600" b="1">
              <a:solidFill>
                <a:schemeClr val="tx1"/>
              </a:solidFill>
              <a:latin typeface="Arial" charset="0"/>
              <a:ea typeface="ＭＳ Ｐゴシック" charset="0"/>
              <a:cs typeface="Arial" charset="0"/>
            </a:endParaRPr>
          </a:p>
        </p:txBody>
      </p:sp>
      <p:sp>
        <p:nvSpPr>
          <p:cNvPr id="234498" name="Text Box 17"/>
          <p:cNvSpPr txBox="1">
            <a:spLocks noChangeArrowheads="1"/>
          </p:cNvSpPr>
          <p:nvPr/>
        </p:nvSpPr>
        <p:spPr bwMode="auto">
          <a:xfrm>
            <a:off x="228600" y="2819400"/>
            <a:ext cx="78279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b="1" u="sng">
                <a:solidFill>
                  <a:srgbClr val="660066"/>
                </a:solidFill>
              </a:rPr>
              <a:t>1. Partial Fulfillment in the present church age </a:t>
            </a:r>
          </a:p>
        </p:txBody>
      </p:sp>
      <p:sp>
        <p:nvSpPr>
          <p:cNvPr id="234499" name="Text Box 17"/>
          <p:cNvSpPr txBox="1">
            <a:spLocks noChangeArrowheads="1"/>
          </p:cNvSpPr>
          <p:nvPr/>
        </p:nvSpPr>
        <p:spPr bwMode="auto">
          <a:xfrm>
            <a:off x="228600" y="5786438"/>
            <a:ext cx="80010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b="1" u="sng">
                <a:solidFill>
                  <a:srgbClr val="660066"/>
                </a:solidFill>
              </a:rPr>
              <a:t>2. Complete fulfillment after the return of Christ </a:t>
            </a:r>
          </a:p>
        </p:txBody>
      </p:sp>
      <p:sp>
        <p:nvSpPr>
          <p:cNvPr id="234500" name="Text Box 17"/>
          <p:cNvSpPr txBox="1">
            <a:spLocks noChangeArrowheads="1"/>
          </p:cNvSpPr>
          <p:nvPr/>
        </p:nvSpPr>
        <p:spPr bwMode="auto">
          <a:xfrm>
            <a:off x="657225" y="3354388"/>
            <a:ext cx="7953375" cy="2308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buFont typeface="Georgia" charset="0"/>
              <a:buAutoNum type="alphaLcPeriod"/>
            </a:pPr>
            <a:r>
              <a:rPr lang="en-US" b="1">
                <a:solidFill>
                  <a:prstClr val="black"/>
                </a:solidFill>
              </a:rPr>
              <a:t>Only one New Covenant for Israel (Darby)</a:t>
            </a:r>
          </a:p>
          <a:p>
            <a:pPr defTabSz="914400" eaLnBrk="1" fontAlgn="base" hangingPunct="1">
              <a:spcBef>
                <a:spcPct val="50000"/>
              </a:spcBef>
              <a:spcAft>
                <a:spcPct val="0"/>
              </a:spcAft>
              <a:buFont typeface="Georgia" charset="0"/>
              <a:buAutoNum type="alphaLcPeriod"/>
            </a:pPr>
            <a:r>
              <a:rPr lang="en-US" b="1">
                <a:solidFill>
                  <a:prstClr val="black"/>
                </a:solidFill>
              </a:rPr>
              <a:t>Two New Covenants: one for Israel and one for the church (Chafer)</a:t>
            </a:r>
          </a:p>
          <a:p>
            <a:pPr defTabSz="914400" eaLnBrk="1" fontAlgn="base" hangingPunct="1">
              <a:spcBef>
                <a:spcPct val="50000"/>
              </a:spcBef>
              <a:spcAft>
                <a:spcPct val="0"/>
              </a:spcAft>
              <a:buFont typeface="Georgia" charset="0"/>
              <a:buAutoNum type="alphaLcPeriod"/>
            </a:pPr>
            <a:r>
              <a:rPr lang="en-US" b="1">
                <a:solidFill>
                  <a:prstClr val="black"/>
                </a:solidFill>
              </a:rPr>
              <a:t>One New Covenant with a two fold- application: primarily to Israel, secondarily to the Church</a:t>
            </a:r>
          </a:p>
        </p:txBody>
      </p:sp>
      <p:sp>
        <p:nvSpPr>
          <p:cNvPr id="234501" name="Text Box 17"/>
          <p:cNvSpPr txBox="1">
            <a:spLocks noChangeArrowheads="1"/>
          </p:cNvSpPr>
          <p:nvPr/>
        </p:nvSpPr>
        <p:spPr bwMode="auto">
          <a:xfrm>
            <a:off x="0" y="1447800"/>
            <a:ext cx="883920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b="1" dirty="0">
                <a:solidFill>
                  <a:prstClr val="black"/>
                </a:solidFill>
              </a:rPr>
              <a:t>	Amillennialists often say all of the provisions of the New Covenant are being realized now in the church which they consider the </a:t>
            </a:r>
            <a:r>
              <a:rPr lang="mr-IN" altLang="ja-JP" b="1" dirty="0">
                <a:solidFill>
                  <a:prstClr val="black"/>
                </a:solidFill>
              </a:rPr>
              <a:t>"</a:t>
            </a:r>
            <a:r>
              <a:rPr lang="en-US" altLang="ja-JP" b="1" dirty="0">
                <a:solidFill>
                  <a:prstClr val="black"/>
                </a:solidFill>
              </a:rPr>
              <a:t>new Israel.</a:t>
            </a:r>
            <a:r>
              <a:rPr lang="mr-IN" altLang="ja-JP" b="1" dirty="0">
                <a:solidFill>
                  <a:prstClr val="black"/>
                </a:solidFill>
              </a:rPr>
              <a:t>"</a:t>
            </a:r>
            <a:r>
              <a:rPr lang="en-US" altLang="ja-JP" b="1" dirty="0">
                <a:solidFill>
                  <a:prstClr val="black"/>
                </a:solidFill>
              </a:rPr>
              <a:t>  But are they?</a:t>
            </a:r>
            <a:endParaRPr lang="en-US" b="1" dirty="0">
              <a:solidFill>
                <a:prstClr val="black"/>
              </a:solidFill>
            </a:endParaRPr>
          </a:p>
        </p:txBody>
      </p:sp>
      <p:pic>
        <p:nvPicPr>
          <p:cNvPr id="23450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91400" y="5783263"/>
            <a:ext cx="1624013" cy="1074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4503" name="Text Box 4"/>
          <p:cNvSpPr txBox="1">
            <a:spLocks noChangeArrowheads="1"/>
          </p:cNvSpPr>
          <p:nvPr/>
        </p:nvSpPr>
        <p:spPr bwMode="auto">
          <a:xfrm>
            <a:off x="8359775" y="201613"/>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477</a:t>
            </a:r>
          </a:p>
        </p:txBody>
      </p:sp>
    </p:spTree>
    <p:extLst>
      <p:ext uri="{BB962C8B-B14F-4D97-AF65-F5344CB8AC3E}">
        <p14:creationId xmlns:p14="http://schemas.microsoft.com/office/powerpoint/2010/main" val="92178650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2"/>
          <p:cNvSpPr>
            <a:spLocks noGrp="1" noChangeArrowheads="1"/>
          </p:cNvSpPr>
          <p:nvPr>
            <p:ph type="title"/>
          </p:nvPr>
        </p:nvSpPr>
        <p:spPr/>
        <p:txBody>
          <a:bodyPr/>
          <a:lstStyle/>
          <a:p>
            <a:r>
              <a:rPr lang="en-US" sz="3600" b="1">
                <a:solidFill>
                  <a:schemeClr val="tx1"/>
                </a:solidFill>
                <a:latin typeface="Arial" charset="0"/>
                <a:ea typeface="ＭＳ Ｐゴシック" charset="0"/>
                <a:cs typeface="Arial" charset="0"/>
              </a:rPr>
              <a:t>Views on the New Covenant</a:t>
            </a:r>
            <a:endParaRPr lang="en-US" b="1">
              <a:solidFill>
                <a:schemeClr val="tx1"/>
              </a:solidFill>
              <a:latin typeface="Arial" charset="0"/>
              <a:ea typeface="ＭＳ Ｐゴシック" charset="0"/>
              <a:cs typeface="Arial" charset="0"/>
            </a:endParaRPr>
          </a:p>
        </p:txBody>
      </p:sp>
      <p:sp>
        <p:nvSpPr>
          <p:cNvPr id="236546" name="Text Box 12"/>
          <p:cNvSpPr txBox="1">
            <a:spLocks noChangeArrowheads="1"/>
          </p:cNvSpPr>
          <p:nvPr/>
        </p:nvSpPr>
        <p:spPr bwMode="auto">
          <a:xfrm>
            <a:off x="8358188" y="13017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490</a:t>
            </a:r>
          </a:p>
        </p:txBody>
      </p:sp>
      <p:graphicFrame>
        <p:nvGraphicFramePr>
          <p:cNvPr id="45125" name="Group 69"/>
          <p:cNvGraphicFramePr>
            <a:graphicFrameLocks noGrp="1"/>
          </p:cNvGraphicFramePr>
          <p:nvPr/>
        </p:nvGraphicFramePr>
        <p:xfrm>
          <a:off x="152400" y="1371600"/>
          <a:ext cx="8839201" cy="4922838"/>
        </p:xfrm>
        <a:graphic>
          <a:graphicData uri="http://schemas.openxmlformats.org/drawingml/2006/table">
            <a:tbl>
              <a:tblPr/>
              <a:tblGrid>
                <a:gridCol w="1378591">
                  <a:extLst>
                    <a:ext uri="{9D8B030D-6E8A-4147-A177-3AD203B41FA5}">
                      <a16:colId xmlns:a16="http://schemas.microsoft.com/office/drawing/2014/main" val="20000"/>
                    </a:ext>
                  </a:extLst>
                </a:gridCol>
                <a:gridCol w="2189527">
                  <a:extLst>
                    <a:ext uri="{9D8B030D-6E8A-4147-A177-3AD203B41FA5}">
                      <a16:colId xmlns:a16="http://schemas.microsoft.com/office/drawing/2014/main" val="20001"/>
                    </a:ext>
                  </a:extLst>
                </a:gridCol>
                <a:gridCol w="1297498">
                  <a:extLst>
                    <a:ext uri="{9D8B030D-6E8A-4147-A177-3AD203B41FA5}">
                      <a16:colId xmlns:a16="http://schemas.microsoft.com/office/drawing/2014/main" val="20002"/>
                    </a:ext>
                  </a:extLst>
                </a:gridCol>
                <a:gridCol w="3973585">
                  <a:extLst>
                    <a:ext uri="{9D8B030D-6E8A-4147-A177-3AD203B41FA5}">
                      <a16:colId xmlns:a16="http://schemas.microsoft.com/office/drawing/2014/main" val="20003"/>
                    </a:ext>
                  </a:extLst>
                </a:gridCol>
              </a:tblGrid>
              <a:tr h="460405">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1" i="0" u="none" strike="noStrike" cap="none" normalizeH="0" baseline="0" dirty="0">
                          <a:ln>
                            <a:noFill/>
                          </a:ln>
                          <a:solidFill>
                            <a:schemeClr val="bg1"/>
                          </a:solidFill>
                          <a:effectLst/>
                          <a:latin typeface="Arial"/>
                          <a:cs typeface="Arial"/>
                        </a:rPr>
                        <a:t>View </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1" i="0" u="none" strike="noStrike" cap="none" normalizeH="0" baseline="0">
                          <a:ln>
                            <a:noFill/>
                          </a:ln>
                          <a:solidFill>
                            <a:schemeClr val="bg1"/>
                          </a:solidFill>
                          <a:effectLst/>
                          <a:latin typeface="Arial"/>
                          <a:cs typeface="Arial"/>
                        </a:rPr>
                        <a:t>Explanation</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1" i="0" u="none" strike="noStrike" cap="none" normalizeH="0" baseline="0">
                          <a:ln>
                            <a:noFill/>
                          </a:ln>
                          <a:solidFill>
                            <a:schemeClr val="bg1"/>
                          </a:solidFill>
                          <a:effectLst/>
                          <a:latin typeface="Arial"/>
                          <a:cs typeface="Arial"/>
                        </a:rPr>
                        <a:t>Group</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400" b="1" i="0" u="none" strike="noStrike" cap="none" normalizeH="0" baseline="0" dirty="0">
                          <a:ln>
                            <a:noFill/>
                          </a:ln>
                          <a:solidFill>
                            <a:schemeClr val="bg1"/>
                          </a:solidFill>
                          <a:effectLst/>
                          <a:latin typeface="Arial"/>
                          <a:cs typeface="Arial"/>
                        </a:rPr>
                        <a:t>Problems</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extLst>
                  <a:ext uri="{0D108BD9-81ED-4DB2-BD59-A6C34878D82A}">
                    <a16:rowId xmlns:a16="http://schemas.microsoft.com/office/drawing/2014/main" val="10000"/>
                  </a:ext>
                </a:extLst>
              </a:tr>
              <a:tr h="2834742">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800" b="1" i="0" u="none" strike="noStrike" cap="none" normalizeH="0" baseline="0" dirty="0">
                          <a:ln>
                            <a:noFill/>
                          </a:ln>
                          <a:solidFill>
                            <a:schemeClr val="tx1"/>
                          </a:solidFill>
                          <a:effectLst/>
                          <a:latin typeface="Arial"/>
                          <a:cs typeface="Arial"/>
                        </a:rPr>
                        <a:t>Restated Mosaic</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800" b="1" i="0" u="none" strike="noStrike" cap="none" normalizeH="0" baseline="0" dirty="0">
                          <a:ln>
                            <a:noFill/>
                          </a:ln>
                          <a:solidFill>
                            <a:schemeClr val="tx1"/>
                          </a:solidFill>
                          <a:effectLst/>
                          <a:latin typeface="Arial"/>
                          <a:cs typeface="Arial"/>
                        </a:rPr>
                        <a:t>There is no new Covenant</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800" b="1" i="0" u="none" strike="noStrike" cap="none" normalizeH="0" baseline="0">
                          <a:ln>
                            <a:noFill/>
                          </a:ln>
                          <a:solidFill>
                            <a:schemeClr val="tx1"/>
                          </a:solidFill>
                          <a:effectLst/>
                          <a:latin typeface="Arial"/>
                          <a:cs typeface="Arial"/>
                        </a:rPr>
                        <a:t>Critical</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OC/NC distinction in text ignored</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OC=conditional, </a:t>
                      </a:r>
                      <a:br>
                        <a:rPr kumimoji="0" lang="en-US" sz="1800" b="1" i="0" u="none" strike="noStrike" cap="none" normalizeH="0" baseline="0" dirty="0">
                          <a:ln>
                            <a:noFill/>
                          </a:ln>
                          <a:solidFill>
                            <a:schemeClr val="tx1"/>
                          </a:solidFill>
                          <a:effectLst/>
                          <a:latin typeface="Arial"/>
                          <a:cs typeface="Arial"/>
                        </a:rPr>
                      </a:br>
                      <a:r>
                        <a:rPr kumimoji="0" lang="en-US" sz="1800" b="1" i="0" u="none" strike="noStrike" cap="none" normalizeH="0" baseline="0" dirty="0">
                          <a:ln>
                            <a:noFill/>
                          </a:ln>
                          <a:solidFill>
                            <a:schemeClr val="tx1"/>
                          </a:solidFill>
                          <a:effectLst/>
                          <a:latin typeface="Arial"/>
                          <a:cs typeface="Arial"/>
                        </a:rPr>
                        <a:t>  NC= unconditional</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OC=temporal, NC=eternal</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OC=external, NC=internal</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OC=no enablement, NC=enablement</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NC=peace, prosperity, sanctuary and Spirit </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27691">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800" b="1" i="0" u="none" strike="noStrike" cap="none" normalizeH="0" baseline="0">
                          <a:ln>
                            <a:noFill/>
                          </a:ln>
                          <a:solidFill>
                            <a:schemeClr val="tx1"/>
                          </a:solidFill>
                          <a:effectLst/>
                          <a:latin typeface="Arial"/>
                          <a:cs typeface="Arial"/>
                        </a:rPr>
                        <a:t>Church Alone</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800" b="1" i="0" u="none" strike="noStrike" cap="none" normalizeH="0" baseline="0">
                          <a:ln>
                            <a:noFill/>
                          </a:ln>
                          <a:solidFill>
                            <a:schemeClr val="tx1"/>
                          </a:solidFill>
                          <a:effectLst/>
                          <a:latin typeface="Arial"/>
                          <a:cs typeface="Arial"/>
                        </a:rPr>
                        <a:t>No Israel Participation</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800" b="1" i="0" u="none" strike="noStrike" cap="none" normalizeH="0" baseline="0" dirty="0" err="1">
                          <a:ln>
                            <a:noFill/>
                          </a:ln>
                          <a:solidFill>
                            <a:schemeClr val="tx1"/>
                          </a:solidFill>
                          <a:effectLst/>
                          <a:latin typeface="Arial"/>
                          <a:cs typeface="Arial"/>
                        </a:rPr>
                        <a:t>Amil</a:t>
                      </a:r>
                      <a:r>
                        <a:rPr kumimoji="0" lang="en-US" sz="1800" b="1" i="0" u="none" strike="noStrike" cap="none" normalizeH="0" baseline="0" dirty="0">
                          <a:ln>
                            <a:noFill/>
                          </a:ln>
                          <a:solidFill>
                            <a:schemeClr val="tx1"/>
                          </a:solidFill>
                          <a:effectLst/>
                          <a:latin typeface="Arial"/>
                          <a:cs typeface="Arial"/>
                        </a:rPr>
                        <a:t> / </a:t>
                      </a:r>
                      <a:r>
                        <a:rPr kumimoji="0" lang="en-US" sz="1800" b="1" i="0" u="none" strike="noStrike" cap="none" normalizeH="0" baseline="0" dirty="0" err="1">
                          <a:ln>
                            <a:noFill/>
                          </a:ln>
                          <a:solidFill>
                            <a:schemeClr val="tx1"/>
                          </a:solidFill>
                          <a:effectLst/>
                          <a:latin typeface="Arial"/>
                          <a:cs typeface="Arial"/>
                        </a:rPr>
                        <a:t>Postmil</a:t>
                      </a:r>
                      <a:endParaRPr kumimoji="0" lang="en-US" sz="1800" b="1" i="0" u="none" strike="noStrike" cap="none" normalizeH="0" baseline="0" dirty="0">
                        <a:ln>
                          <a:noFill/>
                        </a:ln>
                        <a:solidFill>
                          <a:schemeClr val="tx1"/>
                        </a:solidFill>
                        <a:effectLst/>
                        <a:latin typeface="Arial"/>
                        <a:cs typeface="Arial"/>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Ignores OT data - Israel =Church</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NC introduced not equal to fulfilled to Israel</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Present need to know YHWH</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800" b="1" i="0" u="none" strike="noStrike" cap="none" normalizeH="0" baseline="0" dirty="0">
                          <a:ln>
                            <a:noFill/>
                          </a:ln>
                          <a:solidFill>
                            <a:schemeClr val="tx1"/>
                          </a:solidFill>
                          <a:effectLst/>
                          <a:latin typeface="Arial"/>
                          <a:cs typeface="Arial"/>
                        </a:rPr>
                        <a:t>AD 70 Jerusalem vs. Jer. 31:40</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319899120"/>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2"/>
          <p:cNvSpPr>
            <a:spLocks noGrp="1" noChangeArrowheads="1"/>
          </p:cNvSpPr>
          <p:nvPr>
            <p:ph type="title" idx="4294967295"/>
          </p:nvPr>
        </p:nvSpPr>
        <p:spPr>
          <a:xfrm>
            <a:off x="466725" y="76200"/>
            <a:ext cx="8534400" cy="758825"/>
          </a:xfrm>
        </p:spPr>
        <p:txBody>
          <a:bodyPr/>
          <a:lstStyle/>
          <a:p>
            <a:r>
              <a:rPr lang="en-US" sz="3600" b="1">
                <a:solidFill>
                  <a:schemeClr val="tx1"/>
                </a:solidFill>
                <a:latin typeface="Arial" charset="0"/>
                <a:ea typeface="ＭＳ Ｐゴシック" charset="0"/>
                <a:cs typeface="Arial" charset="0"/>
              </a:rPr>
              <a:t>Views on the New Covenant (2)</a:t>
            </a:r>
            <a:endParaRPr lang="en-US" b="1">
              <a:solidFill>
                <a:schemeClr val="tx1"/>
              </a:solidFill>
              <a:latin typeface="Arial" charset="0"/>
              <a:ea typeface="ＭＳ Ｐゴシック" charset="0"/>
              <a:cs typeface="Arial" charset="0"/>
            </a:endParaRPr>
          </a:p>
        </p:txBody>
      </p:sp>
      <p:sp>
        <p:nvSpPr>
          <p:cNvPr id="238594" name="Text Box 12"/>
          <p:cNvSpPr txBox="1">
            <a:spLocks noChangeArrowheads="1"/>
          </p:cNvSpPr>
          <p:nvPr/>
        </p:nvSpPr>
        <p:spPr bwMode="auto">
          <a:xfrm>
            <a:off x="8415338" y="0"/>
            <a:ext cx="698500"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490</a:t>
            </a:r>
          </a:p>
        </p:txBody>
      </p:sp>
      <p:graphicFrame>
        <p:nvGraphicFramePr>
          <p:cNvPr id="145459" name="Group 51"/>
          <p:cNvGraphicFramePr>
            <a:graphicFrameLocks noGrp="1"/>
          </p:cNvGraphicFramePr>
          <p:nvPr/>
        </p:nvGraphicFramePr>
        <p:xfrm>
          <a:off x="152400" y="982663"/>
          <a:ext cx="8839200" cy="5485001"/>
        </p:xfrm>
        <a:graphic>
          <a:graphicData uri="http://schemas.openxmlformats.org/drawingml/2006/table">
            <a:tbl>
              <a:tblPr/>
              <a:tblGrid>
                <a:gridCol w="14478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741414">
                  <a:extLst>
                    <a:ext uri="{9D8B030D-6E8A-4147-A177-3AD203B41FA5}">
                      <a16:colId xmlns:a16="http://schemas.microsoft.com/office/drawing/2014/main" val="20002"/>
                    </a:ext>
                  </a:extLst>
                </a:gridCol>
                <a:gridCol w="3973586">
                  <a:extLst>
                    <a:ext uri="{9D8B030D-6E8A-4147-A177-3AD203B41FA5}">
                      <a16:colId xmlns:a16="http://schemas.microsoft.com/office/drawing/2014/main" val="20003"/>
                    </a:ext>
                  </a:extLst>
                </a:gridCol>
              </a:tblGrid>
              <a:tr h="431567">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000" b="1" i="0" u="none" strike="noStrike" cap="none" normalizeH="0" baseline="0" dirty="0">
                          <a:ln>
                            <a:noFill/>
                          </a:ln>
                          <a:solidFill>
                            <a:schemeClr val="bg1"/>
                          </a:solidFill>
                          <a:effectLst/>
                          <a:latin typeface="Arial"/>
                          <a:cs typeface="Arial"/>
                        </a:rPr>
                        <a:t>View </a:t>
                      </a: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000" b="1" i="0" u="none" strike="noStrike" cap="none" normalizeH="0" baseline="0">
                          <a:ln>
                            <a:noFill/>
                          </a:ln>
                          <a:solidFill>
                            <a:schemeClr val="bg1"/>
                          </a:solidFill>
                          <a:effectLst/>
                          <a:latin typeface="Arial"/>
                          <a:cs typeface="Arial"/>
                        </a:rPr>
                        <a:t>Explanation</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000" b="1" i="0" u="none" strike="noStrike" cap="none" normalizeH="0" baseline="0">
                          <a:ln>
                            <a:noFill/>
                          </a:ln>
                          <a:solidFill>
                            <a:schemeClr val="bg1"/>
                          </a:solidFill>
                          <a:effectLst/>
                          <a:latin typeface="Arial"/>
                          <a:cs typeface="Arial"/>
                        </a:rPr>
                        <a:t>Group</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2000" b="1" i="0" u="none" strike="noStrike" cap="none" normalizeH="0" baseline="0" dirty="0">
                          <a:ln>
                            <a:noFill/>
                          </a:ln>
                          <a:solidFill>
                            <a:schemeClr val="bg1"/>
                          </a:solidFill>
                          <a:effectLst/>
                          <a:latin typeface="Arial"/>
                          <a:cs typeface="Arial"/>
                        </a:rPr>
                        <a:t>Problems</a:t>
                      </a:r>
                    </a:p>
                  </a:txBody>
                  <a:tcPr marT="45695" marB="45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extLst>
                  <a:ext uri="{0D108BD9-81ED-4DB2-BD59-A6C34878D82A}">
                    <a16:rowId xmlns:a16="http://schemas.microsoft.com/office/drawing/2014/main" val="10000"/>
                  </a:ext>
                </a:extLst>
              </a:tr>
              <a:tr h="1505606">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dirty="0">
                          <a:ln>
                            <a:noFill/>
                          </a:ln>
                          <a:solidFill>
                            <a:schemeClr val="tx1"/>
                          </a:solidFill>
                          <a:effectLst/>
                          <a:latin typeface="Arial"/>
                          <a:cs typeface="Arial"/>
                        </a:rPr>
                        <a:t>Israel Alone</a:t>
                      </a: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dirty="0">
                          <a:ln>
                            <a:noFill/>
                          </a:ln>
                          <a:solidFill>
                            <a:schemeClr val="tx1"/>
                          </a:solidFill>
                          <a:effectLst/>
                          <a:latin typeface="Arial"/>
                          <a:cs typeface="Arial"/>
                        </a:rPr>
                        <a:t>No Church Participation</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dirty="0">
                          <a:ln>
                            <a:noFill/>
                          </a:ln>
                          <a:solidFill>
                            <a:schemeClr val="tx1"/>
                          </a:solidFill>
                          <a:effectLst/>
                          <a:latin typeface="Arial"/>
                          <a:cs typeface="Arial"/>
                        </a:rPr>
                        <a:t>Misc/ Classical Dispensational</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Ignores NT Data</a:t>
                      </a:r>
                    </a:p>
                    <a:p>
                      <a:pPr marL="274638" marR="0" lvl="1"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
                        <a:tabLst/>
                      </a:pPr>
                      <a:r>
                        <a:rPr kumimoji="0" lang="en-US" sz="1600" b="1" i="0" u="none" strike="noStrike" cap="none" normalizeH="0" baseline="0" dirty="0">
                          <a:ln>
                            <a:noFill/>
                          </a:ln>
                          <a:solidFill>
                            <a:schemeClr val="tx1"/>
                          </a:solidFill>
                          <a:effectLst/>
                          <a:latin typeface="Arial"/>
                          <a:cs typeface="Arial"/>
                        </a:rPr>
                        <a:t>Christ</a:t>
                      </a:r>
                      <a:r>
                        <a:rPr kumimoji="0" lang="mr-IN" sz="1600" b="1" i="0" u="none" strike="noStrike" cap="none" normalizeH="0" baseline="0" dirty="0">
                          <a:ln>
                            <a:noFill/>
                          </a:ln>
                          <a:solidFill>
                            <a:schemeClr val="tx1"/>
                          </a:solidFill>
                          <a:effectLst/>
                          <a:latin typeface="Arial"/>
                          <a:cs typeface="Arial"/>
                        </a:rPr>
                        <a:t>'</a:t>
                      </a:r>
                      <a:r>
                        <a:rPr kumimoji="0" lang="en-US" sz="1600" b="1" i="0" u="none" strike="noStrike" cap="none" normalizeH="0" baseline="0" dirty="0">
                          <a:ln>
                            <a:noFill/>
                          </a:ln>
                          <a:solidFill>
                            <a:schemeClr val="tx1"/>
                          </a:solidFill>
                          <a:effectLst/>
                          <a:latin typeface="Arial"/>
                          <a:cs typeface="Arial"/>
                        </a:rPr>
                        <a:t>s Last Supper words</a:t>
                      </a:r>
                    </a:p>
                    <a:p>
                      <a:pPr marL="274638" marR="0" lvl="1"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
                        <a:tabLst/>
                      </a:pPr>
                      <a:r>
                        <a:rPr kumimoji="0" lang="en-US" sz="1600" b="1" i="0" u="none" strike="noStrike" cap="none" normalizeH="0" baseline="0" dirty="0">
                          <a:ln>
                            <a:noFill/>
                          </a:ln>
                          <a:solidFill>
                            <a:schemeClr val="tx1"/>
                          </a:solidFill>
                          <a:effectLst/>
                          <a:latin typeface="Arial"/>
                          <a:cs typeface="Arial"/>
                        </a:rPr>
                        <a:t>Paul</a:t>
                      </a:r>
                      <a:r>
                        <a:rPr kumimoji="0" lang="mr-IN" sz="1600" b="1" i="0" u="none" strike="noStrike" cap="none" normalizeH="0" baseline="0" dirty="0">
                          <a:ln>
                            <a:noFill/>
                          </a:ln>
                          <a:solidFill>
                            <a:schemeClr val="tx1"/>
                          </a:solidFill>
                          <a:effectLst/>
                          <a:latin typeface="Arial"/>
                          <a:cs typeface="Arial"/>
                        </a:rPr>
                        <a:t>'</a:t>
                      </a:r>
                      <a:r>
                        <a:rPr kumimoji="0" lang="en-US" sz="1600" b="1" i="0" u="none" strike="noStrike" cap="none" normalizeH="0" baseline="0" dirty="0">
                          <a:ln>
                            <a:noFill/>
                          </a:ln>
                          <a:solidFill>
                            <a:schemeClr val="tx1"/>
                          </a:solidFill>
                          <a:effectLst/>
                          <a:latin typeface="Arial"/>
                          <a:cs typeface="Arial"/>
                        </a:rPr>
                        <a:t>s statements in Romans</a:t>
                      </a:r>
                    </a:p>
                    <a:p>
                      <a:pPr marL="274638" marR="0" lvl="1" indent="0" algn="l" defTabSz="914400" rtl="0" eaLnBrk="1" fontAlgn="base" latinLnBrk="0" hangingPunct="1">
                        <a:lnSpc>
                          <a:spcPct val="100000"/>
                        </a:lnSpc>
                        <a:spcBef>
                          <a:spcPct val="20000"/>
                        </a:spcBef>
                        <a:spcAft>
                          <a:spcPct val="0"/>
                        </a:spcAft>
                        <a:buClr>
                          <a:schemeClr val="accent2"/>
                        </a:buClr>
                        <a:buSzPct val="70000"/>
                        <a:buFont typeface="Wingdings" pitchFamily="2" charset="2"/>
                        <a:buChar char=""/>
                        <a:tabLst/>
                      </a:pPr>
                      <a:r>
                        <a:rPr kumimoji="0" lang="en-US" sz="1600" b="1" i="0" u="none" strike="noStrike" cap="none" normalizeH="0" baseline="0" dirty="0">
                          <a:ln>
                            <a:noFill/>
                          </a:ln>
                          <a:solidFill>
                            <a:schemeClr val="tx1"/>
                          </a:solidFill>
                          <a:effectLst/>
                          <a:latin typeface="Arial"/>
                          <a:cs typeface="Arial"/>
                        </a:rPr>
                        <a:t>Hebrews application to Church</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Ignores present work of Spirit</a:t>
                      </a:r>
                    </a:p>
                  </a:txBody>
                  <a:tcPr marT="45695" marB="45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749436">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a:ln>
                            <a:noFill/>
                          </a:ln>
                          <a:solidFill>
                            <a:schemeClr val="tx1"/>
                          </a:solidFill>
                          <a:effectLst/>
                          <a:latin typeface="Arial"/>
                          <a:cs typeface="Arial"/>
                        </a:rPr>
                        <a:t>Two New Covenants</a:t>
                      </a: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dirty="0">
                          <a:ln>
                            <a:noFill/>
                          </a:ln>
                          <a:solidFill>
                            <a:schemeClr val="tx1"/>
                          </a:solidFill>
                          <a:effectLst/>
                          <a:latin typeface="Arial"/>
                          <a:cs typeface="Arial"/>
                        </a:rPr>
                        <a:t>NC for Israel</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dirty="0">
                          <a:ln>
                            <a:noFill/>
                          </a:ln>
                          <a:solidFill>
                            <a:schemeClr val="tx1"/>
                          </a:solidFill>
                          <a:effectLst/>
                          <a:latin typeface="Arial"/>
                          <a:cs typeface="Arial"/>
                        </a:rPr>
                        <a:t>NC for Church</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dirty="0">
                          <a:ln>
                            <a:noFill/>
                          </a:ln>
                          <a:solidFill>
                            <a:schemeClr val="tx1"/>
                          </a:solidFill>
                          <a:effectLst/>
                          <a:latin typeface="Arial"/>
                          <a:cs typeface="Arial"/>
                        </a:rPr>
                        <a:t>Early 1900s Dispensational</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Same terminology for OT &amp; NT NCs</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Israel/Church distinction too sharp</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Basis of forgiveness is the same</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If 2NCs then there</a:t>
                      </a:r>
                      <a:r>
                        <a:rPr kumimoji="0" lang="mr-IN" sz="1600" b="1" i="0" u="none" strike="noStrike" cap="none" normalizeH="0" baseline="0" dirty="0">
                          <a:ln>
                            <a:noFill/>
                          </a:ln>
                          <a:solidFill>
                            <a:schemeClr val="tx1"/>
                          </a:solidFill>
                          <a:effectLst/>
                          <a:latin typeface="Arial"/>
                          <a:cs typeface="Arial"/>
                        </a:rPr>
                        <a:t>'</a:t>
                      </a:r>
                      <a:r>
                        <a:rPr kumimoji="0" lang="en-US" sz="1600" b="1" i="0" u="none" strike="noStrike" cap="none" normalizeH="0" baseline="0" dirty="0">
                          <a:ln>
                            <a:noFill/>
                          </a:ln>
                          <a:solidFill>
                            <a:schemeClr val="tx1"/>
                          </a:solidFill>
                          <a:effectLst/>
                          <a:latin typeface="Arial"/>
                          <a:cs typeface="Arial"/>
                        </a:rPr>
                        <a:t>s no OC for Church</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Church </a:t>
                      </a:r>
                      <a:r>
                        <a:rPr kumimoji="0" lang="en-US" sz="1600" b="1" i="0" u="none" strike="noStrike" cap="none" normalizeH="0" baseline="0" dirty="0" err="1">
                          <a:ln>
                            <a:noFill/>
                          </a:ln>
                          <a:solidFill>
                            <a:schemeClr val="tx1"/>
                          </a:solidFill>
                          <a:effectLst/>
                          <a:latin typeface="Arial"/>
                          <a:cs typeface="Arial"/>
                        </a:rPr>
                        <a:t>doesn</a:t>
                      </a:r>
                      <a:r>
                        <a:rPr kumimoji="0" lang="mr-IN" sz="1600" b="1" i="0" u="none" strike="noStrike" cap="none" normalizeH="0" baseline="0" dirty="0">
                          <a:ln>
                            <a:noFill/>
                          </a:ln>
                          <a:solidFill>
                            <a:schemeClr val="tx1"/>
                          </a:solidFill>
                          <a:effectLst/>
                          <a:latin typeface="Arial"/>
                          <a:cs typeface="Arial"/>
                        </a:rPr>
                        <a:t>'</a:t>
                      </a:r>
                      <a:r>
                        <a:rPr kumimoji="0" lang="en-US" sz="1600" b="1" i="0" u="none" strike="noStrike" cap="none" normalizeH="0" baseline="0" dirty="0">
                          <a:ln>
                            <a:noFill/>
                          </a:ln>
                          <a:solidFill>
                            <a:schemeClr val="tx1"/>
                          </a:solidFill>
                          <a:effectLst/>
                          <a:latin typeface="Arial"/>
                          <a:cs typeface="Arial"/>
                        </a:rPr>
                        <a:t>t possess Israel</a:t>
                      </a:r>
                      <a:r>
                        <a:rPr kumimoji="0" lang="mr-IN" sz="1600" b="1" i="0" u="none" strike="noStrike" cap="none" normalizeH="0" baseline="0" dirty="0">
                          <a:ln>
                            <a:noFill/>
                          </a:ln>
                          <a:solidFill>
                            <a:schemeClr val="tx1"/>
                          </a:solidFill>
                          <a:effectLst/>
                          <a:latin typeface="Arial"/>
                          <a:cs typeface="Arial"/>
                        </a:rPr>
                        <a:t>'</a:t>
                      </a:r>
                      <a:r>
                        <a:rPr kumimoji="0" lang="en-US" sz="1600" b="1" i="0" u="none" strike="noStrike" cap="none" normalizeH="0" baseline="0" dirty="0">
                          <a:ln>
                            <a:noFill/>
                          </a:ln>
                          <a:solidFill>
                            <a:schemeClr val="tx1"/>
                          </a:solidFill>
                          <a:effectLst/>
                          <a:latin typeface="Arial"/>
                          <a:cs typeface="Arial"/>
                        </a:rPr>
                        <a:t>s promises</a:t>
                      </a:r>
                    </a:p>
                  </a:txBody>
                  <a:tcPr marT="45695" marB="45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798203">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dirty="0">
                          <a:ln>
                            <a:noFill/>
                          </a:ln>
                          <a:solidFill>
                            <a:schemeClr val="tx1"/>
                          </a:solidFill>
                          <a:effectLst/>
                          <a:latin typeface="Arial"/>
                          <a:cs typeface="Arial"/>
                        </a:rPr>
                        <a:t>Church </a:t>
                      </a:r>
                      <a:r>
                        <a:rPr kumimoji="0" lang="en-US" sz="1600" b="1" i="0" u="none" strike="noStrike" kern="1200" cap="none" normalizeH="0" baseline="0" dirty="0">
                          <a:ln>
                            <a:noFill/>
                          </a:ln>
                          <a:solidFill>
                            <a:schemeClr val="tx1"/>
                          </a:solidFill>
                          <a:effectLst/>
                          <a:latin typeface="Arial"/>
                          <a:ea typeface="+mn-ea"/>
                          <a:cs typeface="Arial"/>
                        </a:rPr>
                        <a:t>Participation</a:t>
                      </a:r>
                    </a:p>
                  </a:txBody>
                  <a:tcPr marT="45695" marB="4569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a:ln>
                            <a:noFill/>
                          </a:ln>
                          <a:solidFill>
                            <a:schemeClr val="tx1"/>
                          </a:solidFill>
                          <a:effectLst/>
                          <a:latin typeface="Arial"/>
                          <a:cs typeface="Arial"/>
                        </a:rPr>
                        <a:t>Primarily for Israel Secondarily for the Church</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none" strike="noStrike" cap="none" normalizeH="0" baseline="0" dirty="0">
                          <a:ln>
                            <a:noFill/>
                          </a:ln>
                          <a:solidFill>
                            <a:schemeClr val="tx1"/>
                          </a:solidFill>
                          <a:effectLst/>
                          <a:latin typeface="Arial"/>
                          <a:cs typeface="Arial"/>
                        </a:rPr>
                        <a:t>Misc / Present Dispensational</a:t>
                      </a:r>
                    </a:p>
                  </a:txBody>
                  <a:tcPr marT="45695" marB="4569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None/>
                        <a:tabLst/>
                      </a:pPr>
                      <a:r>
                        <a:rPr kumimoji="0" lang="en-US" sz="1600" b="1" i="0" u="sng" strike="noStrike" cap="none" normalizeH="0" baseline="0" dirty="0">
                          <a:ln>
                            <a:noFill/>
                          </a:ln>
                          <a:solidFill>
                            <a:schemeClr val="tx1"/>
                          </a:solidFill>
                          <a:effectLst/>
                          <a:latin typeface="Arial"/>
                          <a:cs typeface="Arial"/>
                        </a:rPr>
                        <a:t>Support</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Primary fulfillment future – Rom 11</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Deals with both OT and NT data</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Forgiveness/ Spirit =Blessings now</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NC has new law</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2" pitchFamily="18" charset="2"/>
                        <a:buChar char=""/>
                        <a:tabLst/>
                      </a:pPr>
                      <a:r>
                        <a:rPr kumimoji="0" lang="en-US" sz="1600" b="1" i="0" u="none" strike="noStrike" cap="none" normalizeH="0" baseline="0" dirty="0">
                          <a:ln>
                            <a:noFill/>
                          </a:ln>
                          <a:solidFill>
                            <a:schemeClr val="tx1"/>
                          </a:solidFill>
                          <a:effectLst/>
                          <a:latin typeface="Arial"/>
                          <a:cs typeface="Arial"/>
                        </a:rPr>
                        <a:t>Rebuttals to above views</a:t>
                      </a:r>
                    </a:p>
                  </a:txBody>
                  <a:tcPr marT="45695" marB="4569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168082855"/>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135984"/>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IV. God balances justice with </a:t>
            </a:r>
            <a:r>
              <a:rPr lang="en-US" sz="4800" b="1" dirty="0">
                <a:solidFill>
                  <a:srgbClr val="FFFF00"/>
                </a:solidFill>
                <a:effectLst>
                  <a:glow rad="127000">
                    <a:schemeClr val="tx1"/>
                  </a:glow>
                </a:effectLst>
                <a:latin typeface="Arial" charset="0"/>
                <a:ea typeface="ＭＳ Ｐゴシック" charset="0"/>
                <a:cs typeface="ＭＳ Ｐゴシック" charset="0"/>
              </a:rPr>
              <a:t>mercy</a:t>
            </a:r>
            <a:r>
              <a:rPr lang="en-US" sz="4800" b="1" dirty="0">
                <a:effectLst>
                  <a:glow rad="127000">
                    <a:schemeClr val="tx1"/>
                  </a:glow>
                </a:effectLst>
                <a:latin typeface="Arial" charset="0"/>
                <a:ea typeface="ＭＳ Ｐゴシック" charset="0"/>
                <a:cs typeface="ＭＳ Ｐゴシック" charset="0"/>
              </a:rPr>
              <a:t> (Jer 52).</a:t>
            </a:r>
          </a:p>
        </p:txBody>
      </p:sp>
      <p:sp>
        <p:nvSpPr>
          <p:cNvPr id="2" name="Rectangle 1"/>
          <p:cNvSpPr/>
          <p:nvPr/>
        </p:nvSpPr>
        <p:spPr>
          <a:xfrm>
            <a:off x="136625" y="4420380"/>
            <a:ext cx="4235398"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How does God comfort even those he disciplines</a:t>
            </a:r>
            <a:r>
              <a:rPr kumimoji="0" lang="en-SG"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a:t>
            </a:r>
            <a:endPar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891402029"/>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descr="Bread of Life"/>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43" name="Rectangle 3"/>
          <p:cNvSpPr>
            <a:spLocks noGrp="1" noChangeArrowheads="1"/>
          </p:cNvSpPr>
          <p:nvPr>
            <p:ph type="title"/>
          </p:nvPr>
        </p:nvSpPr>
        <p:spPr>
          <a:xfrm>
            <a:off x="152400" y="552450"/>
            <a:ext cx="8534400" cy="1123950"/>
          </a:xfrm>
          <a:effectLst/>
        </p:spPr>
        <p:txBody>
          <a:bodyPr/>
          <a:lstStyle/>
          <a:p>
            <a:pPr eaLnBrk="1" hangingPunct="1">
              <a:defRPr/>
            </a:pPr>
            <a:r>
              <a:rPr lang="mr-IN" altLang="ja-JP" sz="36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rPr>
              <a:t>"</a:t>
            </a:r>
            <a:r>
              <a:rPr lang="en-US" altLang="ja-JP" sz="36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rPr>
              <a:t>This cup is the new covenant in my blood</a:t>
            </a:r>
            <a:r>
              <a:rPr lang="mr-IN" altLang="ja-JP" sz="36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rPr>
              <a:t>"</a:t>
            </a:r>
            <a:r>
              <a:rPr lang="en-US" altLang="ja-JP" sz="36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rPr>
              <a:t> (</a:t>
            </a:r>
            <a:r>
              <a:rPr lang="ar-SA" altLang="ja-JP" sz="36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rPr>
              <a:t>لوقا</a:t>
            </a:r>
            <a:r>
              <a:rPr lang="en-US" altLang="ja-JP" sz="36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rPr>
              <a:t> 22:20)</a:t>
            </a:r>
            <a:endParaRPr lang="en-US" sz="4000" b="1" dirty="0">
              <a:solidFill>
                <a:schemeClr val="bg1"/>
              </a:solidFill>
              <a:effectLst>
                <a:glow rad="101600">
                  <a:schemeClr val="accent4">
                    <a:lumMod val="10000"/>
                    <a:alpha val="75000"/>
                  </a:schemeClr>
                </a:glow>
                <a:outerShdw blurRad="34925" dist="101600" dir="2700000" algn="tl" rotWithShape="0">
                  <a:srgbClr val="000000"/>
                </a:outerShdw>
              </a:effectLst>
              <a:latin typeface="Tahoma" charset="0"/>
            </a:endParaRPr>
          </a:p>
        </p:txBody>
      </p:sp>
      <p:sp>
        <p:nvSpPr>
          <p:cNvPr id="419844" name="Rectangle 4"/>
          <p:cNvSpPr>
            <a:spLocks noChangeArrowheads="1"/>
          </p:cNvSpPr>
          <p:nvPr/>
        </p:nvSpPr>
        <p:spPr bwMode="auto">
          <a:xfrm>
            <a:off x="228600" y="1981200"/>
            <a:ext cx="8610600" cy="4876800"/>
          </a:xfrm>
          <a:prstGeom prst="rect">
            <a:avLst/>
          </a:prstGeom>
          <a:noFill/>
          <a:ln>
            <a:noFill/>
          </a:ln>
          <a:effectLst/>
        </p:spPr>
        <p:txBody>
          <a:bodyPr/>
          <a:lstStyle/>
          <a:p>
            <a:pPr marL="342900" indent="-342900" eaLnBrk="1" hangingPunct="1">
              <a:spcBef>
                <a:spcPct val="20000"/>
              </a:spcBef>
              <a:buClr>
                <a:srgbClr val="FFCC66"/>
              </a:buClr>
              <a:buSzPct val="80000"/>
              <a:buFont typeface="Wingdings" charset="0"/>
              <a:buChar char="n"/>
              <a:defRPr/>
            </a:pPr>
            <a:r>
              <a:rPr lang="en-US" sz="3200" b="1" dirty="0">
                <a:solidFill>
                  <a:srgbClr val="FFFFFF"/>
                </a:solidFill>
                <a:effectLst>
                  <a:glow rad="101600">
                    <a:srgbClr val="DADADA">
                      <a:lumMod val="10000"/>
                      <a:alpha val="75000"/>
                    </a:srgbClr>
                  </a:glow>
                  <a:outerShdw blurRad="34925" dist="101600" dir="2700000" algn="tl" rotWithShape="0">
                    <a:srgbClr val="000000"/>
                  </a:outerShdw>
                </a:effectLst>
                <a:latin typeface="Tahoma" charset="0"/>
                <a:ea typeface="ＭＳ Ｐゴシック" charset="0"/>
              </a:rPr>
              <a:t>Refers back to Jeremiah 31:31-34</a:t>
            </a:r>
          </a:p>
          <a:p>
            <a:pPr marL="342900" indent="-342900" eaLnBrk="1" hangingPunct="1">
              <a:spcBef>
                <a:spcPct val="20000"/>
              </a:spcBef>
              <a:buClr>
                <a:srgbClr val="FFCC66"/>
              </a:buClr>
              <a:buSzPct val="80000"/>
              <a:buFont typeface="Wingdings" charset="0"/>
              <a:buChar char="n"/>
              <a:defRPr/>
            </a:pPr>
            <a:r>
              <a:rPr lang="en-US" sz="3200" b="1" dirty="0">
                <a:solidFill>
                  <a:srgbClr val="FFFFFF"/>
                </a:solidFill>
                <a:effectLst>
                  <a:glow rad="101600">
                    <a:srgbClr val="DADADA">
                      <a:lumMod val="10000"/>
                      <a:alpha val="75000"/>
                    </a:srgbClr>
                  </a:glow>
                  <a:outerShdw blurRad="34925" dist="101600" dir="2700000" algn="tl" rotWithShape="0">
                    <a:srgbClr val="000000"/>
                  </a:outerShdw>
                </a:effectLst>
                <a:latin typeface="Tahoma" charset="0"/>
                <a:ea typeface="ＭＳ Ｐゴシック" charset="0"/>
              </a:rPr>
              <a:t>The new covenant replaces the old</a:t>
            </a:r>
          </a:p>
          <a:p>
            <a:pPr marL="342900" indent="-342900" eaLnBrk="1" hangingPunct="1">
              <a:spcBef>
                <a:spcPct val="20000"/>
              </a:spcBef>
              <a:buClr>
                <a:srgbClr val="FFCC66"/>
              </a:buClr>
              <a:buSzPct val="80000"/>
              <a:buFont typeface="Wingdings" charset="0"/>
              <a:buChar char="n"/>
              <a:defRPr/>
            </a:pPr>
            <a:r>
              <a:rPr lang="en-US" sz="3200" b="1" dirty="0">
                <a:solidFill>
                  <a:srgbClr val="FFFFFF"/>
                </a:solidFill>
                <a:effectLst>
                  <a:glow rad="101600">
                    <a:srgbClr val="DADADA">
                      <a:lumMod val="10000"/>
                      <a:alpha val="75000"/>
                    </a:srgbClr>
                  </a:glow>
                  <a:outerShdw blurRad="34925" dist="101600" dir="2700000" algn="tl" rotWithShape="0">
                    <a:srgbClr val="000000"/>
                  </a:outerShdw>
                </a:effectLst>
                <a:latin typeface="Tahoma" charset="0"/>
                <a:ea typeface="ＭＳ Ｐゴシック" charset="0"/>
              </a:rPr>
              <a:t>The church participates in the covenant promised to Israel</a:t>
            </a:r>
          </a:p>
          <a:p>
            <a:pPr marL="342900" indent="-342900" eaLnBrk="1" hangingPunct="1">
              <a:spcBef>
                <a:spcPct val="20000"/>
              </a:spcBef>
              <a:buClr>
                <a:srgbClr val="FFCC66"/>
              </a:buClr>
              <a:buSzPct val="80000"/>
              <a:buFont typeface="Wingdings" charset="0"/>
              <a:buChar char="n"/>
              <a:defRPr/>
            </a:pPr>
            <a:r>
              <a:rPr lang="en-US" sz="3200" b="1" dirty="0">
                <a:solidFill>
                  <a:srgbClr val="FFFFFF"/>
                </a:solidFill>
                <a:effectLst>
                  <a:glow rad="101600">
                    <a:srgbClr val="DADADA">
                      <a:lumMod val="10000"/>
                      <a:alpha val="75000"/>
                    </a:srgbClr>
                  </a:glow>
                  <a:outerShdw blurRad="34925" dist="101600" dir="2700000" algn="tl" rotWithShape="0">
                    <a:srgbClr val="000000"/>
                  </a:outerShdw>
                </a:effectLst>
                <a:latin typeface="Tahoma" charset="0"/>
                <a:ea typeface="ＭＳ Ｐゴシック" charset="0"/>
              </a:rPr>
              <a:t>Never does Scripture say that the church replaces Israel since God has not rejected the nation (Rom. 11:1; cf. Jer. 31:35-37)</a:t>
            </a:r>
          </a:p>
        </p:txBody>
      </p:sp>
    </p:spTree>
    <p:extLst>
      <p:ext uri="{BB962C8B-B14F-4D97-AF65-F5344CB8AC3E}">
        <p14:creationId xmlns:p14="http://schemas.microsoft.com/office/powerpoint/2010/main" val="41530478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9844">
                                            <p:txEl>
                                              <p:pRg st="0" end="0"/>
                                            </p:txEl>
                                          </p:spTgt>
                                        </p:tgtEl>
                                        <p:attrNameLst>
                                          <p:attrName>style.visibility</p:attrName>
                                        </p:attrNameLst>
                                      </p:cBhvr>
                                      <p:to>
                                        <p:strVal val="visible"/>
                                      </p:to>
                                    </p:set>
                                    <p:animEffect transition="in" filter="wipe(down)">
                                      <p:cBhvr>
                                        <p:cTn id="7" dur="500"/>
                                        <p:tgtEl>
                                          <p:spTgt spid="4198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19844">
                                            <p:txEl>
                                              <p:pRg st="1" end="1"/>
                                            </p:txEl>
                                          </p:spTgt>
                                        </p:tgtEl>
                                        <p:attrNameLst>
                                          <p:attrName>style.visibility</p:attrName>
                                        </p:attrNameLst>
                                      </p:cBhvr>
                                      <p:to>
                                        <p:strVal val="visible"/>
                                      </p:to>
                                    </p:set>
                                    <p:animEffect transition="in" filter="wipe(down)">
                                      <p:cBhvr>
                                        <p:cTn id="12" dur="500"/>
                                        <p:tgtEl>
                                          <p:spTgt spid="41984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19844">
                                            <p:txEl>
                                              <p:pRg st="2" end="2"/>
                                            </p:txEl>
                                          </p:spTgt>
                                        </p:tgtEl>
                                        <p:attrNameLst>
                                          <p:attrName>style.visibility</p:attrName>
                                        </p:attrNameLst>
                                      </p:cBhvr>
                                      <p:to>
                                        <p:strVal val="visible"/>
                                      </p:to>
                                    </p:set>
                                    <p:animEffect transition="in" filter="wipe(down)">
                                      <p:cBhvr>
                                        <p:cTn id="17" dur="500"/>
                                        <p:tgtEl>
                                          <p:spTgt spid="41984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9844">
                                            <p:txEl>
                                              <p:pRg st="3" end="3"/>
                                            </p:txEl>
                                          </p:spTgt>
                                        </p:tgtEl>
                                        <p:attrNameLst>
                                          <p:attrName>style.visibility</p:attrName>
                                        </p:attrNameLst>
                                      </p:cBhvr>
                                      <p:to>
                                        <p:strVal val="visible"/>
                                      </p:to>
                                    </p:set>
                                    <p:animEffect transition="in" filter="wipe(down)">
                                      <p:cBhvr>
                                        <p:cTn id="22" dur="500"/>
                                        <p:tgtEl>
                                          <p:spTgt spid="41984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4" grpId="0" build="p"/>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46"/>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79202" name="Title 48"/>
          <p:cNvSpPr>
            <a:spLocks noGrp="1"/>
          </p:cNvSpPr>
          <p:nvPr>
            <p:ph type="title" idx="4294967295"/>
          </p:nvPr>
        </p:nvSpPr>
        <p:spPr>
          <a:xfrm rot="16200000">
            <a:off x="-3162300" y="3162300"/>
            <a:ext cx="6858000" cy="533400"/>
          </a:xfrm>
        </p:spPr>
        <p:txBody>
          <a:bodyPr/>
          <a:lstStyle/>
          <a:p>
            <a:pPr algn="l"/>
            <a:r>
              <a:rPr lang="en-US" sz="2800" b="1">
                <a:solidFill>
                  <a:srgbClr val="FFFFFF"/>
                </a:solidFill>
                <a:latin typeface="Arial" charset="0"/>
                <a:ea typeface="ＭＳ Ｐゴシック" charset="0"/>
              </a:rPr>
              <a:t>Contrasting the Covenants (2 Cor. 3–4)</a:t>
            </a:r>
          </a:p>
        </p:txBody>
      </p:sp>
      <p:graphicFrame>
        <p:nvGraphicFramePr>
          <p:cNvPr id="48" name="Table 47"/>
          <p:cNvGraphicFramePr>
            <a:graphicFrameLocks noGrp="1"/>
          </p:cNvGraphicFramePr>
          <p:nvPr/>
        </p:nvGraphicFramePr>
        <p:xfrm>
          <a:off x="685800" y="76200"/>
          <a:ext cx="8458200" cy="6797675"/>
        </p:xfrm>
        <a:graphic>
          <a:graphicData uri="http://schemas.openxmlformats.org/drawingml/2006/table">
            <a:tbl>
              <a:tblPr/>
              <a:tblGrid>
                <a:gridCol w="3665538">
                  <a:extLst>
                    <a:ext uri="{9D8B030D-6E8A-4147-A177-3AD203B41FA5}">
                      <a16:colId xmlns:a16="http://schemas.microsoft.com/office/drawing/2014/main" val="20000"/>
                    </a:ext>
                  </a:extLst>
                </a:gridCol>
                <a:gridCol w="4792662">
                  <a:extLst>
                    <a:ext uri="{9D8B030D-6E8A-4147-A177-3AD203B41FA5}">
                      <a16:colId xmlns:a16="http://schemas.microsoft.com/office/drawing/2014/main" val="20001"/>
                    </a:ext>
                  </a:extLst>
                </a:gridCol>
              </a:tblGrid>
              <a:tr h="45724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EFDE3"/>
                          </a:solidFill>
                          <a:effectLst/>
                          <a:latin typeface="Arial" charset="0"/>
                          <a:ea typeface="ＭＳ Ｐゴシック" charset="0"/>
                          <a:cs typeface="Arial" charset="0"/>
                        </a:rPr>
                        <a:t>Old Covenant</a:t>
                      </a:r>
                      <a:endParaRPr kumimoji="0" lang="en-US" sz="2400" b="1" i="0" u="none" strike="noStrike" cap="none" normalizeH="0" baseline="0" dirty="0">
                        <a:ln>
                          <a:noFill/>
                        </a:ln>
                        <a:solidFill>
                          <a:srgbClr val="FEFEEF"/>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EFDE3"/>
                          </a:solidFill>
                          <a:effectLst/>
                          <a:latin typeface="Arial" charset="0"/>
                          <a:ea typeface="ＭＳ Ｐゴシック" charset="0"/>
                          <a:cs typeface="Arial" charset="0"/>
                        </a:rPr>
                        <a:t>New Covenant</a:t>
                      </a:r>
                      <a:endParaRPr kumimoji="0" lang="en-US" sz="2400" b="1" i="0" u="none" strike="noStrike" cap="none" normalizeH="0" baseline="0">
                        <a:ln>
                          <a:noFill/>
                        </a:ln>
                        <a:solidFill>
                          <a:srgbClr val="FEFEEF"/>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initiated by Moses (3:8)</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initiated by Christ (3:4)</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of the letter (3:6a)</a:t>
                      </a: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of the Spirit (3:6a, 18b)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kills (3:6b, 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gives life (3:6b)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3"/>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engraved on stone (3:3b, 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engraved on hearts (3:3b; Jer. 31:33)</a:t>
                      </a:r>
                      <a:endParaRPr kumimoji="0" lang="en-US" sz="2000" b="1" i="0" u="none" strike="noStrike" cap="none" normalizeH="0" baseline="0" dirty="0">
                        <a:ln>
                          <a:noFill/>
                        </a:ln>
                        <a:solidFill>
                          <a:srgbClr val="000000"/>
                        </a:solidFill>
                        <a:effectLst/>
                        <a:latin typeface="Arial" charset="0"/>
                        <a:ea typeface="ＭＳ Ｐゴシック" charset="0"/>
                        <a:cs typeface="Arial" charset="0"/>
                      </a:endParaRP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glorious (3:7a)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more glorious (3:8, 10)</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5"/>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glory faded (3:7b, 11a, 13b)</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glory ever-increases (3:11b, 18)</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condemns men (3:9a)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brings righteousness (3:9b)</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7"/>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deception (3:13)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boldness (3:12)</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veiled face of Moses (3:13b)</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unveiled faces (3:13a, 18a)</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9"/>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veiled minds (3:14a)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unveiled minds (3:14b; 4:3-6)</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veiled hearts (3:15)</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unveiled hearts (3:16)</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1"/>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dullness (3:14a)</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freedom (3:17)</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Moses reflected God</a:t>
                      </a:r>
                      <a:r>
                        <a:rPr kumimoji="0" lang="fr-FR" altLang="zh-CN" sz="2000" b="1" i="0" u="none" strike="noStrike" cap="none" normalizeH="0" baseline="0" dirty="0">
                          <a:ln>
                            <a:noFill/>
                          </a:ln>
                          <a:solidFill>
                            <a:srgbClr val="000000"/>
                          </a:solidFill>
                          <a:effectLst/>
                          <a:latin typeface="Arial" charset="0"/>
                          <a:ea typeface="ＭＳ Ｐゴシック" charset="0"/>
                          <a:cs typeface="Arial" charset="0"/>
                        </a:rPr>
                        <a:t>'</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s glory</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all believers reflect Son</a:t>
                      </a:r>
                      <a:r>
                        <a:rPr kumimoji="0" lang="fr-FR" altLang="zh-CN" sz="2000" b="1" i="0" u="none" strike="noStrike" cap="none" normalizeH="0" baseline="0" dirty="0">
                          <a:ln>
                            <a:noFill/>
                          </a:ln>
                          <a:solidFill>
                            <a:srgbClr val="000000"/>
                          </a:solidFill>
                          <a:effectLst/>
                          <a:latin typeface="Arial" charset="0"/>
                          <a:ea typeface="ＭＳ Ｐゴシック" charset="0"/>
                          <a:cs typeface="Arial" charset="0"/>
                        </a:rPr>
                        <a:t>'</a:t>
                      </a: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s glory (3:17)</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3"/>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non-transforming (3:7)</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transforming (3:18)</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4"/>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lack of zeal (3:13)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confidence, steadfastness (3:4-5; 4:1)</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15"/>
                  </a:ext>
                </a:extLst>
              </a:tr>
              <a:tr h="396277">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000000"/>
                          </a:solidFill>
                          <a:effectLst/>
                          <a:latin typeface="Arial" charset="0"/>
                          <a:ea typeface="ＭＳ Ｐゴシック" charset="0"/>
                          <a:cs typeface="Arial" charset="0"/>
                        </a:rPr>
                        <a:t>deception (3:13)</a:t>
                      </a:r>
                    </a:p>
                  </a:txBody>
                  <a:tcPr marT="45724" marB="45724" horzOverflow="overflow">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000000"/>
                          </a:solidFill>
                          <a:effectLst/>
                          <a:latin typeface="Arial" charset="0"/>
                          <a:ea typeface="ＭＳ Ｐゴシック" charset="0"/>
                          <a:cs typeface="Arial" charset="0"/>
                        </a:rPr>
                        <a:t>sincerity (4:2)</a:t>
                      </a:r>
                    </a:p>
                  </a:txBody>
                  <a:tcPr marT="45724" marB="45724" horzOverflow="overflow">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6"/>
                  </a:ext>
                </a:extLst>
              </a:tr>
            </a:tbl>
          </a:graphicData>
        </a:graphic>
      </p:graphicFrame>
      <p:sp>
        <p:nvSpPr>
          <p:cNvPr id="179258" name="Text Box 2"/>
          <p:cNvSpPr txBox="1">
            <a:spLocks noChangeArrowheads="1"/>
          </p:cNvSpPr>
          <p:nvPr/>
        </p:nvSpPr>
        <p:spPr bwMode="auto">
          <a:xfrm>
            <a:off x="8229600" y="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166c</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6858000"/>
          </a:xfrm>
          <a:prstGeom prst="rect">
            <a:avLst/>
          </a:prstGeom>
          <a:solidFill>
            <a:schemeClr val="accent5">
              <a:lumMod val="60000"/>
              <a:lumOff val="40000"/>
            </a:schemeClr>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7" charset="0"/>
              <a:ea typeface="ＭＳ Ｐゴシック" pitchFamily="-107" charset="-128"/>
              <a:cs typeface="ＭＳ Ｐゴシック" pitchFamily="-107" charset="-128"/>
            </a:endParaRPr>
          </a:p>
        </p:txBody>
      </p:sp>
      <p:sp>
        <p:nvSpPr>
          <p:cNvPr id="183298" name="Text Box 2"/>
          <p:cNvSpPr txBox="1">
            <a:spLocks noChangeArrowheads="1"/>
          </p:cNvSpPr>
          <p:nvPr/>
        </p:nvSpPr>
        <p:spPr bwMode="auto">
          <a:xfrm>
            <a:off x="8331200" y="76200"/>
            <a:ext cx="8699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166e</a:t>
            </a:r>
          </a:p>
        </p:txBody>
      </p:sp>
      <p:graphicFrame>
        <p:nvGraphicFramePr>
          <p:cNvPr id="7172" name="Group 4"/>
          <p:cNvGraphicFramePr>
            <a:graphicFrameLocks noGrp="1"/>
          </p:cNvGraphicFramePr>
          <p:nvPr/>
        </p:nvGraphicFramePr>
        <p:xfrm>
          <a:off x="152400" y="641350"/>
          <a:ext cx="8839200" cy="6130925"/>
        </p:xfrm>
        <a:graphic>
          <a:graphicData uri="http://schemas.openxmlformats.org/drawingml/2006/table">
            <a:tbl>
              <a:tblPr/>
              <a:tblGrid>
                <a:gridCol w="13716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1570038">
                  <a:extLst>
                    <a:ext uri="{9D8B030D-6E8A-4147-A177-3AD203B41FA5}">
                      <a16:colId xmlns:a16="http://schemas.microsoft.com/office/drawing/2014/main" val="20002"/>
                    </a:ext>
                  </a:extLst>
                </a:gridCol>
                <a:gridCol w="1630362">
                  <a:extLst>
                    <a:ext uri="{9D8B030D-6E8A-4147-A177-3AD203B41FA5}">
                      <a16:colId xmlns:a16="http://schemas.microsoft.com/office/drawing/2014/main" val="20003"/>
                    </a:ext>
                  </a:extLst>
                </a:gridCol>
                <a:gridCol w="1905000">
                  <a:extLst>
                    <a:ext uri="{9D8B030D-6E8A-4147-A177-3AD203B41FA5}">
                      <a16:colId xmlns:a16="http://schemas.microsoft.com/office/drawing/2014/main" val="20004"/>
                    </a:ext>
                  </a:extLst>
                </a:gridCol>
              </a:tblGrid>
              <a:tr h="58105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ja-JP" sz="2000" b="1" i="1" u="none" strike="noStrike" cap="none" normalizeH="0" baseline="0" dirty="0">
                          <a:ln>
                            <a:noFill/>
                          </a:ln>
                          <a:solidFill>
                            <a:schemeClr val="bg1"/>
                          </a:solidFill>
                          <a:effectLst/>
                          <a:latin typeface="Arial" charset="0"/>
                          <a:ea typeface="ＭＳ Ｐゴシック" charset="0"/>
                          <a:cs typeface="Arial" charset="0"/>
                        </a:rPr>
                        <a:t>Covenant</a:t>
                      </a:r>
                      <a:endParaRPr kumimoji="0" lang="en-US" sz="2000" b="1" i="1" u="none" strike="noStrike" cap="none" normalizeH="0" baseline="0" dirty="0">
                        <a:ln>
                          <a:noFill/>
                        </a:ln>
                        <a:solidFill>
                          <a:schemeClr val="bg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a:ln>
                            <a:noFill/>
                          </a:ln>
                          <a:solidFill>
                            <a:schemeClr val="bg1"/>
                          </a:solidFill>
                          <a:effectLst/>
                          <a:latin typeface="Arial" charset="0"/>
                          <a:ea typeface="ＭＳ Ｐゴシック" charset="0"/>
                          <a:cs typeface="Arial" charset="0"/>
                        </a:rPr>
                        <a:t>Definition</a:t>
                      </a:r>
                      <a:endParaRPr kumimoji="0" lang="en-US" sz="2000" b="1" i="1" u="none" strike="noStrike" cap="none" normalizeH="0" baseline="0">
                        <a:ln>
                          <a:noFill/>
                        </a:ln>
                        <a:solidFill>
                          <a:schemeClr val="bg1"/>
                        </a:solidFill>
                        <a:effectLst/>
                        <a:latin typeface="Arial" charset="0"/>
                        <a:ea typeface="ＭＳ Ｐゴシック"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a:ln>
                            <a:noFill/>
                          </a:ln>
                          <a:solidFill>
                            <a:schemeClr val="bg1"/>
                          </a:solidFill>
                          <a:effectLst/>
                          <a:latin typeface="Arial" charset="0"/>
                          <a:ea typeface="ＭＳ Ｐゴシック" charset="0"/>
                          <a:cs typeface="Arial" charset="0"/>
                        </a:rPr>
                        <a:t>Promise</a:t>
                      </a:r>
                      <a:endParaRPr kumimoji="0" lang="en-US" sz="2000" b="1" i="1" u="none" strike="noStrike" cap="none" normalizeH="0" baseline="0">
                        <a:ln>
                          <a:noFill/>
                        </a:ln>
                        <a:solidFill>
                          <a:schemeClr val="bg1"/>
                        </a:solidFill>
                        <a:effectLst/>
                        <a:latin typeface="Arial" charset="0"/>
                        <a:ea typeface="ＭＳ Ｐゴシック"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a:ln>
                            <a:noFill/>
                          </a:ln>
                          <a:solidFill>
                            <a:schemeClr val="bg1"/>
                          </a:solidFill>
                          <a:effectLst/>
                          <a:latin typeface="Arial" charset="0"/>
                          <a:ea typeface="ＭＳ Ｐゴシック" charset="0"/>
                          <a:cs typeface="Arial" charset="0"/>
                        </a:rPr>
                        <a:t>Fulfillment</a:t>
                      </a:r>
                      <a:endParaRPr kumimoji="0" lang="en-US" sz="2000" b="1" i="1" u="none" strike="noStrike" cap="none" normalizeH="0" baseline="0">
                        <a:ln>
                          <a:noFill/>
                        </a:ln>
                        <a:solidFill>
                          <a:schemeClr val="bg1"/>
                        </a:solidFill>
                        <a:effectLst/>
                        <a:latin typeface="Arial" charset="0"/>
                        <a:ea typeface="ＭＳ Ｐゴシック"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1" i="1" u="none" strike="noStrike" cap="none" normalizeH="0" baseline="0">
                          <a:ln>
                            <a:noFill/>
                          </a:ln>
                          <a:solidFill>
                            <a:schemeClr val="bg1"/>
                          </a:solidFill>
                          <a:effectLst/>
                          <a:latin typeface="Arial" charset="0"/>
                          <a:ea typeface="ＭＳ Ｐゴシック" charset="0"/>
                          <a:cs typeface="Arial" charset="0"/>
                        </a:rPr>
                        <a:t>Sign</a:t>
                      </a:r>
                      <a:endParaRPr kumimoji="0" lang="en-US" sz="2000" b="1" i="1" u="none" strike="noStrike" cap="none" normalizeH="0" baseline="0">
                        <a:ln>
                          <a:noFill/>
                        </a:ln>
                        <a:solidFill>
                          <a:schemeClr val="bg1"/>
                        </a:solidFill>
                        <a:effectLst/>
                        <a:latin typeface="Arial" charset="0"/>
                        <a:ea typeface="ＭＳ Ｐゴシック" charset="0"/>
                        <a:cs typeface="Arial" charset="0"/>
                      </a:endParaRPr>
                    </a:p>
                  </a:txBody>
                  <a:tcPr marL="0" marR="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57946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Noahic</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Unconditional promise not to flood earth again</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Gen.</a:t>
                      </a:r>
                      <a:r>
                        <a:rPr kumimoji="0" lang="zh-CN" altLang="en-US" sz="1600" b="1" i="0" u="none" strike="noStrike" cap="none" normalizeH="0" baseline="0">
                          <a:ln>
                            <a:noFill/>
                          </a:ln>
                          <a:solidFill>
                            <a:schemeClr val="tx1"/>
                          </a:solidFill>
                          <a:effectLst/>
                          <a:latin typeface="Arial" charset="0"/>
                          <a:ea typeface="SimSun" charset="0"/>
                          <a:cs typeface="SimSun" charset="0"/>
                        </a:rPr>
                        <a:t> </a:t>
                      </a:r>
                      <a:r>
                        <a:rPr kumimoji="0" lang="en-US" sz="1600" b="1" i="0" u="none" strike="noStrike" cap="none" normalizeH="0" baseline="0">
                          <a:ln>
                            <a:noFill/>
                          </a:ln>
                          <a:solidFill>
                            <a:schemeClr val="tx1"/>
                          </a:solidFill>
                          <a:effectLst/>
                          <a:latin typeface="Arial" charset="0"/>
                          <a:ea typeface="SimSun" charset="0"/>
                          <a:cs typeface="SimSun" charset="0"/>
                        </a:rPr>
                        <a:t>9:12-17</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SimSun" charset="0"/>
                        <a:cs typeface="SimSun"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 No more sea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(Rev. 21:1)</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 Rainbow</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(Gen. 9:12-17)</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192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Abrahamic</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Promise to provide Israel a land, rule, and spiritual blessing</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Gen.</a:t>
                      </a:r>
                      <a:r>
                        <a:rPr kumimoji="0" lang="zh-CN" altLang="en-US" sz="1600" b="1" i="0" u="none" strike="noStrike" cap="none" normalizeH="0" baseline="0">
                          <a:ln>
                            <a:noFill/>
                          </a:ln>
                          <a:solidFill>
                            <a:schemeClr val="tx1"/>
                          </a:solidFill>
                          <a:effectLst/>
                          <a:latin typeface="Arial" charset="0"/>
                          <a:ea typeface="SimSun" charset="0"/>
                          <a:cs typeface="SimSun" charset="0"/>
                        </a:rPr>
                        <a:t> </a:t>
                      </a:r>
                      <a:r>
                        <a:rPr kumimoji="0" lang="en-US" sz="1600" b="1" i="0" u="none" strike="noStrike" cap="none" normalizeH="0" baseline="0">
                          <a:ln>
                            <a:noFill/>
                          </a:ln>
                          <a:solidFill>
                            <a:schemeClr val="tx1"/>
                          </a:solidFill>
                          <a:effectLst/>
                          <a:latin typeface="Arial" charset="0"/>
                          <a:ea typeface="SimSun" charset="0"/>
                          <a:cs typeface="SimSun" charset="0"/>
                        </a:rPr>
                        <a:t>12:1-3; </a:t>
                      </a:r>
                      <a:endParaRPr kumimoji="0" lang="en-US" altLang="zh-CN" sz="16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15:13-18</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a:ln>
                          <a:noFill/>
                        </a:ln>
                        <a:solidFill>
                          <a:schemeClr val="tx1"/>
                        </a:solidFill>
                        <a:effectLst/>
                        <a:latin typeface="Arial" charset="0"/>
                        <a:ea typeface="ＭＳ Ｐゴシック" charset="0"/>
                        <a:cs typeface="Arial" charset="0"/>
                      </a:endParaRP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Continues at present (Gal. 3:17) but Israel still has a future </a:t>
                      </a:r>
                      <a:br>
                        <a:rPr kumimoji="0" lang="en-US" altLang="zh-CN" sz="1600" b="1" i="0" u="none" strike="noStrike" cap="none" normalizeH="0" baseline="0">
                          <a:ln>
                            <a:noFill/>
                          </a:ln>
                          <a:solidFill>
                            <a:schemeClr val="tx1"/>
                          </a:solidFill>
                          <a:effectLst/>
                          <a:latin typeface="Arial" charset="0"/>
                          <a:ea typeface="ＭＳ Ｐゴシック" charset="0"/>
                          <a:cs typeface="Arial" charset="0"/>
                        </a:rPr>
                      </a:b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(Rom. 11:25-27)</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Circumcision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(Gen. 17:11)</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105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Mosaic</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Conditional stipulations for blessing on Israel</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SimSun" charset="0"/>
                          <a:cs typeface="SimSun" charset="0"/>
                        </a:rPr>
                        <a:t>Exod. 19</a:t>
                      </a: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a:t>
                      </a:r>
                      <a:r>
                        <a:rPr kumimoji="0" lang="en-US" sz="1600" b="1" i="0" u="none" strike="noStrike" cap="none" normalizeH="0" baseline="0">
                          <a:ln>
                            <a:noFill/>
                          </a:ln>
                          <a:solidFill>
                            <a:schemeClr val="tx1"/>
                          </a:solidFill>
                          <a:effectLst/>
                          <a:latin typeface="Arial" charset="0"/>
                          <a:ea typeface="ＭＳ Ｐゴシック" charset="0"/>
                          <a:cs typeface="Arial" charset="0"/>
                        </a:rPr>
                        <a:t>31;</a:t>
                      </a:r>
                      <a:br>
                        <a:rPr kumimoji="0" lang="en-US" sz="1600" b="1" i="0" u="none" strike="noStrike" cap="none" normalizeH="0" baseline="0">
                          <a:ln>
                            <a:noFill/>
                          </a:ln>
                          <a:solidFill>
                            <a:schemeClr val="tx1"/>
                          </a:solidFill>
                          <a:effectLst/>
                          <a:latin typeface="Arial" charset="0"/>
                          <a:ea typeface="ＭＳ Ｐゴシック" charset="0"/>
                          <a:cs typeface="Arial" charset="0"/>
                        </a:rPr>
                      </a:br>
                      <a:r>
                        <a:rPr kumimoji="0" lang="en-US" sz="1600" b="1" i="0" u="none" strike="noStrike" cap="none" normalizeH="0" baseline="0">
                          <a:ln>
                            <a:noFill/>
                          </a:ln>
                          <a:solidFill>
                            <a:schemeClr val="tx1"/>
                          </a:solidFill>
                          <a:effectLst/>
                          <a:latin typeface="Arial" charset="0"/>
                          <a:ea typeface="ＭＳ Ｐゴシック" charset="0"/>
                          <a:cs typeface="Arial" charset="0"/>
                        </a:rPr>
                        <a:t>Deut.</a:t>
                      </a:r>
                      <a:r>
                        <a:rPr kumimoji="0" lang="zh-CN" altLang="en-US" sz="1600" b="1" i="0" u="none" strike="noStrike" cap="none" normalizeH="0" baseline="0">
                          <a:ln>
                            <a:noFill/>
                          </a:ln>
                          <a:solidFill>
                            <a:schemeClr val="tx1"/>
                          </a:solidFill>
                          <a:effectLst/>
                          <a:latin typeface="Arial" charset="0"/>
                          <a:ea typeface="SimSun" charset="0"/>
                          <a:cs typeface="SimSun" charset="0"/>
                        </a:rPr>
                        <a:t> </a:t>
                      </a:r>
                      <a:r>
                        <a:rPr kumimoji="0" lang="en-US" sz="1600" b="1" i="0" u="none" strike="noStrike" cap="none" normalizeH="0" baseline="0">
                          <a:ln>
                            <a:noFill/>
                          </a:ln>
                          <a:solidFill>
                            <a:schemeClr val="tx1"/>
                          </a:solidFill>
                          <a:effectLst/>
                          <a:latin typeface="Arial" charset="0"/>
                          <a:ea typeface="SimSun" charset="0"/>
                          <a:cs typeface="SimSun" charset="0"/>
                        </a:rPr>
                        <a:t>28</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Death of Christ </a:t>
                      </a:r>
                      <a:br>
                        <a:rPr kumimoji="0" lang="en-US" altLang="zh-CN" sz="1600" b="1" i="0" u="none" strike="noStrike" cap="none" normalizeH="0" baseline="0">
                          <a:ln>
                            <a:noFill/>
                          </a:ln>
                          <a:solidFill>
                            <a:schemeClr val="tx1"/>
                          </a:solidFill>
                          <a:effectLst/>
                          <a:latin typeface="Arial" charset="0"/>
                          <a:ea typeface="ＭＳ Ｐゴシック" charset="0"/>
                          <a:cs typeface="Arial" charset="0"/>
                        </a:rPr>
                      </a:b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(Rom. 7:4-6)</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Sabbath</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(Exod. 31:13)</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7541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Land</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Promise of </a:t>
                      </a:r>
                      <a:r>
                        <a:rPr kumimoji="0" lang="en-US" altLang="zh-CN" sz="1600" b="1" i="0" u="sng" strike="noStrike" cap="none" normalizeH="0" baseline="0">
                          <a:ln>
                            <a:noFill/>
                          </a:ln>
                          <a:solidFill>
                            <a:schemeClr val="tx1"/>
                          </a:solidFill>
                          <a:effectLst/>
                          <a:latin typeface="Arial" charset="0"/>
                          <a:ea typeface="ＭＳ Ｐゴシック" charset="0"/>
                          <a:cs typeface="Arial" charset="0"/>
                        </a:rPr>
                        <a:t>physical</a:t>
                      </a: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 land from the Wadi of Egypt to the River Euphrates</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SimSun" charset="0"/>
                          <a:cs typeface="SimSun" charset="0"/>
                        </a:rPr>
                        <a:t>Deut.</a:t>
                      </a:r>
                      <a:r>
                        <a:rPr kumimoji="0" lang="zh-CN" altLang="en-US" sz="1600" b="1" i="0" u="none" strike="noStrike" cap="none" normalizeH="0" baseline="0">
                          <a:ln>
                            <a:noFill/>
                          </a:ln>
                          <a:solidFill>
                            <a:schemeClr val="tx1"/>
                          </a:solidFill>
                          <a:effectLst/>
                          <a:latin typeface="Arial" charset="0"/>
                          <a:ea typeface="SimSun" charset="0"/>
                          <a:cs typeface="SimSun" charset="0"/>
                        </a:rPr>
                        <a:t> </a:t>
                      </a:r>
                      <a:r>
                        <a:rPr kumimoji="0" lang="en-US" sz="1600" b="1" i="0" u="none" strike="noStrike" cap="none" normalizeH="0" baseline="0">
                          <a:ln>
                            <a:noFill/>
                          </a:ln>
                          <a:solidFill>
                            <a:schemeClr val="tx1"/>
                          </a:solidFill>
                          <a:effectLst/>
                          <a:latin typeface="Arial" charset="0"/>
                          <a:ea typeface="SimSun" charset="0"/>
                          <a:cs typeface="SimSun" charset="0"/>
                        </a:rPr>
                        <a:t>30:1-10</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Land blessed </a:t>
                      </a:r>
                      <a:br>
                        <a:rPr kumimoji="0" lang="en-US" altLang="zh-CN" sz="1600" b="1" i="0" u="none" strike="noStrike" cap="none" normalizeH="0" baseline="0">
                          <a:ln>
                            <a:noFill/>
                          </a:ln>
                          <a:solidFill>
                            <a:schemeClr val="tx1"/>
                          </a:solidFill>
                          <a:effectLst/>
                          <a:latin typeface="Arial" charset="0"/>
                          <a:ea typeface="ＭＳ Ｐゴシック" charset="0"/>
                          <a:cs typeface="Arial" charset="0"/>
                        </a:rPr>
                      </a:b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(Amos 9:13-15)</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No sign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(that I know of)</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3155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Davidic</a:t>
                      </a:r>
                      <a:endParaRPr kumimoji="0" lang="en-US" sz="1800" b="1" i="0" u="none" strike="noStrike" cap="none" normalizeH="0" baseline="0">
                        <a:ln>
                          <a:noFill/>
                        </a:ln>
                        <a:solidFill>
                          <a:schemeClr val="tx1"/>
                        </a:solidFill>
                        <a:effectLst/>
                        <a:latin typeface="Arial" charset="0"/>
                        <a:ea typeface="ＭＳ Ｐゴシック" charset="0"/>
                        <a:cs typeface="Arial" charset="0"/>
                      </a:endParaRP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Promise of eternal,</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sng" strike="noStrike" cap="none" normalizeH="0" baseline="0">
                          <a:ln>
                            <a:noFill/>
                          </a:ln>
                          <a:solidFill>
                            <a:schemeClr val="tx1"/>
                          </a:solidFill>
                          <a:effectLst/>
                          <a:latin typeface="Arial" charset="0"/>
                          <a:ea typeface="ＭＳ Ｐゴシック" charset="0"/>
                          <a:cs typeface="Arial" charset="0"/>
                        </a:rPr>
                        <a:t>political</a:t>
                      </a: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 rule of a descendant of David</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2 Sam. </a:t>
                      </a:r>
                      <a:r>
                        <a:rPr kumimoji="0" lang="en-US" sz="1600" b="1" i="0" u="none" strike="noStrike" cap="none" normalizeH="0" baseline="0">
                          <a:ln>
                            <a:noFill/>
                          </a:ln>
                          <a:solidFill>
                            <a:schemeClr val="tx1"/>
                          </a:solidFill>
                          <a:effectLst/>
                          <a:latin typeface="Arial" charset="0"/>
                          <a:ea typeface="ＭＳ Ｐゴシック" charset="0"/>
                          <a:cs typeface="Arial" charset="0"/>
                        </a:rPr>
                        <a:t>7:12-17</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Rule renewed </a:t>
                      </a:r>
                      <a:br>
                        <a:rPr kumimoji="0" lang="en-US" altLang="zh-CN" sz="1600" b="1" i="0" u="none" strike="noStrike" cap="none" normalizeH="0" baseline="0">
                          <a:ln>
                            <a:noFill/>
                          </a:ln>
                          <a:solidFill>
                            <a:schemeClr val="tx1"/>
                          </a:solidFill>
                          <a:effectLst/>
                          <a:latin typeface="Arial" charset="0"/>
                          <a:ea typeface="ＭＳ Ｐゴシック" charset="0"/>
                          <a:cs typeface="Arial" charset="0"/>
                        </a:rPr>
                      </a:b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(Amos 9:11-12)</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Christ seated at the Father</a:t>
                      </a:r>
                      <a:r>
                        <a:rPr kumimoji="0" lang="fr-FR"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s right hand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(Acts 2:34-36)</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46311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1" i="0" u="none" strike="noStrike" cap="none" normalizeH="0" baseline="0">
                          <a:ln>
                            <a:noFill/>
                          </a:ln>
                          <a:solidFill>
                            <a:schemeClr val="tx1"/>
                          </a:solidFill>
                          <a:effectLst/>
                          <a:latin typeface="Arial" charset="0"/>
                          <a:ea typeface="SimSun" charset="0"/>
                          <a:cs typeface="SimSun" charset="0"/>
                        </a:rPr>
                        <a:t>New</a:t>
                      </a:r>
                    </a:p>
                  </a:txBody>
                  <a:tcPr marL="0" marR="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Promise of </a:t>
                      </a:r>
                      <a:r>
                        <a:rPr kumimoji="0" lang="en-US" altLang="zh-CN" sz="1600" b="1" i="0" u="sng" strike="noStrike" cap="none" normalizeH="0" baseline="0" dirty="0">
                          <a:ln>
                            <a:noFill/>
                          </a:ln>
                          <a:solidFill>
                            <a:schemeClr val="tx1"/>
                          </a:solidFill>
                          <a:effectLst/>
                          <a:latin typeface="Arial" charset="0"/>
                          <a:ea typeface="ＭＳ Ｐゴシック" charset="0"/>
                          <a:cs typeface="Arial" charset="0"/>
                        </a:rPr>
                        <a:t>spiritual</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 indwelling of the Spirit ("law written on hearts"), forgiveness, and total evangelization of Israel</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Jer.</a:t>
                      </a:r>
                      <a:r>
                        <a:rPr kumimoji="0" lang="zh-CN" altLang="en-US" sz="1600" b="1" i="0" u="none" strike="noStrike" cap="none" normalizeH="0" baseline="0">
                          <a:ln>
                            <a:noFill/>
                          </a:ln>
                          <a:solidFill>
                            <a:schemeClr val="tx1"/>
                          </a:solidFill>
                          <a:effectLst/>
                          <a:latin typeface="Arial" charset="0"/>
                          <a:ea typeface="SimSun" charset="0"/>
                          <a:cs typeface="SimSun" charset="0"/>
                        </a:rPr>
                        <a:t> </a:t>
                      </a:r>
                      <a:r>
                        <a:rPr kumimoji="0" lang="en-US" sz="1600" b="1" i="0" u="none" strike="noStrike" cap="none" normalizeH="0" baseline="0">
                          <a:ln>
                            <a:noFill/>
                          </a:ln>
                          <a:solidFill>
                            <a:schemeClr val="tx1"/>
                          </a:solidFill>
                          <a:effectLst/>
                          <a:latin typeface="Arial" charset="0"/>
                          <a:ea typeface="SimSun" charset="0"/>
                          <a:cs typeface="SimSun" charset="0"/>
                        </a:rPr>
                        <a:t>31:31-34</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Paul &amp; the Apostles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(2 Cor. 3–4)</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 All Israel saved </a:t>
                      </a:r>
                      <a:br>
                        <a:rPr kumimoji="0" lang="en-US" altLang="zh-CN" sz="1600" b="1" i="0" u="none" strike="noStrike" cap="none" normalizeH="0" baseline="0">
                          <a:ln>
                            <a:noFill/>
                          </a:ln>
                          <a:solidFill>
                            <a:schemeClr val="tx1"/>
                          </a:solidFill>
                          <a:effectLst/>
                          <a:latin typeface="Arial" charset="0"/>
                          <a:ea typeface="ＭＳ Ｐゴシック" charset="0"/>
                          <a:cs typeface="Arial" charset="0"/>
                        </a:rPr>
                      </a:br>
                      <a:r>
                        <a:rPr kumimoji="0" lang="en-US" altLang="zh-CN" sz="1600" b="1" i="0" u="none" strike="noStrike" cap="none" normalizeH="0" baseline="0">
                          <a:ln>
                            <a:noFill/>
                          </a:ln>
                          <a:solidFill>
                            <a:schemeClr val="tx1"/>
                          </a:solidFill>
                          <a:effectLst/>
                          <a:latin typeface="Arial" charset="0"/>
                          <a:ea typeface="ＭＳ Ｐゴシック" charset="0"/>
                          <a:cs typeface="Arial" charset="0"/>
                        </a:rPr>
                        <a:t>(Rom. 11:26-27)</a:t>
                      </a:r>
                    </a:p>
                  </a:txBody>
                  <a:tcPr marL="0" marR="0" marT="0" marB="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Cup of the Lord</a:t>
                      </a:r>
                      <a:r>
                        <a:rPr kumimoji="0" lang="fr-FR" altLang="zh-CN" sz="1600" b="1" i="0" u="none" strike="noStrike" cap="none" normalizeH="0" baseline="0" dirty="0">
                          <a:ln>
                            <a:noFill/>
                          </a:ln>
                          <a:solidFill>
                            <a:schemeClr val="tx1"/>
                          </a:solidFill>
                          <a:effectLst/>
                          <a:latin typeface="Arial" charset="0"/>
                          <a:ea typeface="ＭＳ Ｐゴシック" charset="0"/>
                          <a:cs typeface="Arial" charset="0"/>
                        </a:rPr>
                        <a:t>'</a:t>
                      </a: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s Supper </a:t>
                      </a:r>
                      <a:b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b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(Luke 22:20; </a:t>
                      </a:r>
                      <a:b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br>
                      <a:r>
                        <a:rPr kumimoji="0" lang="en-US" altLang="zh-CN" sz="1600" b="1" i="0" u="none" strike="noStrike" cap="none" normalizeH="0" baseline="0" dirty="0">
                          <a:ln>
                            <a:noFill/>
                          </a:ln>
                          <a:solidFill>
                            <a:schemeClr val="tx1"/>
                          </a:solidFill>
                          <a:effectLst/>
                          <a:latin typeface="Arial" charset="0"/>
                          <a:ea typeface="ＭＳ Ｐゴシック" charset="0"/>
                          <a:cs typeface="Arial" charset="0"/>
                        </a:rPr>
                        <a:t>1 Cor. 11:25)</a:t>
                      </a:r>
                    </a:p>
                  </a:txBody>
                  <a:tcPr marL="0" marR="0" marT="0" marB="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183349" name="Title 5"/>
          <p:cNvSpPr>
            <a:spLocks noGrp="1"/>
          </p:cNvSpPr>
          <p:nvPr>
            <p:ph type="title" idx="4294967295"/>
          </p:nvPr>
        </p:nvSpPr>
        <p:spPr>
          <a:xfrm>
            <a:off x="685800" y="0"/>
            <a:ext cx="7696200" cy="609600"/>
          </a:xfrm>
        </p:spPr>
        <p:txBody>
          <a:bodyPr/>
          <a:lstStyle/>
          <a:p>
            <a:r>
              <a:rPr lang="en-US" sz="2800" b="1">
                <a:latin typeface="Arial" charset="0"/>
                <a:ea typeface="ＭＳ Ｐゴシック" charset="0"/>
              </a:rPr>
              <a:t>Signs of the Covenants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Picture 28" descr="10 commandments.jpg"/>
          <p:cNvPicPr>
            <a:picLocks noChangeAspect="1"/>
          </p:cNvPicPr>
          <p:nvPr/>
        </p:nvPicPr>
        <p:blipFill>
          <a:blip r:embed="rId3">
            <a:lum bright="20000"/>
            <a:extLst>
              <a:ext uri="{28A0092B-C50C-407E-A947-70E740481C1C}">
                <a14:useLocalDpi xmlns:a14="http://schemas.microsoft.com/office/drawing/2010/main"/>
              </a:ext>
            </a:extLst>
          </a:blip>
          <a:srcRect/>
          <a:stretch>
            <a:fillRect/>
          </a:stretch>
        </p:blipFill>
        <p:spPr bwMode="auto">
          <a:xfrm>
            <a:off x="-9525" y="1865313"/>
            <a:ext cx="5343525" cy="5068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1299" name="Title 1"/>
          <p:cNvSpPr>
            <a:spLocks noGrp="1"/>
          </p:cNvSpPr>
          <p:nvPr>
            <p:ph type="ctrTitle"/>
          </p:nvPr>
        </p:nvSpPr>
        <p:spPr>
          <a:xfrm>
            <a:off x="0" y="201474"/>
            <a:ext cx="9144000" cy="1143000"/>
          </a:xfrm>
        </p:spPr>
        <p:txBody>
          <a:bodyPr/>
          <a:lstStyle/>
          <a:p>
            <a:r>
              <a:rPr lang="mr-IN" altLang="ja-JP" b="1" dirty="0">
                <a:solidFill>
                  <a:schemeClr val="bg1"/>
                </a:solidFill>
                <a:latin typeface="Arial" charset="0"/>
                <a:ea typeface="ＭＳ Ｐゴシック" charset="0"/>
                <a:cs typeface="ＭＳ Ｐゴシック" charset="0"/>
              </a:rPr>
              <a:t>"</a:t>
            </a:r>
            <a:r>
              <a:rPr lang="en-US" b="1" dirty="0">
                <a:solidFill>
                  <a:schemeClr val="bg1"/>
                </a:solidFill>
                <a:latin typeface="Arial" charset="0"/>
                <a:ea typeface="ＭＳ Ｐゴシック" charset="0"/>
                <a:cs typeface="ＭＳ Ｐゴシック" charset="0"/>
              </a:rPr>
              <a:t>Old</a:t>
            </a:r>
            <a:r>
              <a:rPr lang="mr-IN" altLang="ja-JP" b="1" dirty="0">
                <a:solidFill>
                  <a:schemeClr val="bg1"/>
                </a:solidFill>
                <a:latin typeface="Arial" charset="0"/>
                <a:ea typeface="ＭＳ Ｐゴシック" charset="0"/>
                <a:cs typeface="ＭＳ Ｐゴシック" charset="0"/>
              </a:rPr>
              <a:t>"</a:t>
            </a:r>
            <a:r>
              <a:rPr lang="en-US" b="1" dirty="0">
                <a:solidFill>
                  <a:schemeClr val="bg1"/>
                </a:solidFill>
                <a:latin typeface="Arial" charset="0"/>
                <a:ea typeface="ＭＳ Ｐゴシック" charset="0"/>
                <a:cs typeface="ＭＳ Ｐゴシック" charset="0"/>
              </a:rPr>
              <a:t> Replaced by </a:t>
            </a:r>
            <a:r>
              <a:rPr lang="mr-IN" altLang="ja-JP" b="1" dirty="0">
                <a:solidFill>
                  <a:schemeClr val="bg1"/>
                </a:solidFill>
                <a:latin typeface="Arial" charset="0"/>
                <a:ea typeface="ＭＳ Ｐゴシック" charset="0"/>
                <a:cs typeface="ＭＳ Ｐゴシック" charset="0"/>
              </a:rPr>
              <a:t>"</a:t>
            </a:r>
            <a:r>
              <a:rPr lang="en-US" b="1" dirty="0">
                <a:solidFill>
                  <a:schemeClr val="bg1"/>
                </a:solidFill>
                <a:latin typeface="Arial" charset="0"/>
                <a:ea typeface="ＭＳ Ｐゴシック" charset="0"/>
                <a:cs typeface="ＭＳ Ｐゴシック" charset="0"/>
              </a:rPr>
              <a:t>New</a:t>
            </a:r>
            <a:r>
              <a:rPr lang="mr-IN" altLang="ja-JP" b="1" dirty="0">
                <a:solidFill>
                  <a:schemeClr val="bg1"/>
                </a:solidFill>
                <a:latin typeface="Arial" charset="0"/>
                <a:ea typeface="ＭＳ Ｐゴシック" charset="0"/>
                <a:cs typeface="ＭＳ Ｐゴシック" charset="0"/>
              </a:rPr>
              <a:t>"</a:t>
            </a:r>
            <a:endParaRPr lang="en-US" b="1" dirty="0">
              <a:solidFill>
                <a:schemeClr val="bg1"/>
              </a:solidFill>
              <a:latin typeface="Arial" charset="0"/>
              <a:ea typeface="ＭＳ Ｐゴシック" charset="0"/>
              <a:cs typeface="ＭＳ Ｐゴシック" charset="0"/>
            </a:endParaRPr>
          </a:p>
        </p:txBody>
      </p:sp>
      <p:pic>
        <p:nvPicPr>
          <p:cNvPr id="7" name="Picture 6" descr="Holy Spirit Clipart.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05401" y="1865313"/>
            <a:ext cx="4035425"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ight Arrow 7"/>
          <p:cNvSpPr>
            <a:spLocks noChangeArrowheads="1"/>
          </p:cNvSpPr>
          <p:nvPr/>
        </p:nvSpPr>
        <p:spPr bwMode="auto">
          <a:xfrm>
            <a:off x="4648200" y="2895600"/>
            <a:ext cx="1066800" cy="2514600"/>
          </a:xfrm>
          <a:prstGeom prst="rightArrow">
            <a:avLst>
              <a:gd name="adj1" fmla="val 50000"/>
              <a:gd name="adj2" fmla="val 50000"/>
            </a:avLst>
          </a:prstGeom>
          <a:solidFill>
            <a:srgbClr val="3366FF"/>
          </a:solidFill>
          <a:ln w="9525">
            <a:solidFill>
              <a:schemeClr val="tx1"/>
            </a:solidFill>
            <a:round/>
            <a:headEnd/>
            <a:tailEnd/>
          </a:ln>
        </p:spPr>
        <p:txBody>
          <a:bodyPr lIns="91435" tIns="45718" rIns="91435" bIns="45718"/>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4" name="Subtitle 2"/>
          <p:cNvSpPr txBox="1">
            <a:spLocks/>
          </p:cNvSpPr>
          <p:nvPr/>
        </p:nvSpPr>
        <p:spPr bwMode="auto">
          <a:xfrm>
            <a:off x="0" y="1905000"/>
            <a:ext cx="9144000" cy="5029200"/>
          </a:xfrm>
          <a:prstGeom prst="rect">
            <a:avLst/>
          </a:prstGeom>
          <a:solidFill>
            <a:schemeClr val="bg1">
              <a:alpha val="49019"/>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35" tIns="45718" rIns="91435" bIns="45718"/>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mr-IN"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What then is the </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old covenant</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 in contrast with the </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new covenant</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 in Christ?  It is not the whole of the Old Testament, because the covenants with Abraham and David are never called </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old</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 in the New Testament.  Rather, only the covenant under Moses, the covenant made at Mount Sinai (Ex. 19-24) is called the </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old covenant</a:t>
            </a:r>
            <a:r>
              <a:rPr kumimoji="0" lang="fr-FR"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 (2 Cor. 3:14; cf. Heb. 8:6, 13), to be replaced by the </a:t>
            </a:r>
            <a:r>
              <a:rPr kumimoji="0" lang="mr-IN"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new covenant</a:t>
            </a:r>
            <a:r>
              <a:rPr kumimoji="0" lang="mr-IN"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 in Christ (Luke 22:20; 1 Cor. 11:25; 2 Cor. 3:6; Heb. 8:8, 13; 9:15; 12:24).</a:t>
            </a:r>
            <a:r>
              <a:rPr kumimoji="0" lang="mr-IN" altLang="ja-JP"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rPr>
              <a:t>"</a:t>
            </a:r>
            <a:endParaRPr kumimoji="0" lang="en-US" sz="2800" b="1" i="0" u="none" strike="noStrike" kern="1200" cap="none" spc="0" normalizeH="0" baseline="0" noProof="0" dirty="0">
              <a:ln>
                <a:noFill/>
              </a:ln>
              <a:solidFill>
                <a:srgbClr val="000000"/>
              </a:solidFill>
              <a:effectLst>
                <a:glow rad="101600">
                  <a:srgbClr val="FFFFFF">
                    <a:alpha val="75000"/>
                  </a:srgbClr>
                </a:glow>
              </a:effectLst>
              <a:uLnTx/>
              <a:uFillTx/>
              <a:latin typeface="Arial" charset="0"/>
              <a:ea typeface="ＭＳ Ｐゴシック" charset="0"/>
            </a:endParaRPr>
          </a:p>
        </p:txBody>
      </p:sp>
      <p:sp>
        <p:nvSpPr>
          <p:cNvPr id="9" name="Title 1"/>
          <p:cNvSpPr txBox="1">
            <a:spLocks/>
          </p:cNvSpPr>
          <p:nvPr/>
        </p:nvSpPr>
        <p:spPr bwMode="auto">
          <a:xfrm>
            <a:off x="0" y="1039675"/>
            <a:ext cx="9144000" cy="609600"/>
          </a:xfrm>
          <a:prstGeom prst="rect">
            <a:avLst/>
          </a:prstGeom>
          <a:noFill/>
          <a:ln w="9525">
            <a:noFill/>
            <a:miter lim="800000"/>
            <a:headEnd/>
            <a:tailEnd/>
          </a:ln>
        </p:spPr>
        <p:txBody>
          <a:bodyPr lIns="91435" tIns="45718" rIns="91435" bIns="45718"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a:ea typeface="ＭＳ Ｐゴシック"/>
                <a:cs typeface="ＭＳ Ｐゴシック"/>
              </a:rPr>
              <a:t>Wayne Grudem, </a:t>
            </a:r>
            <a:r>
              <a:rPr kumimoji="0" lang="en-US" sz="2800" b="1" i="1" u="none" strike="noStrike" kern="0" cap="none" spc="0" normalizeH="0" baseline="0" noProof="0" dirty="0">
                <a:ln>
                  <a:noFill/>
                </a:ln>
                <a:solidFill>
                  <a:srgbClr val="FFFFFF"/>
                </a:solidFill>
                <a:effectLst/>
                <a:uLnTx/>
                <a:uFillTx/>
                <a:latin typeface="Arial"/>
                <a:ea typeface="ＭＳ Ｐゴシック"/>
                <a:cs typeface="ＭＳ Ｐゴシック"/>
              </a:rPr>
              <a:t>Systematic Theology</a:t>
            </a:r>
            <a:r>
              <a:rPr kumimoji="0" lang="en-US" sz="2800" b="1" i="0" u="none" strike="noStrike" kern="0" cap="none" spc="0" normalizeH="0" baseline="0" noProof="0" dirty="0">
                <a:ln>
                  <a:noFill/>
                </a:ln>
                <a:solidFill>
                  <a:srgbClr val="FFFFFF"/>
                </a:solidFill>
                <a:effectLst/>
                <a:uLnTx/>
                <a:uFillTx/>
                <a:latin typeface="Arial"/>
                <a:ea typeface="ＭＳ Ｐゴシック"/>
                <a:cs typeface="ＭＳ Ｐゴシック"/>
              </a:rPr>
              <a:t>, 521</a:t>
            </a:r>
          </a:p>
        </p:txBody>
      </p:sp>
      <p:sp>
        <p:nvSpPr>
          <p:cNvPr id="311304" name="Text Box 25"/>
          <p:cNvSpPr txBox="1">
            <a:spLocks noChangeArrowheads="1"/>
          </p:cNvSpPr>
          <p:nvPr/>
        </p:nvSpPr>
        <p:spPr bwMode="auto">
          <a:xfrm>
            <a:off x="7236296" y="1"/>
            <a:ext cx="1915076" cy="4616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35" tIns="45718" rIns="91435" bIns="45718">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NTS 266hh</a:t>
            </a:r>
          </a:p>
        </p:txBody>
      </p:sp>
    </p:spTree>
    <p:extLst>
      <p:ext uri="{BB962C8B-B14F-4D97-AF65-F5344CB8AC3E}">
        <p14:creationId xmlns:p14="http://schemas.microsoft.com/office/powerpoint/2010/main" val="26304252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par>
                          <p:cTn id="13" fill="hold" nodeType="with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0" fontAlgn="base" latinLnBrk="0" hangingPunct="0">
              <a:lnSpc>
                <a:spcPct val="100000"/>
              </a:lnSpc>
              <a:spcBef>
                <a:spcPct val="20000"/>
              </a:spcBef>
              <a:spcAft>
                <a:spcPts val="0"/>
              </a:spcAft>
              <a:buClr>
                <a:srgbClr val="FFCC00"/>
              </a:buClr>
              <a:buSzPct val="70000"/>
              <a:buFont typeface="Wingdings" charset="0"/>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BibleStudyDownloads.org</a:t>
            </a:r>
          </a:p>
        </p:txBody>
      </p:sp>
      <p:sp>
        <p:nvSpPr>
          <p:cNvPr id="409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Noahic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Adam rules with God (Gen. 1:26, 28; 2:19)</a:t>
            </a:r>
            <a:r>
              <a:rPr kumimoji="0" lang="en-US" sz="9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104456" name="Rectangle 8"/>
          <p:cNvSpPr>
            <a:spLocks noChangeArrowheads="1"/>
          </p:cNvSpPr>
          <p:nvPr/>
        </p:nvSpPr>
        <p:spPr bwMode="auto">
          <a:xfrm>
            <a:off x="685800" y="947738"/>
            <a:ext cx="876300"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Satan begins rule as god of this world (Gen.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Cor. 4:4)</a:t>
            </a:r>
          </a:p>
        </p:txBody>
      </p:sp>
      <p:sp>
        <p:nvSpPr>
          <p:cNvPr id="104457" name="Rectangle 9"/>
          <p:cNvSpPr>
            <a:spLocks noChangeArrowheads="1"/>
          </p:cNvSpPr>
          <p:nvPr/>
        </p:nvSpPr>
        <p:spPr bwMode="auto">
          <a:xfrm rot="16200000" flipH="1">
            <a:off x="-1072358" y="3744716"/>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Abrahamic Covenant</a:t>
            </a: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Davidic Covenant</a:t>
            </a: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New Covenant</a:t>
            </a: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Mosaic Covenant</a:t>
            </a: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469" name="Rectangle 21"/>
          <p:cNvSpPr>
            <a:spLocks noChangeArrowheads="1"/>
          </p:cNvSpPr>
          <p:nvPr/>
        </p:nvSpPr>
        <p:spPr bwMode="auto">
          <a:xfrm>
            <a:off x="1699260"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covenants with Abraham to reestablish man</a:t>
            </a:r>
            <a:r>
              <a:rPr kumimoji="0" lang="fr-FR"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rule via Israel as a "kingdom of priests" (Gen. 12:1-3; Exod. 19:6)</a:t>
            </a:r>
          </a:p>
        </p:txBody>
      </p:sp>
      <p:sp>
        <p:nvSpPr>
          <p:cNvPr id="104470" name="Rectangle 22"/>
          <p:cNvSpPr>
            <a:spLocks noChangeArrowheads="1"/>
          </p:cNvSpPr>
          <p:nvPr/>
        </p:nvSpPr>
        <p:spPr bwMode="auto">
          <a:xfrm>
            <a:off x="79375" y="730250"/>
            <a:ext cx="1684338" cy="274638"/>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Kingdom Teaching...</a:t>
            </a:r>
          </a:p>
        </p:txBody>
      </p:sp>
      <p:sp>
        <p:nvSpPr>
          <p:cNvPr id="4116"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1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73" name="Rectangle 25"/>
          <p:cNvSpPr>
            <a:spLocks noChangeArrowheads="1"/>
          </p:cNvSpPr>
          <p:nvPr/>
        </p:nvSpPr>
        <p:spPr bwMode="auto">
          <a:xfrm>
            <a:off x="222250" y="1614488"/>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Fall of Man (Gen. 3)</a:t>
            </a:r>
          </a:p>
        </p:txBody>
      </p:sp>
      <p:sp>
        <p:nvSpPr>
          <p:cNvPr id="104474" name="Rectangle 26"/>
          <p:cNvSpPr>
            <a:spLocks noChangeArrowheads="1"/>
          </p:cNvSpPr>
          <p:nvPr/>
        </p:nvSpPr>
        <p:spPr bwMode="auto">
          <a:xfrm>
            <a:off x="3433128"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5"/>
            <a:ext cx="18129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Jeremiah 31:31-34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Forgiveness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Indwelling Spirit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heart, nature, mind</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Reunification of Israel and Judah</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 Samuel 7:12-16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Sons ("house" never wiped out)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Kingdom (political dynasty)</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Throne (right to rule by descendants)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Genesis 15:18 (cf. Deut. 30:1-10)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Land from Wadi of Egypt to Euphrates River (Isa. 27:12)</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Eternal possession of land (Gen. 17:8) after exile/restoration</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extends His kingdom in mystery form to the Church (Matt. 13)</a:t>
            </a:r>
          </a:p>
        </p:txBody>
      </p:sp>
      <p:sp>
        <p:nvSpPr>
          <p:cNvPr id="104479" name="Rectangle 31"/>
          <p:cNvSpPr>
            <a:spLocks noChangeArrowheads="1"/>
          </p:cNvSpPr>
          <p:nvPr/>
        </p:nvSpPr>
        <p:spPr bwMode="auto">
          <a:xfrm>
            <a:off x="4675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 rejects Messiah</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offer of kingdom (Matt. 12:41-42; 23:37-39)</a:t>
            </a:r>
          </a:p>
        </p:txBody>
      </p:sp>
      <p:sp>
        <p:nvSpPr>
          <p:cNvPr id="104480" name="Rectangle 32"/>
          <p:cNvSpPr>
            <a:spLocks noChangeArrowheads="1"/>
          </p:cNvSpPr>
          <p:nvPr/>
        </p:nvSpPr>
        <p:spPr bwMode="auto">
          <a:xfrm>
            <a:off x="6732588"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subdues 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enemies and nation believes (Rom. 11:26-27)</a:t>
            </a: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2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9"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 judged for rejecting Messiah by dispersion away from land for 19 centuries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70–</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25"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5"/>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Mosaic Law is replaced with first three elements of the New Covenant (Luke 22:20; 2 Cor. 3:6)</a:t>
            </a: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MESSIANIC     KINGDOM</a:t>
            </a: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59688" y="2411413"/>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Full restoration (Ezek. 37:8-28) Jerusalem world capital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24775"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reigns over the world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(Isa. 11)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50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rules over everything with saints (Eph. 1:9-10; Rev. 20:1-6; 22:5b)</a:t>
            </a:r>
          </a:p>
        </p:txBody>
      </p:sp>
      <p:grpSp>
        <p:nvGrpSpPr>
          <p:cNvPr id="4143" name="Group 50"/>
          <p:cNvGrpSpPr>
            <a:grpSpLocks/>
          </p:cNvGrpSpPr>
          <p:nvPr/>
        </p:nvGrpSpPr>
        <p:grpSpPr bwMode="auto">
          <a:xfrm>
            <a:off x="4679950"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44" name="Group 54"/>
          <p:cNvGrpSpPr>
            <a:grpSpLocks/>
          </p:cNvGrpSpPr>
          <p:nvPr/>
        </p:nvGrpSpPr>
        <p:grpSpPr bwMode="auto">
          <a:xfrm>
            <a:off x="4946650" y="5311775"/>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506" name="Rectangle 58"/>
          <p:cNvSpPr>
            <a:spLocks noChangeArrowheads="1"/>
          </p:cNvSpPr>
          <p:nvPr/>
        </p:nvSpPr>
        <p:spPr bwMode="auto">
          <a:xfrm rot="16200000">
            <a:off x="1532732" y="2543969"/>
            <a:ext cx="598487"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93888" y="3694113"/>
            <a:ext cx="644525"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78869" y="4898231"/>
            <a:ext cx="1004888"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081"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13"/>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hands kingdom over to Father (1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 Cor. 15:24)</a:t>
            </a:r>
          </a:p>
        </p:txBody>
      </p:sp>
      <p:grpSp>
        <p:nvGrpSpPr>
          <p:cNvPr id="415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4832350"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52" name="Group 72"/>
          <p:cNvGrpSpPr>
            <a:grpSpLocks/>
          </p:cNvGrpSpPr>
          <p:nvPr/>
        </p:nvGrpSpPr>
        <p:grpSpPr bwMode="auto">
          <a:xfrm>
            <a:off x="5060950" y="5364163"/>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sp>
        <p:nvSpPr>
          <p:cNvPr id="104524" name="Rectangle 76"/>
          <p:cNvSpPr>
            <a:spLocks noChangeArrowheads="1"/>
          </p:cNvSpPr>
          <p:nvPr/>
        </p:nvSpPr>
        <p:spPr bwMode="auto">
          <a:xfrm>
            <a:off x="0" y="6416501"/>
            <a:ext cx="9144000" cy="3968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Scripture has a dual kingdom-covenant theme.  Israel</a:t>
            </a:r>
            <a:r>
              <a:rPr kumimoji="0" lang="fr-FR"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role from Abraham to Christ expands to include the Church (continuity) yet the Church never replaces the nation as the "new Israel" (discontinuity).  Israel will enjoy world prominence after trusting Christ at His second coming.</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762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800600" y="2200275"/>
            <a:ext cx="976313"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(National Focus)</a:t>
            </a: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4157"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The "New Man" (Eph. 2:15)</a:t>
            </a:r>
          </a:p>
        </p:txBody>
      </p:sp>
      <p:sp>
        <p:nvSpPr>
          <p:cNvPr id="4159"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12th Edition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5 March 2023</a:t>
            </a:r>
          </a:p>
        </p:txBody>
      </p:sp>
      <p:grpSp>
        <p:nvGrpSpPr>
          <p:cNvPr id="4161" name="Group 84"/>
          <p:cNvGrpSpPr>
            <a:grpSpLocks/>
          </p:cNvGrpSpPr>
          <p:nvPr/>
        </p:nvGrpSpPr>
        <p:grpSpPr bwMode="auto">
          <a:xfrm>
            <a:off x="1419225" y="2047875"/>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63" name="Group 93"/>
          <p:cNvGrpSpPr>
            <a:grpSpLocks/>
          </p:cNvGrpSpPr>
          <p:nvPr/>
        </p:nvGrpSpPr>
        <p:grpSpPr bwMode="auto">
          <a:xfrm>
            <a:off x="1806575"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sp>
        <p:nvSpPr>
          <p:cNvPr id="104548" name="Rectangle 100"/>
          <p:cNvSpPr>
            <a:spLocks noChangeArrowheads="1"/>
          </p:cNvSpPr>
          <p:nvPr/>
        </p:nvSpPr>
        <p:spPr bwMode="auto">
          <a:xfrm>
            <a:off x="7761288" y="4587875"/>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5" y="4572000"/>
            <a:ext cx="6699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things made new!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894388" y="5765800"/>
            <a:ext cx="1955800" cy="45878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Law abolished, fulfilled, and replaced at the cross (Rom. 7:1-6;</a:t>
            </a:r>
            <a:b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b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 Cor. 9:19-21; Heb.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6:18; 9:8-17</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12" name="Text Box 105">
            <a:extLst>
              <a:ext uri="{FF2B5EF4-FFF2-40B4-BE49-F238E27FC236}">
                <a16:creationId xmlns:a16="http://schemas.microsoft.com/office/drawing/2014/main" id="{525CF8B8-EE7D-2142-BA82-6D42EB268AB8}"/>
              </a:ext>
            </a:extLst>
          </p:cNvPr>
          <p:cNvSpPr txBox="1">
            <a:spLocks noChangeArrowheads="1"/>
          </p:cNvSpPr>
          <p:nvPr/>
        </p:nvSpPr>
        <p:spPr bwMode="auto">
          <a:xfrm>
            <a:off x="9285288" y="158750"/>
            <a:ext cx="1435100" cy="1938992"/>
          </a:xfrm>
          <a:prstGeom prst="rect">
            <a:avLst/>
          </a:prstGeom>
          <a:solidFill>
            <a:schemeClr val="accent4">
              <a:lumMod val="10000"/>
            </a:schemeClr>
          </a:solid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CH-34a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OS1-22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OS2-337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NS-9g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SA-19</a:t>
            </a:r>
          </a:p>
        </p:txBody>
      </p:sp>
      <p:sp>
        <p:nvSpPr>
          <p:cNvPr id="113" name="Text Box 105">
            <a:extLst>
              <a:ext uri="{FF2B5EF4-FFF2-40B4-BE49-F238E27FC236}">
                <a16:creationId xmlns:a16="http://schemas.microsoft.com/office/drawing/2014/main" id="{680D5F20-B1E3-0B4A-9ECB-DFBF805B8610}"/>
              </a:ext>
            </a:extLst>
          </p:cNvPr>
          <p:cNvSpPr txBox="1">
            <a:spLocks noChangeArrowheads="1"/>
          </p:cNvSpPr>
          <p:nvPr/>
        </p:nvSpPr>
        <p:spPr bwMode="auto">
          <a:xfrm>
            <a:off x="10820034" y="116632"/>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34a</a:t>
            </a:r>
          </a:p>
        </p:txBody>
      </p:sp>
      <p:sp>
        <p:nvSpPr>
          <p:cNvPr id="114" name="Text Box 105">
            <a:extLst>
              <a:ext uri="{FF2B5EF4-FFF2-40B4-BE49-F238E27FC236}">
                <a16:creationId xmlns:a16="http://schemas.microsoft.com/office/drawing/2014/main" id="{2EE5C198-4531-D143-9B35-1AD90D64F94B}"/>
              </a:ext>
            </a:extLst>
          </p:cNvPr>
          <p:cNvSpPr txBox="1">
            <a:spLocks noChangeArrowheads="1"/>
          </p:cNvSpPr>
          <p:nvPr/>
        </p:nvSpPr>
        <p:spPr bwMode="auto">
          <a:xfrm>
            <a:off x="10905795" y="510340"/>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0" name="Text Box 105">
            <a:extLst>
              <a:ext uri="{FF2B5EF4-FFF2-40B4-BE49-F238E27FC236}">
                <a16:creationId xmlns:a16="http://schemas.microsoft.com/office/drawing/2014/main" id="{D7EAFB07-1FF7-EB49-A858-41BDBBC84D48}"/>
              </a:ext>
            </a:extLst>
          </p:cNvPr>
          <p:cNvSpPr txBox="1">
            <a:spLocks noChangeArrowheads="1"/>
          </p:cNvSpPr>
          <p:nvPr/>
        </p:nvSpPr>
        <p:spPr bwMode="auto">
          <a:xfrm>
            <a:off x="10905795" y="1658417"/>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19</a:t>
            </a:r>
          </a:p>
        </p:txBody>
      </p:sp>
      <p:sp>
        <p:nvSpPr>
          <p:cNvPr id="111" name="Text Box 105">
            <a:extLst>
              <a:ext uri="{FF2B5EF4-FFF2-40B4-BE49-F238E27FC236}">
                <a16:creationId xmlns:a16="http://schemas.microsoft.com/office/drawing/2014/main" id="{51CF567A-240E-DB40-A314-08F3C5442B32}"/>
              </a:ext>
            </a:extLst>
          </p:cNvPr>
          <p:cNvSpPr txBox="1">
            <a:spLocks noChangeArrowheads="1"/>
          </p:cNvSpPr>
          <p:nvPr/>
        </p:nvSpPr>
        <p:spPr bwMode="auto">
          <a:xfrm>
            <a:off x="10897779" y="1264708"/>
            <a:ext cx="54374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9g</a:t>
            </a:r>
          </a:p>
        </p:txBody>
      </p:sp>
      <p:sp>
        <p:nvSpPr>
          <p:cNvPr id="115" name="Text Box 105">
            <a:extLst>
              <a:ext uri="{FF2B5EF4-FFF2-40B4-BE49-F238E27FC236}">
                <a16:creationId xmlns:a16="http://schemas.microsoft.com/office/drawing/2014/main" id="{1DFBF9D9-19D8-DA43-8995-8DDD5C3694ED}"/>
              </a:ext>
            </a:extLst>
          </p:cNvPr>
          <p:cNvSpPr txBox="1">
            <a:spLocks noChangeArrowheads="1"/>
          </p:cNvSpPr>
          <p:nvPr/>
        </p:nvSpPr>
        <p:spPr bwMode="auto">
          <a:xfrm>
            <a:off x="10830426" y="905194"/>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337</a:t>
            </a:r>
          </a:p>
        </p:txBody>
      </p:sp>
      <p:sp>
        <p:nvSpPr>
          <p:cNvPr id="116" name="Text Box 105">
            <a:extLst>
              <a:ext uri="{FF2B5EF4-FFF2-40B4-BE49-F238E27FC236}">
                <a16:creationId xmlns:a16="http://schemas.microsoft.com/office/drawing/2014/main" id="{BAEE0B93-B0DF-484E-A291-AC738B8FC0A6}"/>
              </a:ext>
            </a:extLst>
          </p:cNvPr>
          <p:cNvSpPr txBox="1">
            <a:spLocks noChangeArrowheads="1"/>
          </p:cNvSpPr>
          <p:nvPr/>
        </p:nvSpPr>
        <p:spPr bwMode="auto">
          <a:xfrm>
            <a:off x="8453541" y="125876"/>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7" name="Oval 116">
            <a:extLst>
              <a:ext uri="{FF2B5EF4-FFF2-40B4-BE49-F238E27FC236}">
                <a16:creationId xmlns:a16="http://schemas.microsoft.com/office/drawing/2014/main" id="{160B4493-D7D2-7440-9165-5FE1B26099D4}"/>
              </a:ext>
            </a:extLst>
          </p:cNvPr>
          <p:cNvSpPr/>
          <p:nvPr/>
        </p:nvSpPr>
        <p:spPr bwMode="auto">
          <a:xfrm>
            <a:off x="5721350" y="5562600"/>
            <a:ext cx="2087563" cy="862013"/>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cs typeface="+mn-cs"/>
            </a:endParaRPr>
          </a:p>
        </p:txBody>
      </p:sp>
    </p:spTree>
    <p:extLst>
      <p:ext uri="{BB962C8B-B14F-4D97-AF65-F5344CB8AC3E}">
        <p14:creationId xmlns:p14="http://schemas.microsoft.com/office/powerpoint/2010/main" val="16453925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2000"/>
                                        <p:tgtEl>
                                          <p:spTgt spid="117"/>
                                        </p:tgtEl>
                                      </p:cBhvr>
                                    </p:animEffect>
                                    <p:anim calcmode="lin" valueType="num">
                                      <p:cBhvr>
                                        <p:cTn id="8" dur="2000" fill="hold"/>
                                        <p:tgtEl>
                                          <p:spTgt spid="117"/>
                                        </p:tgtEl>
                                        <p:attrNameLst>
                                          <p:attrName>ppt_w</p:attrName>
                                        </p:attrNameLst>
                                      </p:cBhvr>
                                      <p:tavLst>
                                        <p:tav tm="0" fmla="#ppt_w*sin(2.5*pi*$)">
                                          <p:val>
                                            <p:fltVal val="0"/>
                                          </p:val>
                                        </p:tav>
                                        <p:tav tm="100000">
                                          <p:val>
                                            <p:fltVal val="1"/>
                                          </p:val>
                                        </p:tav>
                                      </p:tavLst>
                                    </p:anim>
                                    <p:anim calcmode="lin" valueType="num">
                                      <p:cBhvr>
                                        <p:cTn id="9" dur="2000" fill="hold"/>
                                        <p:tgtEl>
                                          <p:spTgt spid="1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543892"/>
            <a:ext cx="9144000" cy="5715000"/>
          </a:xfrm>
          <a:prstGeom prst="rect">
            <a:avLst/>
          </a:prstGeom>
        </p:spPr>
      </p:pic>
      <p:sp>
        <p:nvSpPr>
          <p:cNvPr id="900098" name="Rectangle 2"/>
          <p:cNvSpPr>
            <a:spLocks noGrp="1" noChangeArrowheads="1"/>
          </p:cNvSpPr>
          <p:nvPr>
            <p:ph type="ctrTitle"/>
          </p:nvPr>
        </p:nvSpPr>
        <p:spPr>
          <a:xfrm>
            <a:off x="0" y="397680"/>
            <a:ext cx="9144000" cy="3150398"/>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Do you focus on God’s unlimited comfort or his limited discipline?</a:t>
            </a:r>
          </a:p>
        </p:txBody>
      </p:sp>
    </p:spTree>
    <p:extLst>
      <p:ext uri="{BB962C8B-B14F-4D97-AF65-F5344CB8AC3E}">
        <p14:creationId xmlns:p14="http://schemas.microsoft.com/office/powerpoint/2010/main" val="58213880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32</a:t>
            </a:r>
          </a:p>
        </p:txBody>
      </p:sp>
    </p:spTree>
    <p:extLst>
      <p:ext uri="{BB962C8B-B14F-4D97-AF65-F5344CB8AC3E}">
        <p14:creationId xmlns:p14="http://schemas.microsoft.com/office/powerpoint/2010/main" val="217525932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noChangeArrowheads="1"/>
          </p:cNvSpPr>
          <p:nvPr>
            <p:ph type="subTitle" idx="1"/>
          </p:nvPr>
        </p:nvSpPr>
        <p:spPr>
          <a:xfrm>
            <a:off x="1295400" y="1727200"/>
            <a:ext cx="6105525" cy="812800"/>
          </a:xfrm>
          <a:effectLst>
            <a:outerShdw blurRad="63500" dist="53882" dir="2700000" algn="ctr" rotWithShape="0">
              <a:schemeClr val="tx1">
                <a:alpha val="74998"/>
              </a:schemeClr>
            </a:outerShdw>
          </a:effectLst>
        </p:spPr>
        <p:txBody>
          <a:bodyPr lIns="90488" tIns="44450" rIns="90488" bIns="44450"/>
          <a:lstStyle/>
          <a:p>
            <a:pPr marL="342900" indent="-342900" eaLnBrk="1" hangingPunct="1">
              <a:defRPr/>
            </a:pPr>
            <a:r>
              <a:rPr lang="en-US" sz="4800" b="1">
                <a:solidFill>
                  <a:schemeClr val="bg1"/>
                </a:solidFill>
                <a:ea typeface="+mn-ea"/>
              </a:rPr>
              <a:t>Dr. Rick Griffith</a:t>
            </a:r>
          </a:p>
        </p:txBody>
      </p:sp>
      <p:sp>
        <p:nvSpPr>
          <p:cNvPr id="80902" name="Rectangle 6"/>
          <p:cNvSpPr>
            <a:spLocks noChangeArrowheads="1"/>
          </p:cNvSpPr>
          <p:nvPr/>
        </p:nvSpPr>
        <p:spPr bwMode="auto">
          <a:xfrm>
            <a:off x="1371600" y="2616200"/>
            <a:ext cx="6105525" cy="81280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lstStyle/>
          <a:p>
            <a:pPr marL="342900" indent="-342900" algn="ctr" defTabSz="914400" fontAlgn="base">
              <a:spcBef>
                <a:spcPct val="20000"/>
              </a:spcBef>
              <a:spcAft>
                <a:spcPct val="0"/>
              </a:spcAft>
              <a:defRPr/>
            </a:pPr>
            <a:r>
              <a:rPr lang="en-US" sz="4400" b="1" i="1" dirty="0">
                <a:solidFill>
                  <a:srgbClr val="CCFF33"/>
                </a:solidFill>
                <a:latin typeface="Arial"/>
                <a:ea typeface="ＭＳ Ｐゴシック" charset="-128"/>
                <a:cs typeface="Arial"/>
              </a:rPr>
              <a:t>Singapore Bible College</a:t>
            </a:r>
          </a:p>
        </p:txBody>
      </p:sp>
      <p:pic>
        <p:nvPicPr>
          <p:cNvPr id="159747" name="Picture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0898" name="Rectangle 2"/>
          <p:cNvSpPr>
            <a:spLocks noGrp="1" noChangeArrowheads="1"/>
          </p:cNvSpPr>
          <p:nvPr>
            <p:ph type="ctrTitle"/>
          </p:nvPr>
        </p:nvSpPr>
        <p:spPr>
          <a:xfrm>
            <a:off x="533400" y="228600"/>
            <a:ext cx="8153400" cy="1219200"/>
          </a:xfrm>
          <a:effectLst>
            <a:outerShdw blurRad="63500" dist="53882" dir="2700000" algn="ctr" rotWithShape="0">
              <a:schemeClr val="tx1">
                <a:alpha val="74998"/>
              </a:schemeClr>
            </a:outerShdw>
          </a:effectLst>
        </p:spPr>
        <p:txBody>
          <a:bodyPr lIns="90488" tIns="44450" rIns="90488" bIns="44450"/>
          <a:lstStyle/>
          <a:p>
            <a:pPr eaLnBrk="1" hangingPunct="1">
              <a:defRPr/>
            </a:pPr>
            <a:r>
              <a:rPr lang="en-US" sz="5400" b="1" dirty="0">
                <a:solidFill>
                  <a:schemeClr val="bg1"/>
                </a:solidFill>
                <a:latin typeface="Arial" charset="0"/>
                <a:ea typeface="ＭＳ Ｐゴシック" charset="0"/>
              </a:rPr>
              <a:t>Why You Should Do </a:t>
            </a:r>
            <a:r>
              <a:rPr lang="en-US" sz="5400" dirty="0">
                <a:solidFill>
                  <a:srgbClr val="CCFF33"/>
                </a:solidFill>
                <a:effectLst>
                  <a:outerShdw blurRad="38100" dist="38100" dir="2700000" algn="tl">
                    <a:srgbClr val="FFFFFF"/>
                  </a:outerShdw>
                </a:effectLst>
                <a:latin typeface="Arial" charset="0"/>
                <a:ea typeface="ＭＳ Ｐゴシック" charset="0"/>
              </a:rPr>
              <a:t>Crazy</a:t>
            </a:r>
            <a:r>
              <a:rPr lang="en-US" sz="5400" b="1" dirty="0">
                <a:solidFill>
                  <a:schemeClr val="bg1"/>
                </a:solidFill>
                <a:latin typeface="Arial" charset="0"/>
                <a:ea typeface="ＭＳ Ｐゴシック" charset="0"/>
              </a:rPr>
              <a:t> Things</a:t>
            </a:r>
            <a:endParaRPr lang="en-US" sz="6600" b="1" dirty="0">
              <a:solidFill>
                <a:schemeClr val="bg1"/>
              </a:solidFill>
              <a:latin typeface="Arial" charset="0"/>
              <a:ea typeface="ＭＳ Ｐゴシック" charset="0"/>
            </a:endParaRPr>
          </a:p>
        </p:txBody>
      </p:sp>
      <p:sp>
        <p:nvSpPr>
          <p:cNvPr id="6" name="Rectangle 2"/>
          <p:cNvSpPr txBox="1">
            <a:spLocks noChangeArrowheads="1"/>
          </p:cNvSpPr>
          <p:nvPr/>
        </p:nvSpPr>
        <p:spPr bwMode="auto">
          <a:xfrm>
            <a:off x="221911" y="4901446"/>
            <a:ext cx="2641392" cy="1219200"/>
          </a:xfrm>
          <a:prstGeom prst="rect">
            <a:avLst/>
          </a:prstGeom>
          <a:noFill/>
          <a:ln>
            <a:noFill/>
          </a:ln>
          <a:effectLst>
            <a:outerShdw blurRad="63500" dist="53882"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en-US" b="1" dirty="0">
                <a:solidFill>
                  <a:schemeClr val="bg1"/>
                </a:solidFill>
                <a:latin typeface="Arial" charset="0"/>
                <a:ea typeface="ＭＳ Ｐゴシック" charset="0"/>
              </a:rPr>
              <a:t>Jer. 32</a:t>
            </a:r>
            <a:endParaRPr lang="en-US" sz="5400" b="1" dirty="0">
              <a:solidFill>
                <a:schemeClr val="bg1"/>
              </a:solidFill>
              <a:latin typeface="Arial" charset="0"/>
              <a:ea typeface="ＭＳ Ｐゴシック" charset="0"/>
            </a:endParaRPr>
          </a:p>
        </p:txBody>
      </p:sp>
    </p:spTree>
    <p:extLst>
      <p:ext uri="{BB962C8B-B14F-4D97-AF65-F5344CB8AC3E}">
        <p14:creationId xmlns:p14="http://schemas.microsoft.com/office/powerpoint/2010/main" val="2978028433"/>
      </p:ext>
    </p:extLst>
  </p:cSld>
  <p:clrMapOvr>
    <a:masterClrMapping/>
  </p:clrMapOvr>
  <p:transition>
    <p:dissolve/>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Title 1"/>
          <p:cNvSpPr>
            <a:spLocks noGrp="1"/>
          </p:cNvSpPr>
          <p:nvPr>
            <p:ph type="title" idx="4294967295"/>
          </p:nvPr>
        </p:nvSpPr>
        <p:spPr/>
        <p:txBody>
          <a:bodyPr/>
          <a:lstStyle/>
          <a:p>
            <a:r>
              <a:rPr lang="en-US">
                <a:latin typeface="Arial" charset="0"/>
                <a:ea typeface="ＭＳ Ｐゴシック" charset="0"/>
                <a:cs typeface="ＭＳ Ｐゴシック" charset="0"/>
              </a:rPr>
              <a:t>Black</a:t>
            </a:r>
          </a:p>
        </p:txBody>
      </p:sp>
      <p:grpSp>
        <p:nvGrpSpPr>
          <p:cNvPr id="2" name="Group 10"/>
          <p:cNvGrpSpPr>
            <a:grpSpLocks/>
          </p:cNvGrpSpPr>
          <p:nvPr/>
        </p:nvGrpSpPr>
        <p:grpSpPr bwMode="auto">
          <a:xfrm>
            <a:off x="2590800" y="152400"/>
            <a:ext cx="4244975" cy="2165350"/>
            <a:chOff x="2590800" y="152400"/>
            <a:chExt cx="4245648" cy="2165866"/>
          </a:xfrm>
        </p:grpSpPr>
        <p:pic>
          <p:nvPicPr>
            <p:cNvPr id="161801" name="Picture 2" descr="judg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537876" y="152400"/>
              <a:ext cx="2032000" cy="203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2590800" y="1302024"/>
              <a:ext cx="4245648" cy="1016242"/>
            </a:xfrm>
            <a:prstGeom prst="rect">
              <a:avLst/>
            </a:prstGeom>
            <a:noFill/>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6000" b="1">
                  <a:solidFill>
                    <a:srgbClr val="FFFFFF"/>
                  </a:solidFill>
                  <a:effectLst>
                    <a:outerShdw blurRad="38100" dist="38100" dir="2700000" algn="tl">
                      <a:srgbClr val="808080"/>
                    </a:outerShdw>
                  </a:effectLst>
                  <a:cs typeface="Arial" charset="0"/>
                </a:rPr>
                <a:t>Authorities</a:t>
              </a:r>
            </a:p>
          </p:txBody>
        </p:sp>
      </p:grpSp>
      <p:grpSp>
        <p:nvGrpSpPr>
          <p:cNvPr id="3" name="Group 11"/>
          <p:cNvGrpSpPr>
            <a:grpSpLocks/>
          </p:cNvGrpSpPr>
          <p:nvPr/>
        </p:nvGrpSpPr>
        <p:grpSpPr bwMode="auto">
          <a:xfrm>
            <a:off x="3240088" y="2362200"/>
            <a:ext cx="2622550" cy="2241550"/>
            <a:chOff x="3240467" y="2362200"/>
            <a:chExt cx="2621481" cy="2242066"/>
          </a:xfrm>
        </p:grpSpPr>
        <p:pic>
          <p:nvPicPr>
            <p:cNvPr id="161799" name="Picture 5" descr="money -  bills wealth clock gears time.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05200" y="2362200"/>
              <a:ext cx="2097352" cy="2115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3240467" y="3588032"/>
              <a:ext cx="2621481" cy="1016234"/>
            </a:xfrm>
            <a:prstGeom prst="rect">
              <a:avLst/>
            </a:prstGeom>
            <a:noFill/>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6000" b="1">
                  <a:solidFill>
                    <a:srgbClr val="FFFFFF"/>
                  </a:solidFill>
                  <a:effectLst>
                    <a:outerShdw blurRad="38100" dist="38100" dir="2700000" algn="tl">
                      <a:srgbClr val="808080"/>
                    </a:outerShdw>
                  </a:effectLst>
                  <a:cs typeface="Arial" charset="0"/>
                </a:rPr>
                <a:t>Money</a:t>
              </a:r>
            </a:p>
          </p:txBody>
        </p:sp>
      </p:grpSp>
      <p:grpSp>
        <p:nvGrpSpPr>
          <p:cNvPr id="4" name="Group 12"/>
          <p:cNvGrpSpPr>
            <a:grpSpLocks/>
          </p:cNvGrpSpPr>
          <p:nvPr/>
        </p:nvGrpSpPr>
        <p:grpSpPr bwMode="auto">
          <a:xfrm>
            <a:off x="3103563" y="4648200"/>
            <a:ext cx="2963862" cy="2165350"/>
            <a:chOff x="3103561" y="4648200"/>
            <a:chExt cx="2963747" cy="2165866"/>
          </a:xfrm>
        </p:grpSpPr>
        <p:pic>
          <p:nvPicPr>
            <p:cNvPr id="161797" name="Picture 6" descr="Friends1.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05200" y="4648200"/>
              <a:ext cx="2133600" cy="213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TextBox 9"/>
            <p:cNvSpPr txBox="1"/>
            <p:nvPr/>
          </p:nvSpPr>
          <p:spPr>
            <a:xfrm>
              <a:off x="3103561" y="5797824"/>
              <a:ext cx="2963747" cy="1016242"/>
            </a:xfrm>
            <a:prstGeom prst="rect">
              <a:avLst/>
            </a:prstGeom>
            <a:noFill/>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6000" b="1">
                  <a:solidFill>
                    <a:srgbClr val="FFFFFF"/>
                  </a:solidFill>
                  <a:effectLst>
                    <a:outerShdw blurRad="38100" dist="38100" dir="2700000" algn="tl">
                      <a:srgbClr val="808080"/>
                    </a:outerShdw>
                  </a:effectLst>
                  <a:cs typeface="Arial" charset="0"/>
                </a:rPr>
                <a:t>Friends</a:t>
              </a:r>
            </a:p>
          </p:txBody>
        </p:sp>
      </p:grpSp>
    </p:spTree>
    <p:extLst>
      <p:ext uri="{BB962C8B-B14F-4D97-AF65-F5344CB8AC3E}">
        <p14:creationId xmlns:p14="http://schemas.microsoft.com/office/powerpoint/2010/main" val="380801160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3"/>
          <p:cNvPicPr>
            <a:picLocks noChangeAspect="1" noChangeArrowheads="1"/>
          </p:cNvPicPr>
          <p:nvPr/>
        </p:nvPicPr>
        <p:blipFill>
          <a:blip r:embed="rId3" cstate="screen">
            <a:lum contrast="30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6966" name="Rectangle 6"/>
          <p:cNvSpPr>
            <a:spLocks noChangeArrowheads="1"/>
          </p:cNvSpPr>
          <p:nvPr/>
        </p:nvSpPr>
        <p:spPr bwMode="auto">
          <a:xfrm>
            <a:off x="5257800" y="5943600"/>
            <a:ext cx="4114800" cy="91440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nchor="ctr"/>
          <a:lstStyle/>
          <a:p>
            <a:pPr defTabSz="914400" fontAlgn="base">
              <a:spcBef>
                <a:spcPct val="0"/>
              </a:spcBef>
              <a:spcAft>
                <a:spcPct val="0"/>
              </a:spcAft>
              <a:defRPr/>
            </a:pPr>
            <a:r>
              <a:rPr lang="en-US" sz="5400" b="1" i="1">
                <a:solidFill>
                  <a:srgbClr val="FFFFFF"/>
                </a:solidFill>
                <a:latin typeface="Times New Roman" charset="0"/>
                <a:ea typeface="ＭＳ Ｐゴシック" charset="0"/>
                <a:cs typeface="ＭＳ Ｐゴシック" charset="0"/>
              </a:rPr>
              <a:t>Jeremiah 32</a:t>
            </a:r>
            <a:endParaRPr lang="en-US" sz="6600" b="1">
              <a:solidFill>
                <a:srgbClr val="FFFFFF"/>
              </a:solidFill>
              <a:latin typeface="Times New Roman" charset="0"/>
              <a:ea typeface="ＭＳ Ｐゴシック" charset="0"/>
              <a:cs typeface="ＭＳ Ｐゴシック" charset="0"/>
            </a:endParaRPr>
          </a:p>
        </p:txBody>
      </p:sp>
      <p:sp>
        <p:nvSpPr>
          <p:cNvPr id="296967" name="Rectangle 7"/>
          <p:cNvSpPr>
            <a:spLocks noChangeArrowheads="1"/>
          </p:cNvSpPr>
          <p:nvPr/>
        </p:nvSpPr>
        <p:spPr bwMode="auto">
          <a:xfrm rot="-652101">
            <a:off x="4033838" y="4391025"/>
            <a:ext cx="2657475"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6000" b="1">
                <a:solidFill>
                  <a:srgbClr val="FFFF00"/>
                </a:solidFill>
                <a:latin typeface="Lucida Grande" charset="0"/>
                <a:ea typeface="ＭＳ Ｐゴシック" charset="0"/>
                <a:cs typeface="ＭＳ Ｐゴシック" charset="0"/>
              </a:rPr>
              <a:t>crazy?</a:t>
            </a:r>
            <a:endParaRPr lang="en-US" sz="6000" b="1">
              <a:solidFill>
                <a:srgbClr val="FFFF00"/>
              </a:solidFill>
              <a:latin typeface="Sand" charset="0"/>
              <a:ea typeface="ＭＳ Ｐゴシック" charset="0"/>
              <a:cs typeface="ＭＳ Ｐゴシック" charset="0"/>
            </a:endParaRPr>
          </a:p>
        </p:txBody>
      </p:sp>
      <p:sp>
        <p:nvSpPr>
          <p:cNvPr id="296968" name="Rectangle 8"/>
          <p:cNvSpPr>
            <a:spLocks noChangeArrowheads="1"/>
          </p:cNvSpPr>
          <p:nvPr/>
        </p:nvSpPr>
        <p:spPr bwMode="auto">
          <a:xfrm>
            <a:off x="457200" y="2895600"/>
            <a:ext cx="8686800" cy="2438400"/>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nchor="ctr"/>
          <a:lstStyle/>
          <a:p>
            <a:pPr defTabSz="914400" fontAlgn="base">
              <a:spcBef>
                <a:spcPct val="0"/>
              </a:spcBef>
              <a:spcAft>
                <a:spcPct val="0"/>
              </a:spcAft>
              <a:defRPr/>
            </a:pPr>
            <a:r>
              <a:rPr lang="en-US" sz="5400" b="1">
                <a:solidFill>
                  <a:srgbClr val="FFFFFF"/>
                </a:solidFill>
                <a:latin typeface="Arial" charset="0"/>
                <a:ea typeface="ＭＳ Ｐゴシック" charset="0"/>
                <a:cs typeface="Arial" charset="0"/>
              </a:rPr>
              <a:t>What should you do </a:t>
            </a:r>
            <a:br>
              <a:rPr lang="en-US" sz="5400" b="1">
                <a:solidFill>
                  <a:srgbClr val="FFFFFF"/>
                </a:solidFill>
                <a:latin typeface="Arial" charset="0"/>
                <a:ea typeface="ＭＳ Ｐゴシック" charset="0"/>
                <a:cs typeface="Arial" charset="0"/>
              </a:rPr>
            </a:br>
            <a:r>
              <a:rPr lang="en-US" sz="5400" b="1">
                <a:solidFill>
                  <a:srgbClr val="FFFFFF"/>
                </a:solidFill>
                <a:latin typeface="Arial" charset="0"/>
                <a:ea typeface="ＭＳ Ｐゴシック" charset="0"/>
                <a:cs typeface="Arial" charset="0"/>
              </a:rPr>
              <a:t>when God asks you to do something</a:t>
            </a:r>
            <a:endParaRPr lang="en-US" sz="6600" b="1">
              <a:solidFill>
                <a:srgbClr val="FFFFFF"/>
              </a:solidFill>
              <a:latin typeface="Arial" charset="0"/>
              <a:ea typeface="ＭＳ Ｐゴシック" charset="0"/>
              <a:cs typeface="Arial" charset="0"/>
            </a:endParaRPr>
          </a:p>
        </p:txBody>
      </p:sp>
      <p:sp>
        <p:nvSpPr>
          <p:cNvPr id="6" name="Title 5"/>
          <p:cNvSpPr>
            <a:spLocks noGrp="1"/>
          </p:cNvSpPr>
          <p:nvPr>
            <p:ph type="title"/>
          </p:nvPr>
        </p:nvSpPr>
        <p:spPr>
          <a:xfrm>
            <a:off x="0" y="0"/>
            <a:ext cx="4267200" cy="1066800"/>
          </a:xfrm>
        </p:spPr>
        <p:txBody>
          <a:bodyPr/>
          <a:lstStyle/>
          <a:p>
            <a:pPr>
              <a:defRPr/>
            </a:pPr>
            <a:r>
              <a:rPr lang="en-US" b="1" i="1">
                <a:solidFill>
                  <a:schemeClr val="bg1"/>
                </a:solidFill>
                <a:effectLst>
                  <a:outerShdw blurRad="38100" dist="38100" dir="2700000" algn="tl">
                    <a:srgbClr val="808080"/>
                  </a:outerShdw>
                </a:effectLst>
                <a:latin typeface="Arial" charset="0"/>
                <a:ea typeface="ＭＳ Ｐゴシック" charset="0"/>
              </a:rPr>
              <a:t>Our Subject…</a:t>
            </a:r>
          </a:p>
        </p:txBody>
      </p:sp>
    </p:spTree>
    <p:extLst>
      <p:ext uri="{BB962C8B-B14F-4D97-AF65-F5344CB8AC3E}">
        <p14:creationId xmlns:p14="http://schemas.microsoft.com/office/powerpoint/2010/main" val="222729673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2000"/>
                                  </p:stCondLst>
                                  <p:childTnLst>
                                    <p:set>
                                      <p:cBhvr>
                                        <p:cTn id="6" dur="1" fill="hold">
                                          <p:stCondLst>
                                            <p:cond delay="0"/>
                                          </p:stCondLst>
                                        </p:cTn>
                                        <p:tgtEl>
                                          <p:spTgt spid="296968"/>
                                        </p:tgtEl>
                                        <p:attrNameLst>
                                          <p:attrName>style.visibility</p:attrName>
                                        </p:attrNameLst>
                                      </p:cBhvr>
                                      <p:to>
                                        <p:strVal val="visible"/>
                                      </p:to>
                                    </p:set>
                                    <p:anim calcmode="lin" valueType="num">
                                      <p:cBhvr additive="base">
                                        <p:cTn id="7" dur="500" fill="hold"/>
                                        <p:tgtEl>
                                          <p:spTgt spid="296968"/>
                                        </p:tgtEl>
                                        <p:attrNameLst>
                                          <p:attrName>ppt_x</p:attrName>
                                        </p:attrNameLst>
                                      </p:cBhvr>
                                      <p:tavLst>
                                        <p:tav tm="0">
                                          <p:val>
                                            <p:strVal val="0-#ppt_w/2"/>
                                          </p:val>
                                        </p:tav>
                                        <p:tav tm="100000">
                                          <p:val>
                                            <p:strVal val="#ppt_x"/>
                                          </p:val>
                                        </p:tav>
                                      </p:tavLst>
                                    </p:anim>
                                    <p:anim calcmode="lin" valueType="num">
                                      <p:cBhvr additive="base">
                                        <p:cTn id="8" dur="500" fill="hold"/>
                                        <p:tgtEl>
                                          <p:spTgt spid="29696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1" presetClass="entr" presetSubtype="0" fill="hold" grpId="0" nodeType="clickEffect">
                                  <p:stCondLst>
                                    <p:cond delay="0"/>
                                  </p:stCondLst>
                                  <p:childTnLst>
                                    <p:set>
                                      <p:cBhvr>
                                        <p:cTn id="12" dur="1" fill="hold">
                                          <p:stCondLst>
                                            <p:cond delay="0"/>
                                          </p:stCondLst>
                                        </p:cTn>
                                        <p:tgtEl>
                                          <p:spTgt spid="296967"/>
                                        </p:tgtEl>
                                        <p:attrNameLst>
                                          <p:attrName>style.visibility</p:attrName>
                                        </p:attrNameLst>
                                      </p:cBhvr>
                                      <p:to>
                                        <p:strVal val="visible"/>
                                      </p:to>
                                    </p:set>
                                    <p:animEffect transition="in" filter="fade">
                                      <p:cBhvr>
                                        <p:cTn id="13" dur="770" decel="100000"/>
                                        <p:tgtEl>
                                          <p:spTgt spid="296967"/>
                                        </p:tgtEl>
                                      </p:cBhvr>
                                    </p:animEffect>
                                    <p:animScale>
                                      <p:cBhvr>
                                        <p:cTn id="14" dur="770" decel="100000"/>
                                        <p:tgtEl>
                                          <p:spTgt spid="296967"/>
                                        </p:tgtEl>
                                      </p:cBhvr>
                                      <p:from x="10000" y="10000"/>
                                      <p:to x="200000" y="450000"/>
                                    </p:animScale>
                                    <p:animScale>
                                      <p:cBhvr>
                                        <p:cTn id="15" dur="1230" accel="100000" fill="hold">
                                          <p:stCondLst>
                                            <p:cond delay="770"/>
                                          </p:stCondLst>
                                        </p:cTn>
                                        <p:tgtEl>
                                          <p:spTgt spid="296967"/>
                                        </p:tgtEl>
                                      </p:cBhvr>
                                      <p:from x="200000" y="450000"/>
                                      <p:to x="100000" y="100000"/>
                                    </p:animScale>
                                    <p:set>
                                      <p:cBhvr>
                                        <p:cTn id="16" dur="770" fill="hold"/>
                                        <p:tgtEl>
                                          <p:spTgt spid="296967"/>
                                        </p:tgtEl>
                                        <p:attrNameLst>
                                          <p:attrName>ppt_x</p:attrName>
                                        </p:attrNameLst>
                                      </p:cBhvr>
                                      <p:to>
                                        <p:strVal val="(0.5)"/>
                                      </p:to>
                                    </p:set>
                                    <p:anim from="(0.5)" to="(#ppt_x)" calcmode="lin" valueType="num">
                                      <p:cBhvr>
                                        <p:cTn id="17" dur="1230" accel="100000" fill="hold">
                                          <p:stCondLst>
                                            <p:cond delay="770"/>
                                          </p:stCondLst>
                                        </p:cTn>
                                        <p:tgtEl>
                                          <p:spTgt spid="296967"/>
                                        </p:tgtEl>
                                        <p:attrNameLst>
                                          <p:attrName>ppt_x</p:attrName>
                                        </p:attrNameLst>
                                      </p:cBhvr>
                                    </p:anim>
                                    <p:set>
                                      <p:cBhvr>
                                        <p:cTn id="18" dur="770" fill="hold"/>
                                        <p:tgtEl>
                                          <p:spTgt spid="296967"/>
                                        </p:tgtEl>
                                        <p:attrNameLst>
                                          <p:attrName>ppt_y</p:attrName>
                                        </p:attrNameLst>
                                      </p:cBhvr>
                                      <p:to>
                                        <p:strVal val="(#ppt_y+0.4)"/>
                                      </p:to>
                                    </p:set>
                                    <p:anim from="(#ppt_y+0.4)" to="(#ppt_y)" calcmode="lin" valueType="num">
                                      <p:cBhvr>
                                        <p:cTn id="19" dur="1230" accel="100000" fill="hold">
                                          <p:stCondLst>
                                            <p:cond delay="770"/>
                                          </p:stCondLst>
                                        </p:cTn>
                                        <p:tgtEl>
                                          <p:spTgt spid="296967"/>
                                        </p:tgtEl>
                                        <p:attrNameLst>
                                          <p:attrName>ppt_y</p:attrName>
                                        </p:attrNameLst>
                                      </p:cBhvr>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35" presetClass="entr" presetSubtype="0" fill="hold" grpId="0" nodeType="clickEffect">
                                  <p:stCondLst>
                                    <p:cond delay="0"/>
                                  </p:stCondLst>
                                  <p:childTnLst>
                                    <p:set>
                                      <p:cBhvr>
                                        <p:cTn id="23" dur="1" fill="hold">
                                          <p:stCondLst>
                                            <p:cond delay="0"/>
                                          </p:stCondLst>
                                        </p:cTn>
                                        <p:tgtEl>
                                          <p:spTgt spid="296966"/>
                                        </p:tgtEl>
                                        <p:attrNameLst>
                                          <p:attrName>style.visibility</p:attrName>
                                        </p:attrNameLst>
                                      </p:cBhvr>
                                      <p:to>
                                        <p:strVal val="visible"/>
                                      </p:to>
                                    </p:set>
                                    <p:animEffect transition="in" filter="fade">
                                      <p:cBhvr>
                                        <p:cTn id="24" dur="2000"/>
                                        <p:tgtEl>
                                          <p:spTgt spid="296966"/>
                                        </p:tgtEl>
                                      </p:cBhvr>
                                    </p:animEffect>
                                    <p:anim calcmode="lin" valueType="num">
                                      <p:cBhvr>
                                        <p:cTn id="25" dur="2000" fill="hold"/>
                                        <p:tgtEl>
                                          <p:spTgt spid="296966"/>
                                        </p:tgtEl>
                                        <p:attrNameLst>
                                          <p:attrName>style.rotation</p:attrName>
                                        </p:attrNameLst>
                                      </p:cBhvr>
                                      <p:tavLst>
                                        <p:tav tm="0">
                                          <p:val>
                                            <p:fltVal val="720"/>
                                          </p:val>
                                        </p:tav>
                                        <p:tav tm="100000">
                                          <p:val>
                                            <p:fltVal val="0"/>
                                          </p:val>
                                        </p:tav>
                                      </p:tavLst>
                                    </p:anim>
                                    <p:anim calcmode="lin" valueType="num">
                                      <p:cBhvr>
                                        <p:cTn id="26" dur="2000" fill="hold"/>
                                        <p:tgtEl>
                                          <p:spTgt spid="296966"/>
                                        </p:tgtEl>
                                        <p:attrNameLst>
                                          <p:attrName>ppt_h</p:attrName>
                                        </p:attrNameLst>
                                      </p:cBhvr>
                                      <p:tavLst>
                                        <p:tav tm="0">
                                          <p:val>
                                            <p:fltVal val="0"/>
                                          </p:val>
                                        </p:tav>
                                        <p:tav tm="100000">
                                          <p:val>
                                            <p:strVal val="#ppt_h"/>
                                          </p:val>
                                        </p:tav>
                                      </p:tavLst>
                                    </p:anim>
                                    <p:anim calcmode="lin" valueType="num">
                                      <p:cBhvr>
                                        <p:cTn id="27" dur="2000" fill="hold"/>
                                        <p:tgtEl>
                                          <p:spTgt spid="29696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6" grpId="0"/>
      <p:bldP spid="296967" grpId="0"/>
      <p:bldP spid="296968"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250825" y="2000250"/>
            <a:ext cx="4702175" cy="3714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363538" indent="-36353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20000"/>
              </a:spcBef>
              <a:spcAft>
                <a:spcPct val="0"/>
              </a:spcAft>
              <a:buClr>
                <a:srgbClr val="D16349"/>
              </a:buClr>
              <a:buSzPct val="85000"/>
            </a:pPr>
            <a:endParaRPr lang="en-US" sz="1000" b="1">
              <a:solidFill>
                <a:prstClr val="black"/>
              </a:solidFill>
              <a:cs typeface="Arial" charset="0"/>
            </a:endParaRPr>
          </a:p>
          <a:p>
            <a:pPr lvl="1" defTabSz="914400" eaLnBrk="1" fontAlgn="base" hangingPunct="1">
              <a:spcBef>
                <a:spcPct val="20000"/>
              </a:spcBef>
              <a:spcAft>
                <a:spcPct val="0"/>
              </a:spcAft>
              <a:buClr>
                <a:srgbClr val="CCB400"/>
              </a:buClr>
              <a:buSzPct val="70000"/>
              <a:buFont typeface="Wingdings" charset="0"/>
              <a:buChar char=""/>
            </a:pPr>
            <a:r>
              <a:rPr lang="en-US" sz="2800" b="1">
                <a:solidFill>
                  <a:prstClr val="black"/>
                </a:solidFill>
                <a:cs typeface="Arial" charset="0"/>
              </a:rPr>
              <a:t>Do you put your hope in your faithful and merciful God?</a:t>
            </a:r>
          </a:p>
          <a:p>
            <a:pPr lvl="1" defTabSz="914400" eaLnBrk="1" fontAlgn="base" hangingPunct="1">
              <a:spcBef>
                <a:spcPct val="20000"/>
              </a:spcBef>
              <a:spcAft>
                <a:spcPct val="0"/>
              </a:spcAft>
              <a:buClr>
                <a:srgbClr val="CCB400"/>
              </a:buClr>
              <a:buSzPct val="70000"/>
            </a:pPr>
            <a:endParaRPr lang="en-US" sz="1800" b="1">
              <a:solidFill>
                <a:prstClr val="black"/>
              </a:solidFill>
              <a:cs typeface="Arial" charset="0"/>
            </a:endParaRPr>
          </a:p>
          <a:p>
            <a:pPr lvl="1" defTabSz="914400" eaLnBrk="1" fontAlgn="base" hangingPunct="1">
              <a:spcBef>
                <a:spcPct val="20000"/>
              </a:spcBef>
              <a:spcAft>
                <a:spcPct val="0"/>
              </a:spcAft>
              <a:buClr>
                <a:srgbClr val="CCB400"/>
              </a:buClr>
              <a:buSzPct val="70000"/>
              <a:buFont typeface="Wingdings" charset="0"/>
              <a:buChar char=""/>
            </a:pPr>
            <a:r>
              <a:rPr lang="en-US" sz="2800" b="1">
                <a:solidFill>
                  <a:prstClr val="black"/>
                </a:solidFill>
                <a:cs typeface="Arial" charset="0"/>
              </a:rPr>
              <a:t>Do you look forward to the Day of the L</a:t>
            </a:r>
            <a:r>
              <a:rPr lang="en-US" b="1">
                <a:solidFill>
                  <a:prstClr val="black"/>
                </a:solidFill>
                <a:cs typeface="Arial" charset="0"/>
              </a:rPr>
              <a:t>ORD</a:t>
            </a:r>
            <a:r>
              <a:rPr lang="en-US" sz="2800" b="1">
                <a:solidFill>
                  <a:prstClr val="black"/>
                </a:solidFill>
                <a:cs typeface="Arial" charset="0"/>
              </a:rPr>
              <a:t> and the complete restoration it promises?</a:t>
            </a:r>
            <a:endParaRPr lang="en-GB" sz="2800" b="1">
              <a:solidFill>
                <a:prstClr val="black"/>
              </a:solidFill>
              <a:cs typeface="Arial" charset="0"/>
            </a:endParaRPr>
          </a:p>
        </p:txBody>
      </p:sp>
      <p:pic>
        <p:nvPicPr>
          <p:cNvPr id="22835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81600" y="2819400"/>
            <a:ext cx="3429000" cy="2571750"/>
          </a:xfrm>
          <a:prstGeom prst="rect">
            <a:avLst/>
          </a:prstGeom>
          <a:noFill/>
          <a:ln w="10160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259075" name="Title 4"/>
          <p:cNvSpPr>
            <a:spLocks noGrp="1"/>
          </p:cNvSpPr>
          <p:nvPr>
            <p:ph type="title"/>
          </p:nvPr>
        </p:nvSpPr>
        <p:spPr/>
        <p:txBody>
          <a:bodyPr/>
          <a:lstStyle/>
          <a:p>
            <a:r>
              <a:rPr lang="en-US" sz="3600" b="1">
                <a:solidFill>
                  <a:schemeClr val="tx1"/>
                </a:solidFill>
                <a:latin typeface="Arial" charset="0"/>
                <a:ea typeface="ＭＳ Ｐゴシック" charset="0"/>
                <a:cs typeface="Arial" charset="0"/>
              </a:rPr>
              <a:t>Are You Part of the Faithful Remnant?</a:t>
            </a:r>
            <a:endParaRPr lang="en-US">
              <a:solidFill>
                <a:srgbClr val="7B9899"/>
              </a:solidFill>
              <a:latin typeface="Georgia" charset="0"/>
              <a:ea typeface="ＭＳ Ｐゴシック" charset="0"/>
              <a:cs typeface="ＭＳ Ｐゴシック" charset="0"/>
            </a:endParaRPr>
          </a:p>
        </p:txBody>
      </p:sp>
      <p:sp>
        <p:nvSpPr>
          <p:cNvPr id="6" name="Rectangle 3"/>
          <p:cNvSpPr txBox="1">
            <a:spLocks noChangeArrowheads="1"/>
          </p:cNvSpPr>
          <p:nvPr/>
        </p:nvSpPr>
        <p:spPr bwMode="auto">
          <a:xfrm>
            <a:off x="5562600" y="1371600"/>
            <a:ext cx="23622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20000"/>
              </a:spcBef>
              <a:spcAft>
                <a:spcPct val="0"/>
              </a:spcAft>
              <a:buClr>
                <a:srgbClr val="D16349"/>
              </a:buClr>
              <a:buSzPct val="85000"/>
            </a:pPr>
            <a:r>
              <a:rPr lang="en-US" sz="4000" b="1">
                <a:solidFill>
                  <a:prstClr val="black"/>
                </a:solidFill>
                <a:cs typeface="Arial" charset="0"/>
              </a:rPr>
              <a:t>NO HOPE?</a:t>
            </a:r>
            <a:endParaRPr lang="en-GB" sz="8800" b="1">
              <a:solidFill>
                <a:prstClr val="black"/>
              </a:solidFill>
              <a:cs typeface="Arial" charset="0"/>
            </a:endParaRPr>
          </a:p>
        </p:txBody>
      </p:sp>
      <p:sp>
        <p:nvSpPr>
          <p:cNvPr id="7" name="Rectangle 3"/>
          <p:cNvSpPr txBox="1">
            <a:spLocks noChangeArrowheads="1"/>
          </p:cNvSpPr>
          <p:nvPr/>
        </p:nvSpPr>
        <p:spPr bwMode="auto">
          <a:xfrm>
            <a:off x="5715000" y="2667000"/>
            <a:ext cx="23622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20000"/>
              </a:spcBef>
              <a:spcAft>
                <a:spcPct val="0"/>
              </a:spcAft>
              <a:buClr>
                <a:srgbClr val="D16349"/>
              </a:buClr>
              <a:buSzPct val="85000"/>
            </a:pPr>
            <a:r>
              <a:rPr lang="en-US" sz="4000" b="1">
                <a:solidFill>
                  <a:prstClr val="black"/>
                </a:solidFill>
                <a:cs typeface="Arial" charset="0"/>
              </a:rPr>
              <a:t>or...</a:t>
            </a:r>
            <a:endParaRPr lang="en-GB" sz="8800" b="1">
              <a:solidFill>
                <a:prstClr val="black"/>
              </a:solidFill>
              <a:cs typeface="Arial" charset="0"/>
            </a:endParaRPr>
          </a:p>
        </p:txBody>
      </p:sp>
    </p:spTree>
    <p:extLst>
      <p:ext uri="{BB962C8B-B14F-4D97-AF65-F5344CB8AC3E}">
        <p14:creationId xmlns:p14="http://schemas.microsoft.com/office/powerpoint/2010/main" val="8029652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22835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6" grpId="0"/>
      <p:bldP spid="7"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Freeform 4"/>
          <p:cNvSpPr>
            <a:spLocks/>
          </p:cNvSpPr>
          <p:nvPr/>
        </p:nvSpPr>
        <p:spPr bwMode="auto">
          <a:xfrm>
            <a:off x="0" y="2438400"/>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330757" name="Freeform 5"/>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6600"/>
          </a:solidFill>
          <a:ln w="9525">
            <a:solidFill>
              <a:schemeClr val="folHlink"/>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330758" name="Freeform 6"/>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5892" name="Text Box 7"/>
          <p:cNvSpPr txBox="1">
            <a:spLocks noChangeArrowheads="1"/>
          </p:cNvSpPr>
          <p:nvPr/>
        </p:nvSpPr>
        <p:spPr bwMode="auto">
          <a:xfrm>
            <a:off x="152400" y="3124200"/>
            <a:ext cx="1946275" cy="85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2000" b="1">
                <a:solidFill>
                  <a:srgbClr val="FFFFFF"/>
                </a:solidFill>
                <a:cs typeface="Arial" charset="0"/>
              </a:rPr>
              <a:t>Mediterranean</a:t>
            </a:r>
          </a:p>
          <a:p>
            <a:pPr algn="ctr" defTabSz="914400" eaLnBrk="1" fontAlgn="base" hangingPunct="1">
              <a:spcBef>
                <a:spcPct val="50000"/>
              </a:spcBef>
              <a:spcAft>
                <a:spcPct val="0"/>
              </a:spcAft>
            </a:pPr>
            <a:r>
              <a:rPr lang="en-US" sz="2000" b="1">
                <a:solidFill>
                  <a:srgbClr val="FFFFFF"/>
                </a:solidFill>
                <a:cs typeface="Arial" charset="0"/>
              </a:rPr>
              <a:t>Sea</a:t>
            </a:r>
            <a:endParaRPr lang="en-US">
              <a:solidFill>
                <a:srgbClr val="FFFFFF"/>
              </a:solidFill>
              <a:cs typeface="Arial" charset="0"/>
            </a:endParaRPr>
          </a:p>
        </p:txBody>
      </p:sp>
      <p:sp>
        <p:nvSpPr>
          <p:cNvPr id="330760" name="Text Box 8"/>
          <p:cNvSpPr txBox="1">
            <a:spLocks noChangeArrowheads="1"/>
          </p:cNvSpPr>
          <p:nvPr/>
        </p:nvSpPr>
        <p:spPr bwMode="auto">
          <a:xfrm>
            <a:off x="2438400" y="3352800"/>
            <a:ext cx="1701800"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3200" b="1">
                <a:solidFill>
                  <a:srgbClr val="FFFFFF"/>
                </a:solidFill>
                <a:cs typeface="Arial" charset="0"/>
              </a:rPr>
              <a:t>Syria</a:t>
            </a:r>
            <a:endParaRPr lang="en-US">
              <a:solidFill>
                <a:srgbClr val="000000"/>
              </a:solidFill>
              <a:effectLst>
                <a:outerShdw blurRad="38100" dist="38100" dir="2700000" algn="tl">
                  <a:srgbClr val="FFFFFF"/>
                </a:outerShdw>
              </a:effectLst>
              <a:cs typeface="Arial" charset="0"/>
            </a:endParaRPr>
          </a:p>
        </p:txBody>
      </p:sp>
      <p:sp>
        <p:nvSpPr>
          <p:cNvPr id="330762" name="Text Box 10"/>
          <p:cNvSpPr txBox="1">
            <a:spLocks noChangeArrowheads="1"/>
          </p:cNvSpPr>
          <p:nvPr/>
        </p:nvSpPr>
        <p:spPr bwMode="auto">
          <a:xfrm>
            <a:off x="0" y="5791200"/>
            <a:ext cx="1539875"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3200" b="1">
                <a:solidFill>
                  <a:srgbClr val="FFFFFF"/>
                </a:solidFill>
                <a:cs typeface="Arial" charset="0"/>
              </a:rPr>
              <a:t>Egypt</a:t>
            </a:r>
            <a:endParaRPr lang="en-US">
              <a:solidFill>
                <a:srgbClr val="000000"/>
              </a:solidFill>
              <a:effectLst>
                <a:outerShdw blurRad="38100" dist="38100" dir="2700000" algn="tl">
                  <a:srgbClr val="FFFFFF"/>
                </a:outerShdw>
              </a:effectLst>
              <a:cs typeface="Arial" charset="0"/>
            </a:endParaRPr>
          </a:p>
        </p:txBody>
      </p:sp>
      <p:sp>
        <p:nvSpPr>
          <p:cNvPr id="165895" name="Freeform 11"/>
          <p:cNvSpPr>
            <a:spLocks/>
          </p:cNvSpPr>
          <p:nvPr/>
        </p:nvSpPr>
        <p:spPr bwMode="auto">
          <a:xfrm>
            <a:off x="2438400" y="5969000"/>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5896" name="Freeform 12"/>
          <p:cNvSpPr>
            <a:spLocks/>
          </p:cNvSpPr>
          <p:nvPr/>
        </p:nvSpPr>
        <p:spPr bwMode="auto">
          <a:xfrm rot="-1060246">
            <a:off x="1524000" y="6096000"/>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nvGrpSpPr>
          <p:cNvPr id="165897" name="Group 14"/>
          <p:cNvGrpSpPr>
            <a:grpSpLocks/>
          </p:cNvGrpSpPr>
          <p:nvPr/>
        </p:nvGrpSpPr>
        <p:grpSpPr bwMode="auto">
          <a:xfrm>
            <a:off x="3330575" y="1193800"/>
            <a:ext cx="5203825" cy="4292600"/>
            <a:chOff x="2002" y="992"/>
            <a:chExt cx="3278" cy="2704"/>
          </a:xfrm>
        </p:grpSpPr>
        <p:sp>
          <p:nvSpPr>
            <p:cNvPr id="165919" name="Freeform 15"/>
            <p:cNvSpPr>
              <a:spLocks/>
            </p:cNvSpPr>
            <p:nvPr/>
          </p:nvSpPr>
          <p:spPr bwMode="auto">
            <a:xfrm>
              <a:off x="3474" y="1152"/>
              <a:ext cx="1806" cy="2544"/>
            </a:xfrm>
            <a:custGeom>
              <a:avLst/>
              <a:gdLst>
                <a:gd name="T0" fmla="*/ 35568 w 1556"/>
                <a:gd name="T1" fmla="*/ 277632 h 2012"/>
                <a:gd name="T2" fmla="*/ 30812 w 1556"/>
                <a:gd name="T3" fmla="*/ 263237 h 2012"/>
                <a:gd name="T4" fmla="*/ 28757 w 1556"/>
                <a:gd name="T5" fmla="*/ 255059 h 2012"/>
                <a:gd name="T6" fmla="*/ 28438 w 1556"/>
                <a:gd name="T7" fmla="*/ 238772 h 2012"/>
                <a:gd name="T8" fmla="*/ 27428 w 1556"/>
                <a:gd name="T9" fmla="*/ 234659 h 2012"/>
                <a:gd name="T10" fmla="*/ 25397 w 1556"/>
                <a:gd name="T11" fmla="*/ 224451 h 2012"/>
                <a:gd name="T12" fmla="*/ 24367 w 1556"/>
                <a:gd name="T13" fmla="*/ 212131 h 2012"/>
                <a:gd name="T14" fmla="*/ 22346 w 1556"/>
                <a:gd name="T15" fmla="*/ 191786 h 2012"/>
                <a:gd name="T16" fmla="*/ 22017 w 1556"/>
                <a:gd name="T17" fmla="*/ 185587 h 2012"/>
                <a:gd name="T18" fmla="*/ 19959 w 1556"/>
                <a:gd name="T19" fmla="*/ 179442 h 2012"/>
                <a:gd name="T20" fmla="*/ 16588 w 1556"/>
                <a:gd name="T21" fmla="*/ 126259 h 2012"/>
                <a:gd name="T22" fmla="*/ 15540 w 1556"/>
                <a:gd name="T23" fmla="*/ 118335 h 2012"/>
                <a:gd name="T24" fmla="*/ 14902 w 1556"/>
                <a:gd name="T25" fmla="*/ 112032 h 2012"/>
                <a:gd name="T26" fmla="*/ 12849 w 1556"/>
                <a:gd name="T27" fmla="*/ 103818 h 2012"/>
                <a:gd name="T28" fmla="*/ 9161 w 1556"/>
                <a:gd name="T29" fmla="*/ 87466 h 2012"/>
                <a:gd name="T30" fmla="*/ 7451 w 1556"/>
                <a:gd name="T31" fmla="*/ 75290 h 2012"/>
                <a:gd name="T32" fmla="*/ 6100 w 1556"/>
                <a:gd name="T33" fmla="*/ 54754 h 2012"/>
                <a:gd name="T34" fmla="*/ 4719 w 1556"/>
                <a:gd name="T35" fmla="*/ 42637 h 2012"/>
                <a:gd name="T36" fmla="*/ 3039 w 1556"/>
                <a:gd name="T37" fmla="*/ 20185 h 2012"/>
                <a:gd name="T38" fmla="*/ 0 w 1556"/>
                <a:gd name="T39" fmla="*/ 5758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5920" name="Freeform 16"/>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330769" name="Freeform 17"/>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330770" name="Freeform 18"/>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330771" name="Freeform 19"/>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330772" name="Text Box 20"/>
          <p:cNvSpPr txBox="1">
            <a:spLocks noChangeArrowheads="1"/>
          </p:cNvSpPr>
          <p:nvPr/>
        </p:nvSpPr>
        <p:spPr bwMode="auto">
          <a:xfrm>
            <a:off x="2057400" y="1630363"/>
            <a:ext cx="4459288" cy="1077912"/>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3200" b="1">
                <a:solidFill>
                  <a:srgbClr val="000000"/>
                </a:solidFill>
                <a:effectLst>
                  <a:outerShdw blurRad="38100" dist="38100" dir="2700000" algn="tl">
                    <a:srgbClr val="FFFFFF"/>
                  </a:outerShdw>
                </a:effectLst>
                <a:cs typeface="Arial" charset="0"/>
              </a:rPr>
              <a:t>Babylonian Expansion</a:t>
            </a:r>
            <a:endParaRPr lang="en-US">
              <a:solidFill>
                <a:srgbClr val="000000"/>
              </a:solidFill>
              <a:effectLst>
                <a:outerShdw blurRad="38100" dist="38100" dir="2700000" algn="tl">
                  <a:srgbClr val="FFFFFF"/>
                </a:outerShdw>
              </a:effectLst>
              <a:cs typeface="Arial" charset="0"/>
            </a:endParaRPr>
          </a:p>
        </p:txBody>
      </p:sp>
      <p:sp>
        <p:nvSpPr>
          <p:cNvPr id="330773" name="Freeform 21"/>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nvGrpSpPr>
          <p:cNvPr id="165903" name="Group 22"/>
          <p:cNvGrpSpPr>
            <a:grpSpLocks/>
          </p:cNvGrpSpPr>
          <p:nvPr/>
        </p:nvGrpSpPr>
        <p:grpSpPr bwMode="auto">
          <a:xfrm>
            <a:off x="2574925" y="4003675"/>
            <a:ext cx="168275" cy="1227138"/>
            <a:chOff x="1046" y="2763"/>
            <a:chExt cx="106" cy="773"/>
          </a:xfrm>
        </p:grpSpPr>
        <p:sp>
          <p:nvSpPr>
            <p:cNvPr id="165916" name="Freeform 23"/>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5917" name="Freeform 24"/>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5918" name="Freeform 25"/>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330778" name="Text Box 26"/>
          <p:cNvSpPr txBox="1">
            <a:spLocks noChangeArrowheads="1"/>
          </p:cNvSpPr>
          <p:nvPr/>
        </p:nvSpPr>
        <p:spPr bwMode="auto">
          <a:xfrm>
            <a:off x="2286000" y="3962400"/>
            <a:ext cx="1601788"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3200" b="1">
                <a:solidFill>
                  <a:srgbClr val="FFFFFF"/>
                </a:solidFill>
                <a:cs typeface="Arial" charset="0"/>
              </a:rPr>
              <a:t>Israel</a:t>
            </a:r>
            <a:endParaRPr lang="en-US">
              <a:solidFill>
                <a:srgbClr val="000000"/>
              </a:solidFill>
              <a:effectLst>
                <a:outerShdw blurRad="38100" dist="38100" dir="2700000" algn="tl">
                  <a:srgbClr val="FFFFFF"/>
                </a:outerShdw>
              </a:effectLst>
              <a:cs typeface="Arial" charset="0"/>
            </a:endParaRPr>
          </a:p>
        </p:txBody>
      </p:sp>
      <p:sp>
        <p:nvSpPr>
          <p:cNvPr id="165905" name="Freeform 27"/>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5906" name="Text Box 28"/>
          <p:cNvSpPr txBox="1">
            <a:spLocks noChangeArrowheads="1"/>
          </p:cNvSpPr>
          <p:nvPr/>
        </p:nvSpPr>
        <p:spPr bwMode="auto">
          <a:xfrm>
            <a:off x="7780338" y="5638800"/>
            <a:ext cx="1400175" cy="85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2000" b="1">
                <a:solidFill>
                  <a:srgbClr val="FFFFFF"/>
                </a:solidFill>
                <a:cs typeface="Arial" charset="0"/>
              </a:rPr>
              <a:t>Persian</a:t>
            </a:r>
          </a:p>
          <a:p>
            <a:pPr algn="ctr" defTabSz="914400" eaLnBrk="1" fontAlgn="base" hangingPunct="1">
              <a:spcBef>
                <a:spcPct val="50000"/>
              </a:spcBef>
              <a:spcAft>
                <a:spcPct val="0"/>
              </a:spcAft>
            </a:pPr>
            <a:r>
              <a:rPr lang="en-US" sz="2000" b="1">
                <a:solidFill>
                  <a:srgbClr val="FFFFFF"/>
                </a:solidFill>
                <a:cs typeface="Arial" charset="0"/>
              </a:rPr>
              <a:t>Gulf</a:t>
            </a:r>
            <a:endParaRPr lang="en-US">
              <a:solidFill>
                <a:srgbClr val="FFFFFF"/>
              </a:solidFill>
              <a:cs typeface="Arial" charset="0"/>
            </a:endParaRPr>
          </a:p>
        </p:txBody>
      </p:sp>
      <p:sp>
        <p:nvSpPr>
          <p:cNvPr id="330782" name="Freeform 30"/>
          <p:cNvSpPr>
            <a:spLocks/>
          </p:cNvSpPr>
          <p:nvPr/>
        </p:nvSpPr>
        <p:spPr bwMode="auto">
          <a:xfrm>
            <a:off x="2819400" y="2590800"/>
            <a:ext cx="1230313" cy="24257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330784" name="AutoShape 32"/>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pPr defTabSz="914400" fontAlgn="base">
              <a:spcBef>
                <a:spcPct val="0"/>
              </a:spcBef>
              <a:spcAft>
                <a:spcPct val="0"/>
              </a:spcAft>
            </a:pPr>
            <a:endParaRPr lang="en-US" sz="4000">
              <a:solidFill>
                <a:srgbClr val="000000"/>
              </a:solidFill>
              <a:latin typeface="Arial" charset="0"/>
              <a:ea typeface="ＭＳ Ｐゴシック" charset="0"/>
              <a:cs typeface="Arial" charset="0"/>
            </a:endParaRPr>
          </a:p>
        </p:txBody>
      </p:sp>
      <p:sp>
        <p:nvSpPr>
          <p:cNvPr id="330785" name="AutoShape 33"/>
          <p:cNvSpPr>
            <a:spLocks noChangeArrowheads="1"/>
          </p:cNvSpPr>
          <p:nvPr/>
        </p:nvSpPr>
        <p:spPr bwMode="auto">
          <a:xfrm flipH="1">
            <a:off x="2667000" y="2133600"/>
            <a:ext cx="3429000" cy="17526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916" y="5399"/>
                  <a:pt x="5541" y="7665"/>
                  <a:pt x="5405" y="10546"/>
                </a:cubicBezTo>
                <a:lnTo>
                  <a:pt x="11" y="10292"/>
                </a:lnTo>
                <a:cubicBezTo>
                  <a:pt x="282" y="4531"/>
                  <a:pt x="5032" y="-1"/>
                  <a:pt x="10800" y="-1"/>
                </a:cubicBezTo>
                <a:cubicBezTo>
                  <a:pt x="16764" y="-1"/>
                  <a:pt x="21599" y="4835"/>
                  <a:pt x="21600" y="10799"/>
                </a:cubicBezTo>
                <a:lnTo>
                  <a:pt x="21600" y="10800"/>
                </a:lnTo>
                <a:lnTo>
                  <a:pt x="24300" y="10800"/>
                </a:lnTo>
                <a:lnTo>
                  <a:pt x="18900" y="16200"/>
                </a:lnTo>
                <a:lnTo>
                  <a:pt x="13500" y="10800"/>
                </a:lnTo>
                <a:lnTo>
                  <a:pt x="16200" y="10800"/>
                </a:lnTo>
                <a:close/>
              </a:path>
            </a:pathLst>
          </a:custGeom>
          <a:solidFill>
            <a:srgbClr val="CCFF33"/>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330761" name="Text Box 9"/>
          <p:cNvSpPr txBox="1">
            <a:spLocks noChangeArrowheads="1"/>
          </p:cNvSpPr>
          <p:nvPr/>
        </p:nvSpPr>
        <p:spPr bwMode="auto">
          <a:xfrm>
            <a:off x="2133600" y="4495800"/>
            <a:ext cx="1701800"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3200" b="1">
                <a:solidFill>
                  <a:srgbClr val="FFFFFF"/>
                </a:solidFill>
                <a:cs typeface="Arial" charset="0"/>
              </a:rPr>
              <a:t>Judah</a:t>
            </a:r>
            <a:endParaRPr lang="en-US">
              <a:solidFill>
                <a:srgbClr val="000000"/>
              </a:solidFill>
              <a:effectLst>
                <a:outerShdw blurRad="38100" dist="38100" dir="2700000" algn="tl">
                  <a:srgbClr val="FFFFFF"/>
                </a:outerShdw>
              </a:effectLst>
              <a:cs typeface="Arial" charset="0"/>
            </a:endParaRPr>
          </a:p>
        </p:txBody>
      </p:sp>
      <p:sp>
        <p:nvSpPr>
          <p:cNvPr id="330787" name="AutoShape 35"/>
          <p:cNvSpPr>
            <a:spLocks noChangeArrowheads="1"/>
          </p:cNvSpPr>
          <p:nvPr/>
        </p:nvSpPr>
        <p:spPr bwMode="auto">
          <a:xfrm rot="-1555194">
            <a:off x="3303588" y="3852863"/>
            <a:ext cx="1657350" cy="990600"/>
          </a:xfrm>
          <a:prstGeom prst="rightArrow">
            <a:avLst>
              <a:gd name="adj1" fmla="val 50000"/>
              <a:gd name="adj2" fmla="val 41827"/>
            </a:avLst>
          </a:prstGeom>
          <a:solidFill>
            <a:srgbClr val="FF0066"/>
          </a:solidFill>
          <a:ln w="9525">
            <a:solidFill>
              <a:schemeClr val="tx1"/>
            </a:solidFill>
            <a:miter lim="800000"/>
            <a:headEnd/>
            <a:tailEnd/>
          </a:ln>
        </p:spPr>
        <p:txBody>
          <a:bodyPr wrap="none" anchor="ctr"/>
          <a:lstStyle/>
          <a:p>
            <a:pPr defTabSz="914400" fontAlgn="base">
              <a:spcBef>
                <a:spcPct val="0"/>
              </a:spcBef>
              <a:spcAft>
                <a:spcPct val="0"/>
              </a:spcAft>
            </a:pPr>
            <a:endParaRPr lang="en-US" sz="4000">
              <a:solidFill>
                <a:srgbClr val="000000"/>
              </a:solidFill>
              <a:latin typeface="Arial" charset="0"/>
              <a:ea typeface="ＭＳ Ｐゴシック" charset="0"/>
              <a:cs typeface="Arial" charset="0"/>
            </a:endParaRPr>
          </a:p>
        </p:txBody>
      </p:sp>
      <p:sp>
        <p:nvSpPr>
          <p:cNvPr id="330754" name="Freeform 2"/>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330765" name="Text Box 13"/>
          <p:cNvSpPr txBox="1">
            <a:spLocks noChangeArrowheads="1"/>
          </p:cNvSpPr>
          <p:nvPr/>
        </p:nvSpPr>
        <p:spPr bwMode="auto">
          <a:xfrm>
            <a:off x="4953000" y="3276600"/>
            <a:ext cx="2189163" cy="7016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4000" b="1">
                <a:solidFill>
                  <a:srgbClr val="FFFFFF"/>
                </a:solidFill>
                <a:cs typeface="Arial" charset="0"/>
              </a:rPr>
              <a:t>Babylon</a:t>
            </a:r>
            <a:endParaRPr lang="en-US" sz="2800" b="1">
              <a:solidFill>
                <a:srgbClr val="000000"/>
              </a:solidFill>
              <a:effectLst>
                <a:outerShdw blurRad="38100" dist="38100" dir="2700000" algn="tl">
                  <a:srgbClr val="FFFFFF"/>
                </a:outerShdw>
              </a:effectLst>
              <a:cs typeface="Arial" charset="0"/>
            </a:endParaRPr>
          </a:p>
        </p:txBody>
      </p:sp>
      <p:sp>
        <p:nvSpPr>
          <p:cNvPr id="330788" name="Text Box 36"/>
          <p:cNvSpPr txBox="1">
            <a:spLocks noChangeArrowheads="1"/>
          </p:cNvSpPr>
          <p:nvPr/>
        </p:nvSpPr>
        <p:spPr bwMode="auto">
          <a:xfrm>
            <a:off x="4038600" y="4572000"/>
            <a:ext cx="1620838"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3200" b="1">
                <a:solidFill>
                  <a:srgbClr val="FFFFFF"/>
                </a:solidFill>
                <a:cs typeface="Arial" charset="0"/>
              </a:rPr>
              <a:t>586 </a:t>
            </a:r>
            <a:r>
              <a:rPr lang="en-US" b="1">
                <a:solidFill>
                  <a:srgbClr val="FFFFFF"/>
                </a:solidFill>
                <a:cs typeface="Arial" charset="0"/>
              </a:rPr>
              <a:t>BC</a:t>
            </a:r>
            <a:endParaRPr lang="en-US">
              <a:solidFill>
                <a:srgbClr val="000000"/>
              </a:solidFill>
              <a:effectLst>
                <a:outerShdw blurRad="38100" dist="38100" dir="2700000" algn="tl">
                  <a:srgbClr val="FFFFFF"/>
                </a:outerShdw>
              </a:effectLst>
              <a:cs typeface="Arial" charset="0"/>
            </a:endParaRPr>
          </a:p>
        </p:txBody>
      </p:sp>
      <p:sp>
        <p:nvSpPr>
          <p:cNvPr id="165915" name="Title 33"/>
          <p:cNvSpPr>
            <a:spLocks noGrp="1"/>
          </p:cNvSpPr>
          <p:nvPr>
            <p:ph type="title" idx="4294967295"/>
          </p:nvPr>
        </p:nvSpPr>
        <p:spPr>
          <a:xfrm>
            <a:off x="34925" y="0"/>
            <a:ext cx="9074150" cy="1143000"/>
          </a:xfrm>
        </p:spPr>
        <p:txBody>
          <a:bodyPr/>
          <a:lstStyle/>
          <a:p>
            <a:r>
              <a:rPr lang="en-US" sz="6000" b="1">
                <a:solidFill>
                  <a:srgbClr val="CCFF33"/>
                </a:solidFill>
                <a:latin typeface="Arial" charset="0"/>
                <a:ea typeface="ＭＳ Ｐゴシック" charset="0"/>
              </a:rPr>
              <a:t>The Babylonian Threat</a:t>
            </a:r>
            <a:endParaRPr lang="en-US">
              <a:latin typeface="Arial" charset="0"/>
              <a:ea typeface="ＭＳ Ｐゴシック" charset="0"/>
            </a:endParaRPr>
          </a:p>
        </p:txBody>
      </p:sp>
    </p:spTree>
    <p:extLst>
      <p:ext uri="{BB962C8B-B14F-4D97-AF65-F5344CB8AC3E}">
        <p14:creationId xmlns:p14="http://schemas.microsoft.com/office/powerpoint/2010/main" val="391969942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330784"/>
                                        </p:tgtEl>
                                        <p:attrNameLst>
                                          <p:attrName>style.visibility</p:attrName>
                                        </p:attrNameLst>
                                      </p:cBhvr>
                                      <p:to>
                                        <p:strVal val="visible"/>
                                      </p:to>
                                    </p:set>
                                  </p:childTnLst>
                                </p:cTn>
                              </p:par>
                            </p:childTnLst>
                          </p:cTn>
                        </p:par>
                        <p:par>
                          <p:cTn id="7" fill="hold" nodeType="afterGroup">
                            <p:stCondLst>
                              <p:cond delay="500"/>
                            </p:stCondLst>
                            <p:childTnLst>
                              <p:par>
                                <p:cTn id="8" presetID="15" presetClass="entr" presetSubtype="0" fill="hold" grpId="0" nodeType="afterEffect">
                                  <p:stCondLst>
                                    <p:cond delay="0"/>
                                  </p:stCondLst>
                                  <p:childTnLst>
                                    <p:set>
                                      <p:cBhvr>
                                        <p:cTn id="9" dur="1" fill="hold">
                                          <p:stCondLst>
                                            <p:cond delay="0"/>
                                          </p:stCondLst>
                                        </p:cTn>
                                        <p:tgtEl>
                                          <p:spTgt spid="330765"/>
                                        </p:tgtEl>
                                        <p:attrNameLst>
                                          <p:attrName>style.visibility</p:attrName>
                                        </p:attrNameLst>
                                      </p:cBhvr>
                                      <p:to>
                                        <p:strVal val="visible"/>
                                      </p:to>
                                    </p:set>
                                    <p:anim calcmode="lin" valueType="num">
                                      <p:cBhvr>
                                        <p:cTn id="10" dur="1000" fill="hold"/>
                                        <p:tgtEl>
                                          <p:spTgt spid="330765"/>
                                        </p:tgtEl>
                                        <p:attrNameLst>
                                          <p:attrName>ppt_w</p:attrName>
                                        </p:attrNameLst>
                                      </p:cBhvr>
                                      <p:tavLst>
                                        <p:tav tm="0">
                                          <p:val>
                                            <p:fltVal val="0"/>
                                          </p:val>
                                        </p:tav>
                                        <p:tav tm="100000">
                                          <p:val>
                                            <p:strVal val="#ppt_w"/>
                                          </p:val>
                                        </p:tav>
                                      </p:tavLst>
                                    </p:anim>
                                    <p:anim calcmode="lin" valueType="num">
                                      <p:cBhvr>
                                        <p:cTn id="11" dur="1000" fill="hold"/>
                                        <p:tgtEl>
                                          <p:spTgt spid="330765"/>
                                        </p:tgtEl>
                                        <p:attrNameLst>
                                          <p:attrName>ppt_h</p:attrName>
                                        </p:attrNameLst>
                                      </p:cBhvr>
                                      <p:tavLst>
                                        <p:tav tm="0">
                                          <p:val>
                                            <p:fltVal val="0"/>
                                          </p:val>
                                        </p:tav>
                                        <p:tav tm="100000">
                                          <p:val>
                                            <p:strVal val="#ppt_h"/>
                                          </p:val>
                                        </p:tav>
                                      </p:tavLst>
                                    </p:anim>
                                    <p:anim calcmode="lin" valueType="num">
                                      <p:cBhvr>
                                        <p:cTn id="12" dur="1000" fill="hold"/>
                                        <p:tgtEl>
                                          <p:spTgt spid="330765"/>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330765"/>
                                        </p:tgtEl>
                                        <p:attrNameLst>
                                          <p:attrName>ppt_y</p:attrName>
                                        </p:attrNameLst>
                                      </p:cBhvr>
                                      <p:tavLst>
                                        <p:tav tm="0" fmla="#ppt_y+(sin(-2*pi*(1-$))*-#ppt_x+cos(-2*pi*(1-$))*(1-#ppt_y))*(1-$)">
                                          <p:val>
                                            <p:fltVal val="0"/>
                                          </p:val>
                                        </p:tav>
                                        <p:tav tm="100000">
                                          <p:val>
                                            <p:fltVal val="1"/>
                                          </p:val>
                                        </p:tav>
                                      </p:tavLst>
                                    </p:anim>
                                  </p:childTnLst>
                                </p:cTn>
                              </p:par>
                            </p:childTnLst>
                          </p:cTn>
                        </p:par>
                        <p:par>
                          <p:cTn id="14" fill="hold" nodeType="afterGroup">
                            <p:stCondLst>
                              <p:cond delay="1500"/>
                            </p:stCondLst>
                            <p:childTnLst>
                              <p:par>
                                <p:cTn id="15" presetID="22" presetClass="entr" presetSubtype="2" fill="hold" grpId="0" nodeType="afterEffect">
                                  <p:stCondLst>
                                    <p:cond delay="0"/>
                                  </p:stCondLst>
                                  <p:childTnLst>
                                    <p:set>
                                      <p:cBhvr>
                                        <p:cTn id="16" dur="1" fill="hold">
                                          <p:stCondLst>
                                            <p:cond delay="0"/>
                                          </p:stCondLst>
                                        </p:cTn>
                                        <p:tgtEl>
                                          <p:spTgt spid="330785"/>
                                        </p:tgtEl>
                                        <p:attrNameLst>
                                          <p:attrName>style.visibility</p:attrName>
                                        </p:attrNameLst>
                                      </p:cBhvr>
                                      <p:to>
                                        <p:strVal val="visible"/>
                                      </p:to>
                                    </p:set>
                                    <p:animEffect transition="in" filter="wipe(right)">
                                      <p:cBhvr>
                                        <p:cTn id="17" dur="500"/>
                                        <p:tgtEl>
                                          <p:spTgt spid="330785"/>
                                        </p:tgtEl>
                                      </p:cBhvr>
                                    </p:animEffect>
                                  </p:childTnLst>
                                </p:cTn>
                              </p:par>
                            </p:childTnLst>
                          </p:cTn>
                        </p:par>
                        <p:par>
                          <p:cTn id="18" fill="hold" nodeType="afterGroup">
                            <p:stCondLst>
                              <p:cond delay="2000"/>
                            </p:stCondLst>
                            <p:childTnLst>
                              <p:par>
                                <p:cTn id="19" presetID="4" presetClass="entr" presetSubtype="32" fill="hold" grpId="0" nodeType="afterEffect">
                                  <p:stCondLst>
                                    <p:cond delay="1000"/>
                                  </p:stCondLst>
                                  <p:childTnLst>
                                    <p:set>
                                      <p:cBhvr>
                                        <p:cTn id="20" dur="1" fill="hold">
                                          <p:stCondLst>
                                            <p:cond delay="0"/>
                                          </p:stCondLst>
                                        </p:cTn>
                                        <p:tgtEl>
                                          <p:spTgt spid="330754"/>
                                        </p:tgtEl>
                                        <p:attrNameLst>
                                          <p:attrName>style.visibility</p:attrName>
                                        </p:attrNameLst>
                                      </p:cBhvr>
                                      <p:to>
                                        <p:strVal val="visible"/>
                                      </p:to>
                                    </p:set>
                                    <p:animEffect transition="in" filter="box(out)">
                                      <p:cBhvr>
                                        <p:cTn id="21" dur="500"/>
                                        <p:tgtEl>
                                          <p:spTgt spid="330754"/>
                                        </p:tgtEl>
                                      </p:cBhvr>
                                    </p:animEffect>
                                  </p:childTnLst>
                                </p:cTn>
                              </p:par>
                            </p:childTnLst>
                          </p:cTn>
                        </p:par>
                        <p:par>
                          <p:cTn id="22" fill="hold" nodeType="afterGroup">
                            <p:stCondLst>
                              <p:cond delay="3500"/>
                            </p:stCondLst>
                            <p:childTnLst>
                              <p:par>
                                <p:cTn id="23" presetID="22" presetClass="entr" presetSubtype="2" fill="hold" grpId="0" nodeType="afterEffect">
                                  <p:stCondLst>
                                    <p:cond delay="0"/>
                                  </p:stCondLst>
                                  <p:childTnLst>
                                    <p:set>
                                      <p:cBhvr>
                                        <p:cTn id="24" dur="1" fill="hold">
                                          <p:stCondLst>
                                            <p:cond delay="0"/>
                                          </p:stCondLst>
                                        </p:cTn>
                                        <p:tgtEl>
                                          <p:spTgt spid="330769"/>
                                        </p:tgtEl>
                                        <p:attrNameLst>
                                          <p:attrName>style.visibility</p:attrName>
                                        </p:attrNameLst>
                                      </p:cBhvr>
                                      <p:to>
                                        <p:strVal val="visible"/>
                                      </p:to>
                                    </p:set>
                                    <p:animEffect transition="in" filter="wipe(right)">
                                      <p:cBhvr>
                                        <p:cTn id="25" dur="500"/>
                                        <p:tgtEl>
                                          <p:spTgt spid="330769"/>
                                        </p:tgtEl>
                                      </p:cBhvr>
                                    </p:animEffect>
                                  </p:childTnLst>
                                </p:cTn>
                              </p:par>
                            </p:childTnLst>
                          </p:cTn>
                        </p:par>
                        <p:par>
                          <p:cTn id="26" fill="hold" nodeType="afterGroup">
                            <p:stCondLst>
                              <p:cond delay="4000"/>
                            </p:stCondLst>
                            <p:childTnLst>
                              <p:par>
                                <p:cTn id="27" presetID="22" presetClass="entr" presetSubtype="2" fill="hold" grpId="0" nodeType="afterEffect">
                                  <p:stCondLst>
                                    <p:cond delay="1000"/>
                                  </p:stCondLst>
                                  <p:childTnLst>
                                    <p:set>
                                      <p:cBhvr>
                                        <p:cTn id="28" dur="1" fill="hold">
                                          <p:stCondLst>
                                            <p:cond delay="0"/>
                                          </p:stCondLst>
                                        </p:cTn>
                                        <p:tgtEl>
                                          <p:spTgt spid="330770"/>
                                        </p:tgtEl>
                                        <p:attrNameLst>
                                          <p:attrName>style.visibility</p:attrName>
                                        </p:attrNameLst>
                                      </p:cBhvr>
                                      <p:to>
                                        <p:strVal val="visible"/>
                                      </p:to>
                                    </p:set>
                                    <p:animEffect transition="in" filter="wipe(right)">
                                      <p:cBhvr>
                                        <p:cTn id="29" dur="500"/>
                                        <p:tgtEl>
                                          <p:spTgt spid="330770"/>
                                        </p:tgtEl>
                                      </p:cBhvr>
                                    </p:animEffect>
                                  </p:childTnLst>
                                </p:cTn>
                              </p:par>
                            </p:childTnLst>
                          </p:cTn>
                        </p:par>
                        <p:par>
                          <p:cTn id="30" fill="hold" nodeType="afterGroup">
                            <p:stCondLst>
                              <p:cond delay="5500"/>
                            </p:stCondLst>
                            <p:childTnLst>
                              <p:par>
                                <p:cTn id="31" presetID="22" presetClass="entr" presetSubtype="2" fill="hold" grpId="0" nodeType="afterEffect">
                                  <p:stCondLst>
                                    <p:cond delay="0"/>
                                  </p:stCondLst>
                                  <p:childTnLst>
                                    <p:set>
                                      <p:cBhvr>
                                        <p:cTn id="32" dur="1" fill="hold">
                                          <p:stCondLst>
                                            <p:cond delay="0"/>
                                          </p:stCondLst>
                                        </p:cTn>
                                        <p:tgtEl>
                                          <p:spTgt spid="330771"/>
                                        </p:tgtEl>
                                        <p:attrNameLst>
                                          <p:attrName>style.visibility</p:attrName>
                                        </p:attrNameLst>
                                      </p:cBhvr>
                                      <p:to>
                                        <p:strVal val="visible"/>
                                      </p:to>
                                    </p:set>
                                    <p:animEffect transition="in" filter="wipe(right)">
                                      <p:cBhvr>
                                        <p:cTn id="33" dur="500"/>
                                        <p:tgtEl>
                                          <p:spTgt spid="330771"/>
                                        </p:tgtEl>
                                      </p:cBhvr>
                                    </p:animEffect>
                                  </p:childTnLst>
                                </p:cTn>
                              </p:par>
                            </p:childTnLst>
                          </p:cTn>
                        </p:par>
                        <p:par>
                          <p:cTn id="34" fill="hold" nodeType="afterGroup">
                            <p:stCondLst>
                              <p:cond delay="6000"/>
                            </p:stCondLst>
                            <p:childTnLst>
                              <p:par>
                                <p:cTn id="35" presetID="3" presetClass="entr" presetSubtype="10" fill="hold" grpId="0" nodeType="afterEffect">
                                  <p:stCondLst>
                                    <p:cond delay="0"/>
                                  </p:stCondLst>
                                  <p:childTnLst>
                                    <p:set>
                                      <p:cBhvr>
                                        <p:cTn id="36" dur="1" fill="hold">
                                          <p:stCondLst>
                                            <p:cond delay="0"/>
                                          </p:stCondLst>
                                        </p:cTn>
                                        <p:tgtEl>
                                          <p:spTgt spid="330772"/>
                                        </p:tgtEl>
                                        <p:attrNameLst>
                                          <p:attrName>style.visibility</p:attrName>
                                        </p:attrNameLst>
                                      </p:cBhvr>
                                      <p:to>
                                        <p:strVal val="visible"/>
                                      </p:to>
                                    </p:set>
                                    <p:animEffect transition="in" filter="blinds(horizontal)">
                                      <p:cBhvr>
                                        <p:cTn id="37" dur="500"/>
                                        <p:tgtEl>
                                          <p:spTgt spid="330772"/>
                                        </p:tgtEl>
                                      </p:cBhvr>
                                    </p:animEffect>
                                  </p:childTnLst>
                                </p:cTn>
                              </p:par>
                            </p:childTnLst>
                          </p:cTn>
                        </p:par>
                        <p:par>
                          <p:cTn id="38" fill="hold" nodeType="afterGroup">
                            <p:stCondLst>
                              <p:cond delay="6500"/>
                            </p:stCondLst>
                            <p:childTnLst>
                              <p:par>
                                <p:cTn id="39" presetID="9" presetClass="entr" presetSubtype="0" fill="hold" grpId="0" nodeType="afterEffect">
                                  <p:stCondLst>
                                    <p:cond delay="1000"/>
                                  </p:stCondLst>
                                  <p:childTnLst>
                                    <p:set>
                                      <p:cBhvr>
                                        <p:cTn id="40" dur="1" fill="hold">
                                          <p:stCondLst>
                                            <p:cond delay="0"/>
                                          </p:stCondLst>
                                        </p:cTn>
                                        <p:tgtEl>
                                          <p:spTgt spid="330757"/>
                                        </p:tgtEl>
                                        <p:attrNameLst>
                                          <p:attrName>style.visibility</p:attrName>
                                        </p:attrNameLst>
                                      </p:cBhvr>
                                      <p:to>
                                        <p:strVal val="visible"/>
                                      </p:to>
                                    </p:set>
                                    <p:animEffect transition="in" filter="dissolve">
                                      <p:cBhvr>
                                        <p:cTn id="41" dur="500"/>
                                        <p:tgtEl>
                                          <p:spTgt spid="330757"/>
                                        </p:tgtEl>
                                      </p:cBhvr>
                                    </p:animEffect>
                                  </p:childTnLst>
                                </p:cTn>
                              </p:par>
                            </p:childTnLst>
                          </p:cTn>
                        </p:par>
                        <p:par>
                          <p:cTn id="42" fill="hold" nodeType="afterGroup">
                            <p:stCondLst>
                              <p:cond delay="8000"/>
                            </p:stCondLst>
                            <p:childTnLst>
                              <p:par>
                                <p:cTn id="43" presetID="9" presetClass="entr" presetSubtype="0" fill="hold" grpId="0" nodeType="afterEffect">
                                  <p:stCondLst>
                                    <p:cond delay="0"/>
                                  </p:stCondLst>
                                  <p:childTnLst>
                                    <p:set>
                                      <p:cBhvr>
                                        <p:cTn id="44" dur="1" fill="hold">
                                          <p:stCondLst>
                                            <p:cond delay="0"/>
                                          </p:stCondLst>
                                        </p:cTn>
                                        <p:tgtEl>
                                          <p:spTgt spid="330760"/>
                                        </p:tgtEl>
                                        <p:attrNameLst>
                                          <p:attrName>style.visibility</p:attrName>
                                        </p:attrNameLst>
                                      </p:cBhvr>
                                      <p:to>
                                        <p:strVal val="visible"/>
                                      </p:to>
                                    </p:set>
                                    <p:animEffect transition="in" filter="dissolve">
                                      <p:cBhvr>
                                        <p:cTn id="45" dur="500"/>
                                        <p:tgtEl>
                                          <p:spTgt spid="330760"/>
                                        </p:tgtEl>
                                      </p:cBhvr>
                                    </p:animEffect>
                                  </p:childTnLst>
                                </p:cTn>
                              </p:par>
                            </p:childTnLst>
                          </p:cTn>
                        </p:par>
                        <p:par>
                          <p:cTn id="46" fill="hold" nodeType="afterGroup">
                            <p:stCondLst>
                              <p:cond delay="8500"/>
                            </p:stCondLst>
                            <p:childTnLst>
                              <p:par>
                                <p:cTn id="47" presetID="9" presetClass="entr" presetSubtype="0" fill="hold" grpId="0" nodeType="afterEffect">
                                  <p:stCondLst>
                                    <p:cond delay="1000"/>
                                  </p:stCondLst>
                                  <p:childTnLst>
                                    <p:set>
                                      <p:cBhvr>
                                        <p:cTn id="48" dur="1" fill="hold">
                                          <p:stCondLst>
                                            <p:cond delay="0"/>
                                          </p:stCondLst>
                                        </p:cTn>
                                        <p:tgtEl>
                                          <p:spTgt spid="330773"/>
                                        </p:tgtEl>
                                        <p:attrNameLst>
                                          <p:attrName>style.visibility</p:attrName>
                                        </p:attrNameLst>
                                      </p:cBhvr>
                                      <p:to>
                                        <p:strVal val="visible"/>
                                      </p:to>
                                    </p:set>
                                    <p:animEffect transition="in" filter="dissolve">
                                      <p:cBhvr>
                                        <p:cTn id="49" dur="500"/>
                                        <p:tgtEl>
                                          <p:spTgt spid="330773"/>
                                        </p:tgtEl>
                                      </p:cBhvr>
                                    </p:animEffect>
                                  </p:childTnLst>
                                </p:cTn>
                              </p:par>
                            </p:childTnLst>
                          </p:cTn>
                        </p:par>
                        <p:par>
                          <p:cTn id="50" fill="hold" nodeType="afterGroup">
                            <p:stCondLst>
                              <p:cond delay="10000"/>
                            </p:stCondLst>
                            <p:childTnLst>
                              <p:par>
                                <p:cTn id="51" presetID="9" presetClass="entr" presetSubtype="0" fill="hold" grpId="0" nodeType="afterEffect">
                                  <p:stCondLst>
                                    <p:cond delay="0"/>
                                  </p:stCondLst>
                                  <p:childTnLst>
                                    <p:set>
                                      <p:cBhvr>
                                        <p:cTn id="52" dur="1" fill="hold">
                                          <p:stCondLst>
                                            <p:cond delay="0"/>
                                          </p:stCondLst>
                                        </p:cTn>
                                        <p:tgtEl>
                                          <p:spTgt spid="330778"/>
                                        </p:tgtEl>
                                        <p:attrNameLst>
                                          <p:attrName>style.visibility</p:attrName>
                                        </p:attrNameLst>
                                      </p:cBhvr>
                                      <p:to>
                                        <p:strVal val="visible"/>
                                      </p:to>
                                    </p:set>
                                    <p:animEffect transition="in" filter="dissolve">
                                      <p:cBhvr>
                                        <p:cTn id="53" dur="500"/>
                                        <p:tgtEl>
                                          <p:spTgt spid="330778"/>
                                        </p:tgtEl>
                                      </p:cBhvr>
                                    </p:animEffect>
                                  </p:childTnLst>
                                </p:cTn>
                              </p:par>
                            </p:childTnLst>
                          </p:cTn>
                        </p:par>
                        <p:par>
                          <p:cTn id="54" fill="hold" nodeType="afterGroup">
                            <p:stCondLst>
                              <p:cond delay="10500"/>
                            </p:stCondLst>
                            <p:childTnLst>
                              <p:par>
                                <p:cTn id="55" presetID="9" presetClass="entr" presetSubtype="0" fill="hold" grpId="0" nodeType="afterEffect">
                                  <p:stCondLst>
                                    <p:cond delay="1000"/>
                                  </p:stCondLst>
                                  <p:childTnLst>
                                    <p:set>
                                      <p:cBhvr>
                                        <p:cTn id="56" dur="1" fill="hold">
                                          <p:stCondLst>
                                            <p:cond delay="0"/>
                                          </p:stCondLst>
                                        </p:cTn>
                                        <p:tgtEl>
                                          <p:spTgt spid="330758"/>
                                        </p:tgtEl>
                                        <p:attrNameLst>
                                          <p:attrName>style.visibility</p:attrName>
                                        </p:attrNameLst>
                                      </p:cBhvr>
                                      <p:to>
                                        <p:strVal val="visible"/>
                                      </p:to>
                                    </p:set>
                                    <p:animEffect transition="in" filter="dissolve">
                                      <p:cBhvr>
                                        <p:cTn id="57" dur="500"/>
                                        <p:tgtEl>
                                          <p:spTgt spid="330758"/>
                                        </p:tgtEl>
                                      </p:cBhvr>
                                    </p:animEffect>
                                  </p:childTnLst>
                                </p:cTn>
                              </p:par>
                            </p:childTnLst>
                          </p:cTn>
                        </p:par>
                        <p:par>
                          <p:cTn id="58" fill="hold" nodeType="afterGroup">
                            <p:stCondLst>
                              <p:cond delay="12000"/>
                            </p:stCondLst>
                            <p:childTnLst>
                              <p:par>
                                <p:cTn id="59" presetID="9" presetClass="entr" presetSubtype="0" fill="hold" grpId="0" nodeType="afterEffect">
                                  <p:stCondLst>
                                    <p:cond delay="0"/>
                                  </p:stCondLst>
                                  <p:childTnLst>
                                    <p:set>
                                      <p:cBhvr>
                                        <p:cTn id="60" dur="1" fill="hold">
                                          <p:stCondLst>
                                            <p:cond delay="0"/>
                                          </p:stCondLst>
                                        </p:cTn>
                                        <p:tgtEl>
                                          <p:spTgt spid="330761"/>
                                        </p:tgtEl>
                                        <p:attrNameLst>
                                          <p:attrName>style.visibility</p:attrName>
                                        </p:attrNameLst>
                                      </p:cBhvr>
                                      <p:to>
                                        <p:strVal val="visible"/>
                                      </p:to>
                                    </p:set>
                                    <p:animEffect transition="in" filter="dissolve">
                                      <p:cBhvr>
                                        <p:cTn id="61" dur="500"/>
                                        <p:tgtEl>
                                          <p:spTgt spid="330761"/>
                                        </p:tgtEl>
                                      </p:cBhvr>
                                    </p:animEffect>
                                  </p:childTnLst>
                                </p:cTn>
                              </p:par>
                            </p:childTnLst>
                          </p:cTn>
                        </p:par>
                        <p:par>
                          <p:cTn id="62" fill="hold" nodeType="afterGroup">
                            <p:stCondLst>
                              <p:cond delay="12500"/>
                            </p:stCondLst>
                            <p:childTnLst>
                              <p:par>
                                <p:cTn id="63" presetID="22" presetClass="entr" presetSubtype="4" fill="hold" grpId="0" nodeType="afterEffect">
                                  <p:stCondLst>
                                    <p:cond delay="7000"/>
                                  </p:stCondLst>
                                  <p:childTnLst>
                                    <p:set>
                                      <p:cBhvr>
                                        <p:cTn id="64" dur="1" fill="hold">
                                          <p:stCondLst>
                                            <p:cond delay="0"/>
                                          </p:stCondLst>
                                        </p:cTn>
                                        <p:tgtEl>
                                          <p:spTgt spid="330782"/>
                                        </p:tgtEl>
                                        <p:attrNameLst>
                                          <p:attrName>style.visibility</p:attrName>
                                        </p:attrNameLst>
                                      </p:cBhvr>
                                      <p:to>
                                        <p:strVal val="visible"/>
                                      </p:to>
                                    </p:set>
                                    <p:animEffect transition="in" filter="wipe(down)">
                                      <p:cBhvr>
                                        <p:cTn id="65" dur="500"/>
                                        <p:tgtEl>
                                          <p:spTgt spid="330782"/>
                                        </p:tgtEl>
                                      </p:cBhvr>
                                    </p:animEffect>
                                  </p:childTnLst>
                                </p:cTn>
                              </p:par>
                            </p:childTnLst>
                          </p:cTn>
                        </p:par>
                        <p:par>
                          <p:cTn id="66" fill="hold" nodeType="afterGroup">
                            <p:stCondLst>
                              <p:cond delay="20000"/>
                            </p:stCondLst>
                            <p:childTnLst>
                              <p:par>
                                <p:cTn id="67" presetID="22" presetClass="entr" presetSubtype="8" fill="hold" grpId="0" nodeType="afterEffect">
                                  <p:stCondLst>
                                    <p:cond delay="2000"/>
                                  </p:stCondLst>
                                  <p:childTnLst>
                                    <p:set>
                                      <p:cBhvr>
                                        <p:cTn id="68" dur="1" fill="hold">
                                          <p:stCondLst>
                                            <p:cond delay="0"/>
                                          </p:stCondLst>
                                        </p:cTn>
                                        <p:tgtEl>
                                          <p:spTgt spid="330787"/>
                                        </p:tgtEl>
                                        <p:attrNameLst>
                                          <p:attrName>style.visibility</p:attrName>
                                        </p:attrNameLst>
                                      </p:cBhvr>
                                      <p:to>
                                        <p:strVal val="visible"/>
                                      </p:to>
                                    </p:set>
                                    <p:animEffect transition="in" filter="wipe(left)">
                                      <p:cBhvr>
                                        <p:cTn id="69" dur="500"/>
                                        <p:tgtEl>
                                          <p:spTgt spid="330787"/>
                                        </p:tgtEl>
                                      </p:cBhvr>
                                    </p:animEffect>
                                  </p:childTnLst>
                                </p:cTn>
                              </p:par>
                            </p:childTnLst>
                          </p:cTn>
                        </p:par>
                        <p:par>
                          <p:cTn id="70" fill="hold" nodeType="afterGroup">
                            <p:stCondLst>
                              <p:cond delay="22500"/>
                            </p:stCondLst>
                            <p:childTnLst>
                              <p:par>
                                <p:cTn id="71" presetID="9" presetClass="entr" presetSubtype="0" fill="hold" grpId="0" nodeType="afterEffect">
                                  <p:stCondLst>
                                    <p:cond delay="0"/>
                                  </p:stCondLst>
                                  <p:childTnLst>
                                    <p:set>
                                      <p:cBhvr>
                                        <p:cTn id="72" dur="1" fill="hold">
                                          <p:stCondLst>
                                            <p:cond delay="0"/>
                                          </p:stCondLst>
                                        </p:cTn>
                                        <p:tgtEl>
                                          <p:spTgt spid="330788"/>
                                        </p:tgtEl>
                                        <p:attrNameLst>
                                          <p:attrName>style.visibility</p:attrName>
                                        </p:attrNameLst>
                                      </p:cBhvr>
                                      <p:to>
                                        <p:strVal val="visible"/>
                                      </p:to>
                                    </p:set>
                                    <p:animEffect transition="in" filter="dissolve">
                                      <p:cBhvr>
                                        <p:cTn id="73" dur="500"/>
                                        <p:tgtEl>
                                          <p:spTgt spid="330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0757" grpId="0" animBg="1"/>
      <p:bldP spid="330758" grpId="0" animBg="1"/>
      <p:bldP spid="330760" grpId="0" autoUpdateAnimBg="0"/>
      <p:bldP spid="330769" grpId="0" animBg="1"/>
      <p:bldP spid="330770" grpId="0" animBg="1"/>
      <p:bldP spid="330771" grpId="0" animBg="1"/>
      <p:bldP spid="330772" grpId="0" autoUpdateAnimBg="0"/>
      <p:bldP spid="330773" grpId="0" animBg="1"/>
      <p:bldP spid="330778" grpId="0" autoUpdateAnimBg="0"/>
      <p:bldP spid="330782" grpId="0" animBg="1"/>
      <p:bldP spid="330784" grpId="0" animBg="1"/>
      <p:bldP spid="330785" grpId="0" animBg="1"/>
      <p:bldP spid="330761" grpId="0" autoUpdateAnimBg="0"/>
      <p:bldP spid="330787" grpId="0" animBg="1"/>
      <p:bldP spid="330754" grpId="0" animBg="1"/>
      <p:bldP spid="330765" grpId="0" autoUpdateAnimBg="0"/>
      <p:bldP spid="330788" grpId="0" autoUpdateAnimBg="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42 Jer 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8402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0" y="0"/>
            <a:ext cx="9144000" cy="990600"/>
          </a:xfrm>
          <a:solidFill>
            <a:srgbClr val="000090"/>
          </a:solidFill>
        </p:spPr>
        <p:txBody>
          <a:bodyPr/>
          <a:lstStyle/>
          <a:p>
            <a:pPr>
              <a:defRPr/>
            </a:pPr>
            <a:r>
              <a:rPr lang="en-US" sz="3600" b="1" dirty="0">
                <a:solidFill>
                  <a:srgbClr val="FFFFFF"/>
                </a:solidFill>
                <a:effectLst>
                  <a:outerShdw blurRad="38100" dist="38100" dir="2700000" algn="tl">
                    <a:srgbClr val="000000"/>
                  </a:outerShdw>
                </a:effectLst>
                <a:latin typeface="Arial" charset="0"/>
                <a:ea typeface="ＭＳ Ｐゴシック" charset="0"/>
                <a:cs typeface="Arial" charset="0"/>
              </a:rPr>
              <a:t>King Zedekiah</a:t>
            </a:r>
            <a:r>
              <a:rPr lang="mr-IN" altLang="ja-JP" sz="3600" b="1"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b="1" dirty="0">
                <a:solidFill>
                  <a:srgbClr val="FFFFFF"/>
                </a:solidFill>
                <a:effectLst>
                  <a:outerShdw blurRad="38100" dist="38100" dir="2700000" algn="tl">
                    <a:srgbClr val="000000"/>
                  </a:outerShdw>
                </a:effectLst>
                <a:latin typeface="Arial" charset="0"/>
                <a:ea typeface="ＭＳ Ｐゴシック" charset="0"/>
                <a:cs typeface="Arial" charset="0"/>
              </a:rPr>
              <a:t>s Accusations </a:t>
            </a:r>
            <a:r>
              <a:rPr lang="en-US" altLang="ja-JP" sz="4000" b="1" dirty="0">
                <a:solidFill>
                  <a:srgbClr val="FFFFFF"/>
                </a:solidFill>
                <a:effectLst>
                  <a:outerShdw blurRad="38100" dist="38100" dir="2700000" algn="tl">
                    <a:srgbClr val="000000"/>
                  </a:outerShdw>
                </a:effectLst>
                <a:latin typeface="Arial" charset="0"/>
                <a:ea typeface="ＭＳ Ｐゴシック" charset="0"/>
                <a:cs typeface="Arial" charset="0"/>
              </a:rPr>
              <a:t>(32:3-5)</a:t>
            </a:r>
            <a:endParaRPr lang="en-US" sz="40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pic>
        <p:nvPicPr>
          <p:cNvPr id="4" name="Picture 3" descr="Pict-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 y="3048000"/>
            <a:ext cx="2476500" cy="1641475"/>
          </a:xfrm>
          <a:prstGeom prst="rect">
            <a:avLst/>
          </a:prstGeom>
          <a:noFill/>
          <a:ln w="101600">
            <a:solidFill>
              <a:schemeClr val="bg2">
                <a:lumMod val="90000"/>
              </a:schemeClr>
            </a:solidFill>
            <a:miter lim="800000"/>
            <a:headEnd/>
            <a:tailEnd/>
          </a:ln>
        </p:spPr>
      </p:pic>
      <p:sp>
        <p:nvSpPr>
          <p:cNvPr id="6" name="Title 1"/>
          <p:cNvSpPr txBox="1">
            <a:spLocks/>
          </p:cNvSpPr>
          <p:nvPr/>
        </p:nvSpPr>
        <p:spPr bwMode="auto">
          <a:xfrm>
            <a:off x="4800600" y="1143000"/>
            <a:ext cx="43434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3200" dirty="0">
                <a:solidFill>
                  <a:srgbClr val="FFFFFF"/>
                </a:solidFill>
                <a:cs typeface="Arial" charset="0"/>
              </a:rPr>
              <a:t>Verse 3:</a:t>
            </a:r>
            <a:br>
              <a:rPr lang="en-US" sz="3200" dirty="0">
                <a:solidFill>
                  <a:srgbClr val="FFFFFF"/>
                </a:solidFill>
                <a:cs typeface="Arial" charset="0"/>
              </a:rPr>
            </a:br>
            <a:r>
              <a:rPr lang="mr-IN" altLang="ja-JP" sz="3200" dirty="0">
                <a:solidFill>
                  <a:srgbClr val="FFFFFF"/>
                </a:solidFill>
                <a:cs typeface="Arial" charset="0"/>
              </a:rPr>
              <a:t>"</a:t>
            </a:r>
            <a:r>
              <a:rPr lang="en-US" altLang="ja-JP" sz="3200" dirty="0">
                <a:solidFill>
                  <a:srgbClr val="FFFFFF"/>
                </a:solidFill>
                <a:cs typeface="Arial" charset="0"/>
              </a:rPr>
              <a:t>Jerusalem Fall?</a:t>
            </a:r>
            <a:br>
              <a:rPr lang="en-US" altLang="ja-JP" sz="3200" dirty="0">
                <a:solidFill>
                  <a:srgbClr val="FFFFFF"/>
                </a:solidFill>
                <a:cs typeface="Arial" charset="0"/>
              </a:rPr>
            </a:br>
            <a:r>
              <a:rPr lang="en-US" altLang="ja-JP" sz="3200" u="sng" dirty="0">
                <a:solidFill>
                  <a:srgbClr val="FFFFFF"/>
                </a:solidFill>
                <a:cs typeface="Arial" charset="0"/>
              </a:rPr>
              <a:t>That</a:t>
            </a:r>
            <a:r>
              <a:rPr lang="mr-IN" altLang="ja-JP" sz="3200" u="sng" dirty="0">
                <a:solidFill>
                  <a:srgbClr val="FFFFFF"/>
                </a:solidFill>
                <a:cs typeface="Arial" charset="0"/>
              </a:rPr>
              <a:t>'</a:t>
            </a:r>
            <a:r>
              <a:rPr lang="en-US" altLang="ja-JP" sz="3200" u="sng" dirty="0">
                <a:solidFill>
                  <a:srgbClr val="FFFFFF"/>
                </a:solidFill>
                <a:cs typeface="Arial" charset="0"/>
              </a:rPr>
              <a:t>s negative!</a:t>
            </a:r>
            <a:r>
              <a:rPr lang="mr-IN" altLang="ja-JP" sz="3200" u="sng" dirty="0">
                <a:solidFill>
                  <a:srgbClr val="FFFFFF"/>
                </a:solidFill>
                <a:cs typeface="Arial" charset="0"/>
              </a:rPr>
              <a:t>"</a:t>
            </a:r>
            <a:endParaRPr lang="en-US" sz="3200" u="sng" dirty="0">
              <a:solidFill>
                <a:srgbClr val="FFFFFF"/>
              </a:solidFill>
              <a:cs typeface="Arial" charset="0"/>
            </a:endParaRPr>
          </a:p>
        </p:txBody>
      </p:sp>
      <p:sp>
        <p:nvSpPr>
          <p:cNvPr id="7" name="Title 1"/>
          <p:cNvSpPr txBox="1">
            <a:spLocks/>
          </p:cNvSpPr>
          <p:nvPr/>
        </p:nvSpPr>
        <p:spPr bwMode="auto">
          <a:xfrm>
            <a:off x="4800600" y="3124200"/>
            <a:ext cx="43434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3200" dirty="0">
                <a:solidFill>
                  <a:srgbClr val="FFFFFF"/>
                </a:solidFill>
                <a:cs typeface="Arial" charset="0"/>
              </a:rPr>
              <a:t>Verses 4-5a:</a:t>
            </a:r>
            <a:br>
              <a:rPr lang="en-US" sz="3200" dirty="0">
                <a:solidFill>
                  <a:srgbClr val="FFFFFF"/>
                </a:solidFill>
                <a:cs typeface="Arial" charset="0"/>
              </a:rPr>
            </a:br>
            <a:r>
              <a:rPr lang="mr-IN" altLang="ja-JP" sz="3200" dirty="0">
                <a:solidFill>
                  <a:srgbClr val="FFFFFF"/>
                </a:solidFill>
                <a:cs typeface="Arial" charset="0"/>
              </a:rPr>
              <a:t>"</a:t>
            </a:r>
            <a:r>
              <a:rPr lang="en-US" altLang="ja-JP" sz="3200" dirty="0">
                <a:solidFill>
                  <a:srgbClr val="FFFFFF"/>
                </a:solidFill>
                <a:cs typeface="Arial" charset="0"/>
              </a:rPr>
              <a:t>Me captured?</a:t>
            </a:r>
            <a:br>
              <a:rPr lang="en-US" altLang="ja-JP" sz="3200" dirty="0">
                <a:solidFill>
                  <a:srgbClr val="FFFFFF"/>
                </a:solidFill>
                <a:cs typeface="Arial" charset="0"/>
              </a:rPr>
            </a:br>
            <a:r>
              <a:rPr lang="en-US" altLang="ja-JP" sz="3200" u="sng" dirty="0">
                <a:solidFill>
                  <a:srgbClr val="FFFFFF"/>
                </a:solidFill>
                <a:cs typeface="Arial" charset="0"/>
              </a:rPr>
              <a:t>That</a:t>
            </a:r>
            <a:r>
              <a:rPr lang="mr-IN" altLang="ja-JP" sz="3200" u="sng" dirty="0">
                <a:solidFill>
                  <a:srgbClr val="FFFFFF"/>
                </a:solidFill>
                <a:cs typeface="Arial" charset="0"/>
              </a:rPr>
              <a:t>'</a:t>
            </a:r>
            <a:r>
              <a:rPr lang="en-US" altLang="ja-JP" sz="3200" u="sng" dirty="0">
                <a:solidFill>
                  <a:srgbClr val="FFFFFF"/>
                </a:solidFill>
                <a:cs typeface="Arial" charset="0"/>
              </a:rPr>
              <a:t>s treason!</a:t>
            </a:r>
            <a:r>
              <a:rPr lang="mr-IN" altLang="ja-JP" sz="3200" u="sng" dirty="0">
                <a:solidFill>
                  <a:srgbClr val="FFFFFF"/>
                </a:solidFill>
                <a:cs typeface="Arial" charset="0"/>
              </a:rPr>
              <a:t>"</a:t>
            </a:r>
            <a:endParaRPr lang="en-US" sz="3200" u="sng" dirty="0">
              <a:solidFill>
                <a:srgbClr val="FFFFFF"/>
              </a:solidFill>
              <a:cs typeface="Arial" charset="0"/>
            </a:endParaRPr>
          </a:p>
        </p:txBody>
      </p:sp>
      <p:sp>
        <p:nvSpPr>
          <p:cNvPr id="8" name="Title 1"/>
          <p:cNvSpPr txBox="1">
            <a:spLocks/>
          </p:cNvSpPr>
          <p:nvPr/>
        </p:nvSpPr>
        <p:spPr bwMode="auto">
          <a:xfrm>
            <a:off x="4800600" y="5105400"/>
            <a:ext cx="43434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3200" dirty="0">
                <a:solidFill>
                  <a:srgbClr val="FFFFFF"/>
                </a:solidFill>
                <a:cs typeface="Arial" charset="0"/>
              </a:rPr>
              <a:t>Verse 5b:</a:t>
            </a:r>
            <a:br>
              <a:rPr lang="en-US" sz="3200" dirty="0">
                <a:solidFill>
                  <a:srgbClr val="FFFFFF"/>
                </a:solidFill>
                <a:cs typeface="Arial" charset="0"/>
              </a:rPr>
            </a:br>
            <a:r>
              <a:rPr lang="mr-IN" altLang="ja-JP" sz="3200" dirty="0">
                <a:solidFill>
                  <a:srgbClr val="FFFFFF"/>
                </a:solidFill>
                <a:cs typeface="Arial" charset="0"/>
              </a:rPr>
              <a:t>"</a:t>
            </a:r>
            <a:r>
              <a:rPr lang="en-US" altLang="ja-JP" sz="3200" dirty="0">
                <a:solidFill>
                  <a:srgbClr val="FFFFFF"/>
                </a:solidFill>
                <a:cs typeface="Arial" charset="0"/>
              </a:rPr>
              <a:t>Stop fighting?</a:t>
            </a:r>
            <a:br>
              <a:rPr lang="en-US" altLang="ja-JP" sz="3200" dirty="0">
                <a:solidFill>
                  <a:srgbClr val="FFFFFF"/>
                </a:solidFill>
                <a:cs typeface="Arial" charset="0"/>
              </a:rPr>
            </a:br>
            <a:r>
              <a:rPr lang="en-US" altLang="ja-JP" sz="3200" u="sng" dirty="0">
                <a:solidFill>
                  <a:srgbClr val="FFFFFF"/>
                </a:solidFill>
                <a:cs typeface="Arial" charset="0"/>
              </a:rPr>
              <a:t>That</a:t>
            </a:r>
            <a:r>
              <a:rPr lang="mr-IN" altLang="ja-JP" sz="3200" u="sng" dirty="0">
                <a:solidFill>
                  <a:srgbClr val="FFFFFF"/>
                </a:solidFill>
                <a:cs typeface="Arial" charset="0"/>
              </a:rPr>
              <a:t>'</a:t>
            </a:r>
            <a:r>
              <a:rPr lang="en-US" altLang="ja-JP" sz="3200" u="sng" dirty="0">
                <a:solidFill>
                  <a:srgbClr val="FFFFFF"/>
                </a:solidFill>
                <a:cs typeface="Arial" charset="0"/>
              </a:rPr>
              <a:t>s cowardice</a:t>
            </a:r>
            <a:r>
              <a:rPr lang="mr-IN" altLang="ja-JP" sz="3200" u="sng" dirty="0">
                <a:solidFill>
                  <a:srgbClr val="FFFFFF"/>
                </a:solidFill>
                <a:cs typeface="Arial" charset="0"/>
              </a:rPr>
              <a:t>"</a:t>
            </a:r>
            <a:r>
              <a:rPr lang="en-US" altLang="ja-JP" sz="3200" u="sng" dirty="0">
                <a:solidFill>
                  <a:srgbClr val="FFFFFF"/>
                </a:solidFill>
                <a:cs typeface="Arial" charset="0"/>
              </a:rPr>
              <a:t>!</a:t>
            </a:r>
            <a:endParaRPr lang="en-US" sz="3200" u="sng" dirty="0">
              <a:solidFill>
                <a:srgbClr val="FFFFFF"/>
              </a:solidFill>
              <a:cs typeface="Arial" charset="0"/>
            </a:endParaRPr>
          </a:p>
        </p:txBody>
      </p:sp>
      <p:sp>
        <p:nvSpPr>
          <p:cNvPr id="10" name="Title 1"/>
          <p:cNvSpPr txBox="1">
            <a:spLocks/>
          </p:cNvSpPr>
          <p:nvPr/>
        </p:nvSpPr>
        <p:spPr bwMode="auto">
          <a:xfrm>
            <a:off x="1981200" y="2133600"/>
            <a:ext cx="1295400" cy="16002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en-US" sz="3200" b="1">
                <a:solidFill>
                  <a:srgbClr val="000000"/>
                </a:solidFill>
                <a:effectLst>
                  <a:glow rad="165100">
                    <a:srgbClr val="FFFFFF">
                      <a:alpha val="75000"/>
                    </a:srgbClr>
                  </a:glow>
                </a:effectLst>
                <a:latin typeface="Arial" charset="0"/>
                <a:ea typeface="Arial" charset="0"/>
                <a:cs typeface="Arial" charset="0"/>
              </a:rPr>
              <a:t>Jews as figs:</a:t>
            </a:r>
            <a:endParaRPr lang="en-US" sz="3200" b="1" u="sng">
              <a:solidFill>
                <a:srgbClr val="000000"/>
              </a:solidFill>
              <a:effectLst>
                <a:glow rad="165100">
                  <a:srgbClr val="FFFFFF">
                    <a:alpha val="75000"/>
                  </a:srgbClr>
                </a:glow>
              </a:effectLst>
              <a:latin typeface="Arial" charset="0"/>
              <a:ea typeface="Arial" charset="0"/>
              <a:cs typeface="Arial" charset="0"/>
            </a:endParaRPr>
          </a:p>
        </p:txBody>
      </p:sp>
      <p:sp>
        <p:nvSpPr>
          <p:cNvPr id="11" name="Title 1"/>
          <p:cNvSpPr txBox="1">
            <a:spLocks/>
          </p:cNvSpPr>
          <p:nvPr/>
        </p:nvSpPr>
        <p:spPr bwMode="auto">
          <a:xfrm>
            <a:off x="609600" y="5410200"/>
            <a:ext cx="2895600" cy="6858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en-US" sz="3200" b="1">
                <a:solidFill>
                  <a:srgbClr val="000000"/>
                </a:solidFill>
                <a:effectLst>
                  <a:glow rad="165100">
                    <a:srgbClr val="FFFFFF">
                      <a:alpha val="75000"/>
                    </a:srgbClr>
                  </a:glow>
                </a:effectLst>
                <a:latin typeface="Arial" charset="0"/>
                <a:ea typeface="Arial" charset="0"/>
                <a:cs typeface="Arial" charset="0"/>
              </a:rPr>
              <a:t>Babylonians</a:t>
            </a:r>
            <a:endParaRPr lang="en-US" sz="3200" b="1" u="sng">
              <a:solidFill>
                <a:srgbClr val="000000"/>
              </a:solidFill>
              <a:effectLst>
                <a:glow rad="165100">
                  <a:srgbClr val="FFFFFF">
                    <a:alpha val="75000"/>
                  </a:srgbClr>
                </a:glow>
              </a:effectLst>
              <a:latin typeface="Arial" charset="0"/>
              <a:ea typeface="Arial" charset="0"/>
              <a:cs typeface="Arial" charset="0"/>
            </a:endParaRPr>
          </a:p>
        </p:txBody>
      </p:sp>
      <p:sp>
        <p:nvSpPr>
          <p:cNvPr id="14" name="Down Arrow 13"/>
          <p:cNvSpPr/>
          <p:nvPr/>
        </p:nvSpPr>
        <p:spPr>
          <a:xfrm>
            <a:off x="1219200" y="3962400"/>
            <a:ext cx="381000" cy="1600200"/>
          </a:xfrm>
          <a:prstGeom prst="downArrow">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4000">
              <a:solidFill>
                <a:srgbClr val="FFFFFF"/>
              </a:solidFill>
              <a:latin typeface="Times New Roman"/>
            </a:endParaRPr>
          </a:p>
        </p:txBody>
      </p:sp>
      <p:sp>
        <p:nvSpPr>
          <p:cNvPr id="15" name="Title 1"/>
          <p:cNvSpPr txBox="1">
            <a:spLocks/>
          </p:cNvSpPr>
          <p:nvPr/>
        </p:nvSpPr>
        <p:spPr bwMode="auto">
          <a:xfrm>
            <a:off x="609600" y="3352800"/>
            <a:ext cx="1524000" cy="6096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en-US" sz="3200" b="1">
                <a:solidFill>
                  <a:srgbClr val="000000"/>
                </a:solidFill>
                <a:effectLst>
                  <a:glow rad="165100">
                    <a:srgbClr val="FFFFFF">
                      <a:alpha val="75000"/>
                    </a:srgbClr>
                  </a:glow>
                </a:effectLst>
                <a:latin typeface="Arial" charset="0"/>
                <a:ea typeface="Arial" charset="0"/>
                <a:cs typeface="Arial" charset="0"/>
              </a:rPr>
              <a:t>good</a:t>
            </a:r>
            <a:endParaRPr lang="en-US" sz="3200" b="1" u="sng">
              <a:solidFill>
                <a:srgbClr val="000000"/>
              </a:solidFill>
              <a:effectLst>
                <a:glow rad="165100">
                  <a:srgbClr val="FFFFFF">
                    <a:alpha val="75000"/>
                  </a:srgbClr>
                </a:glow>
              </a:effectLst>
              <a:latin typeface="Arial" charset="0"/>
              <a:ea typeface="Arial" charset="0"/>
              <a:cs typeface="Arial" charset="0"/>
            </a:endParaRPr>
          </a:p>
        </p:txBody>
      </p:sp>
      <p:sp>
        <p:nvSpPr>
          <p:cNvPr id="17" name="Title 1"/>
          <p:cNvSpPr txBox="1">
            <a:spLocks/>
          </p:cNvSpPr>
          <p:nvPr/>
        </p:nvSpPr>
        <p:spPr bwMode="auto">
          <a:xfrm>
            <a:off x="1676400" y="3886200"/>
            <a:ext cx="1524000" cy="6096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en-US" sz="3200" b="1" dirty="0">
                <a:solidFill>
                  <a:srgbClr val="000000"/>
                </a:solidFill>
                <a:effectLst>
                  <a:glow rad="165100">
                    <a:srgbClr val="FFFFFF">
                      <a:alpha val="75000"/>
                    </a:srgbClr>
                  </a:glow>
                </a:effectLst>
                <a:latin typeface="Arial" charset="0"/>
                <a:ea typeface="Arial" charset="0"/>
                <a:cs typeface="Arial" charset="0"/>
              </a:rPr>
              <a:t>bad</a:t>
            </a:r>
            <a:endParaRPr lang="en-US" sz="3200" b="1" u="sng" dirty="0">
              <a:solidFill>
                <a:srgbClr val="000000"/>
              </a:solidFill>
              <a:effectLst>
                <a:glow rad="165100">
                  <a:srgbClr val="FFFFFF">
                    <a:alpha val="75000"/>
                  </a:srgbClr>
                </a:glow>
              </a:effectLst>
              <a:latin typeface="Arial" charset="0"/>
              <a:ea typeface="Arial" charset="0"/>
              <a:cs typeface="Arial" charset="0"/>
            </a:endParaRPr>
          </a:p>
        </p:txBody>
      </p:sp>
      <p:sp>
        <p:nvSpPr>
          <p:cNvPr id="13" name="Title 1"/>
          <p:cNvSpPr txBox="1">
            <a:spLocks/>
          </p:cNvSpPr>
          <p:nvPr/>
        </p:nvSpPr>
        <p:spPr bwMode="auto">
          <a:xfrm>
            <a:off x="0" y="6224403"/>
            <a:ext cx="4840288" cy="627557"/>
          </a:xfrm>
          <a:prstGeom prst="rect">
            <a:avLst/>
          </a:prstGeom>
          <a:solidFill>
            <a:srgbClr val="80000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effectLst>
                  <a:outerShdw blurRad="38100" dist="38100" dir="2700000" algn="tl">
                    <a:srgbClr val="000000"/>
                  </a:outerShdw>
                </a:effectLst>
                <a:latin typeface="Arial" charset="0"/>
                <a:ea typeface="ＭＳ Ｐゴシック" charset="0"/>
                <a:cs typeface="Arial" charset="0"/>
              </a:rPr>
              <a:t>Jeremiah 24 Figs</a:t>
            </a:r>
            <a:endParaRPr lang="en-US" sz="4000" b="1"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Tree>
    <p:extLst>
      <p:ext uri="{BB962C8B-B14F-4D97-AF65-F5344CB8AC3E}">
        <p14:creationId xmlns:p14="http://schemas.microsoft.com/office/powerpoint/2010/main" val="358513842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1"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up)">
                                      <p:cBhvr>
                                        <p:cTn id="34" dur="500"/>
                                        <p:tgtEl>
                                          <p:spTgt spid="14"/>
                                        </p:tgtEl>
                                      </p:cBhvr>
                                    </p:animEffect>
                                  </p:childTnLst>
                                </p:cTn>
                              </p:par>
                            </p:childTnLst>
                          </p:cTn>
                        </p:par>
                        <p:par>
                          <p:cTn id="35" fill="hold" nodeType="afterGroup">
                            <p:stCondLst>
                              <p:cond delay="500"/>
                            </p:stCondLst>
                            <p:childTnLst>
                              <p:par>
                                <p:cTn id="36" presetID="1" presetClass="entr" presetSubtype="0" fill="hold" nodeType="after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4"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2"/>
          <p:cNvPicPr>
            <a:picLocks noChangeAspect="1" noChangeArrowheads="1"/>
          </p:cNvPicPr>
          <p:nvPr/>
        </p:nvPicPr>
        <p:blipFill>
          <a:blip r:embed="rId3" cstate="screen">
            <a:lum contrast="30000"/>
            <a:extLst>
              <a:ext uri="{28A0092B-C50C-407E-A947-70E740481C1C}">
                <a14:useLocalDpi xmlns:a14="http://schemas.microsoft.com/office/drawing/2010/main"/>
              </a:ext>
            </a:extLst>
          </a:blip>
          <a:srcRect/>
          <a:stretch>
            <a:fillRect/>
          </a:stretch>
        </p:blipFill>
        <p:spPr bwMode="auto">
          <a:xfrm>
            <a:off x="0" y="0"/>
            <a:ext cx="91440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4851" name="Text Box 3"/>
          <p:cNvSpPr txBox="1">
            <a:spLocks noChangeArrowheads="1"/>
          </p:cNvSpPr>
          <p:nvPr/>
        </p:nvSpPr>
        <p:spPr bwMode="auto">
          <a:xfrm>
            <a:off x="381000" y="457200"/>
            <a:ext cx="8382000" cy="4524375"/>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defTabSz="914400" fontAlgn="base">
              <a:spcBef>
                <a:spcPct val="0"/>
              </a:spcBef>
              <a:spcAft>
                <a:spcPct val="0"/>
              </a:spcAft>
              <a:defRPr/>
            </a:pPr>
            <a:r>
              <a:rPr lang="mr-IN" sz="4800" b="1" dirty="0">
                <a:solidFill>
                  <a:srgbClr val="FFFFFF"/>
                </a:solidFill>
                <a:latin typeface="Arial"/>
                <a:ea typeface="ＭＳ Ｐゴシック" charset="-128"/>
                <a:cs typeface="Arial"/>
              </a:rPr>
              <a:t>"</a:t>
            </a:r>
            <a:r>
              <a:rPr lang="en-US" sz="4800" b="1" dirty="0">
                <a:solidFill>
                  <a:srgbClr val="FFFFFF"/>
                </a:solidFill>
                <a:latin typeface="Arial"/>
                <a:ea typeface="ＭＳ Ｐゴシック" charset="-128"/>
                <a:cs typeface="Arial"/>
              </a:rPr>
              <a:t>If one of your countrymen becomes poor and sells some of his property, his nearest relative is to come and redeem what his countryman has sold</a:t>
            </a:r>
            <a:r>
              <a:rPr lang="mr-IN" sz="4800" b="1" dirty="0">
                <a:solidFill>
                  <a:srgbClr val="FFFFFF"/>
                </a:solidFill>
                <a:latin typeface="Arial"/>
                <a:ea typeface="ＭＳ Ｐゴシック" charset="-128"/>
                <a:cs typeface="Arial"/>
              </a:rPr>
              <a:t>"</a:t>
            </a:r>
            <a:r>
              <a:rPr lang="en-US" sz="4800" b="1" dirty="0">
                <a:solidFill>
                  <a:srgbClr val="FFFFFF"/>
                </a:solidFill>
                <a:latin typeface="Arial"/>
                <a:ea typeface="ＭＳ Ｐゴシック" charset="-128"/>
                <a:cs typeface="Arial"/>
              </a:rPr>
              <a:t> </a:t>
            </a:r>
          </a:p>
        </p:txBody>
      </p:sp>
      <p:sp>
        <p:nvSpPr>
          <p:cNvPr id="169987" name="Title 3"/>
          <p:cNvSpPr>
            <a:spLocks noGrp="1"/>
          </p:cNvSpPr>
          <p:nvPr>
            <p:ph type="title" idx="4294967295"/>
          </p:nvPr>
        </p:nvSpPr>
        <p:spPr>
          <a:xfrm>
            <a:off x="1066800" y="5715000"/>
            <a:ext cx="7772400" cy="1143000"/>
          </a:xfrm>
        </p:spPr>
        <p:txBody>
          <a:bodyPr/>
          <a:lstStyle/>
          <a:p>
            <a:pPr algn="r"/>
            <a:r>
              <a:rPr lang="en-US" sz="4000" b="1">
                <a:solidFill>
                  <a:srgbClr val="FFFFFF"/>
                </a:solidFill>
                <a:latin typeface="Arial" charset="0"/>
                <a:ea typeface="ＭＳ Ｐゴシック" charset="0"/>
              </a:rPr>
              <a:t>Leviticus 25:25</a:t>
            </a:r>
          </a:p>
        </p:txBody>
      </p:sp>
    </p:spTree>
    <p:extLst>
      <p:ext uri="{BB962C8B-B14F-4D97-AF65-F5344CB8AC3E}">
        <p14:creationId xmlns:p14="http://schemas.microsoft.com/office/powerpoint/2010/main" val="3906389452"/>
      </p:ext>
    </p:extLst>
  </p:cSld>
  <p:clrMapOvr>
    <a:masterClrMapping/>
  </p:clrMapOvr>
  <p:transition>
    <p:dissolve/>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0"/>
            <a:ext cx="5741988" cy="708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91860" name="Freeform 20" descr="20%"/>
          <p:cNvSpPr>
            <a:spLocks/>
          </p:cNvSpPr>
          <p:nvPr/>
        </p:nvSpPr>
        <p:spPr bwMode="auto">
          <a:xfrm>
            <a:off x="1563688" y="-457200"/>
            <a:ext cx="6535737" cy="7924800"/>
          </a:xfrm>
          <a:custGeom>
            <a:avLst/>
            <a:gdLst>
              <a:gd name="T0" fmla="*/ 2147483647 w 4117"/>
              <a:gd name="T1" fmla="*/ 2147483647 h 4593"/>
              <a:gd name="T2" fmla="*/ 2147483647 w 4117"/>
              <a:gd name="T3" fmla="*/ 2147483647 h 4593"/>
              <a:gd name="T4" fmla="*/ 2147483647 w 4117"/>
              <a:gd name="T5" fmla="*/ 2147483647 h 4593"/>
              <a:gd name="T6" fmla="*/ 2147483647 w 4117"/>
              <a:gd name="T7" fmla="*/ 2147483647 h 4593"/>
              <a:gd name="T8" fmla="*/ 2147483647 w 4117"/>
              <a:gd name="T9" fmla="*/ 2147483647 h 4593"/>
              <a:gd name="T10" fmla="*/ 2147483647 w 4117"/>
              <a:gd name="T11" fmla="*/ 2147483647 h 4593"/>
              <a:gd name="T12" fmla="*/ 2147483647 w 4117"/>
              <a:gd name="T13" fmla="*/ 2147483647 h 4593"/>
              <a:gd name="T14" fmla="*/ 2147483647 w 4117"/>
              <a:gd name="T15" fmla="*/ 2147483647 h 4593"/>
              <a:gd name="T16" fmla="*/ 2147483647 w 4117"/>
              <a:gd name="T17" fmla="*/ 2147483647 h 4593"/>
              <a:gd name="T18" fmla="*/ 2147483647 w 4117"/>
              <a:gd name="T19" fmla="*/ 2147483647 h 4593"/>
              <a:gd name="T20" fmla="*/ 2147483647 w 4117"/>
              <a:gd name="T21" fmla="*/ 2147483647 h 4593"/>
              <a:gd name="T22" fmla="*/ 2147483647 w 4117"/>
              <a:gd name="T23" fmla="*/ 2147483647 h 4593"/>
              <a:gd name="T24" fmla="*/ 2147483647 w 4117"/>
              <a:gd name="T25" fmla="*/ 2147483647 h 4593"/>
              <a:gd name="T26" fmla="*/ 2147483647 w 4117"/>
              <a:gd name="T27" fmla="*/ 2147483647 h 4593"/>
              <a:gd name="T28" fmla="*/ 2147483647 w 4117"/>
              <a:gd name="T29" fmla="*/ 2147483647 h 4593"/>
              <a:gd name="T30" fmla="*/ 2147483647 w 4117"/>
              <a:gd name="T31" fmla="*/ 2147483647 h 4593"/>
              <a:gd name="T32" fmla="*/ 2147483647 w 4117"/>
              <a:gd name="T33" fmla="*/ 2147483647 h 4593"/>
              <a:gd name="T34" fmla="*/ 2147483647 w 4117"/>
              <a:gd name="T35" fmla="*/ 2147483647 h 4593"/>
              <a:gd name="T36" fmla="*/ 2147483647 w 4117"/>
              <a:gd name="T37" fmla="*/ 2147483647 h 4593"/>
              <a:gd name="T38" fmla="*/ 2147483647 w 4117"/>
              <a:gd name="T39" fmla="*/ 2147483647 h 4593"/>
              <a:gd name="T40" fmla="*/ 2147483647 w 4117"/>
              <a:gd name="T41" fmla="*/ 2147483647 h 4593"/>
              <a:gd name="T42" fmla="*/ 2147483647 w 4117"/>
              <a:gd name="T43" fmla="*/ 2147483647 h 4593"/>
              <a:gd name="T44" fmla="*/ 2147483647 w 4117"/>
              <a:gd name="T45" fmla="*/ 2147483647 h 4593"/>
              <a:gd name="T46" fmla="*/ 2147483647 w 4117"/>
              <a:gd name="T47" fmla="*/ 2147483647 h 4593"/>
              <a:gd name="T48" fmla="*/ 2147483647 w 4117"/>
              <a:gd name="T49" fmla="*/ 2147483647 h 4593"/>
              <a:gd name="T50" fmla="*/ 2147483647 w 4117"/>
              <a:gd name="T51" fmla="*/ 2147483647 h 4593"/>
              <a:gd name="T52" fmla="*/ 2147483647 w 4117"/>
              <a:gd name="T53" fmla="*/ 2147483647 h 4593"/>
              <a:gd name="T54" fmla="*/ 2147483647 w 4117"/>
              <a:gd name="T55" fmla="*/ 2147483647 h 4593"/>
              <a:gd name="T56" fmla="*/ 2147483647 w 4117"/>
              <a:gd name="T57" fmla="*/ 2147483647 h 4593"/>
              <a:gd name="T58" fmla="*/ 2147483647 w 4117"/>
              <a:gd name="T59" fmla="*/ 2147483647 h 4593"/>
              <a:gd name="T60" fmla="*/ 2147483647 w 4117"/>
              <a:gd name="T61" fmla="*/ 2147483647 h 4593"/>
              <a:gd name="T62" fmla="*/ 2147483647 w 4117"/>
              <a:gd name="T63" fmla="*/ 2147483647 h 4593"/>
              <a:gd name="T64" fmla="*/ 2147483647 w 4117"/>
              <a:gd name="T65" fmla="*/ 2147483647 h 4593"/>
              <a:gd name="T66" fmla="*/ 2147483647 w 4117"/>
              <a:gd name="T67" fmla="*/ 2147483647 h 4593"/>
              <a:gd name="T68" fmla="*/ 2147483647 w 4117"/>
              <a:gd name="T69" fmla="*/ 2147483647 h 4593"/>
              <a:gd name="T70" fmla="*/ 2147483647 w 4117"/>
              <a:gd name="T71" fmla="*/ 2147483647 h 4593"/>
              <a:gd name="T72" fmla="*/ 2147483647 w 4117"/>
              <a:gd name="T73" fmla="*/ 2147483647 h 4593"/>
              <a:gd name="T74" fmla="*/ 2147483647 w 4117"/>
              <a:gd name="T75" fmla="*/ 2147483647 h 459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117"/>
              <a:gd name="T115" fmla="*/ 0 h 4593"/>
              <a:gd name="T116" fmla="*/ 4117 w 4117"/>
              <a:gd name="T117" fmla="*/ 4593 h 459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117" h="4593">
                <a:moveTo>
                  <a:pt x="2044" y="194"/>
                </a:moveTo>
                <a:cubicBezTo>
                  <a:pt x="2007" y="205"/>
                  <a:pt x="1986" y="221"/>
                  <a:pt x="1970" y="258"/>
                </a:cubicBezTo>
                <a:cubicBezTo>
                  <a:pt x="1960" y="278"/>
                  <a:pt x="1966" y="309"/>
                  <a:pt x="1948" y="322"/>
                </a:cubicBezTo>
                <a:cubicBezTo>
                  <a:pt x="1901" y="352"/>
                  <a:pt x="1854" y="355"/>
                  <a:pt x="1799" y="364"/>
                </a:cubicBezTo>
                <a:cubicBezTo>
                  <a:pt x="1734" y="462"/>
                  <a:pt x="1681" y="569"/>
                  <a:pt x="1596" y="652"/>
                </a:cubicBezTo>
                <a:cubicBezTo>
                  <a:pt x="1589" y="673"/>
                  <a:pt x="1582" y="694"/>
                  <a:pt x="1575" y="716"/>
                </a:cubicBezTo>
                <a:cubicBezTo>
                  <a:pt x="1571" y="726"/>
                  <a:pt x="1564" y="748"/>
                  <a:pt x="1564" y="748"/>
                </a:cubicBezTo>
                <a:cubicBezTo>
                  <a:pt x="1596" y="780"/>
                  <a:pt x="1613" y="777"/>
                  <a:pt x="1628" y="823"/>
                </a:cubicBezTo>
                <a:cubicBezTo>
                  <a:pt x="1608" y="836"/>
                  <a:pt x="1583" y="841"/>
                  <a:pt x="1564" y="855"/>
                </a:cubicBezTo>
                <a:cubicBezTo>
                  <a:pt x="1536" y="873"/>
                  <a:pt x="1515" y="899"/>
                  <a:pt x="1490" y="919"/>
                </a:cubicBezTo>
                <a:cubicBezTo>
                  <a:pt x="1475" y="962"/>
                  <a:pt x="1452" y="979"/>
                  <a:pt x="1415" y="1004"/>
                </a:cubicBezTo>
                <a:cubicBezTo>
                  <a:pt x="1385" y="1048"/>
                  <a:pt x="1351" y="1082"/>
                  <a:pt x="1308" y="1111"/>
                </a:cubicBezTo>
                <a:cubicBezTo>
                  <a:pt x="1271" y="1166"/>
                  <a:pt x="1296" y="1119"/>
                  <a:pt x="1276" y="1196"/>
                </a:cubicBezTo>
                <a:cubicBezTo>
                  <a:pt x="1270" y="1217"/>
                  <a:pt x="1255" y="1260"/>
                  <a:pt x="1255" y="1260"/>
                </a:cubicBezTo>
                <a:cubicBezTo>
                  <a:pt x="1258" y="1274"/>
                  <a:pt x="1257" y="1290"/>
                  <a:pt x="1266" y="1303"/>
                </a:cubicBezTo>
                <a:cubicBezTo>
                  <a:pt x="1273" y="1313"/>
                  <a:pt x="1293" y="1312"/>
                  <a:pt x="1298" y="1324"/>
                </a:cubicBezTo>
                <a:cubicBezTo>
                  <a:pt x="1307" y="1348"/>
                  <a:pt x="1267" y="1372"/>
                  <a:pt x="1255" y="1378"/>
                </a:cubicBezTo>
                <a:cubicBezTo>
                  <a:pt x="1215" y="1394"/>
                  <a:pt x="1177" y="1400"/>
                  <a:pt x="1138" y="1420"/>
                </a:cubicBezTo>
                <a:cubicBezTo>
                  <a:pt x="1059" y="1394"/>
                  <a:pt x="1095" y="1393"/>
                  <a:pt x="1031" y="1410"/>
                </a:cubicBezTo>
                <a:cubicBezTo>
                  <a:pt x="1007" y="1446"/>
                  <a:pt x="1006" y="1478"/>
                  <a:pt x="988" y="1516"/>
                </a:cubicBezTo>
                <a:cubicBezTo>
                  <a:pt x="983" y="1525"/>
                  <a:pt x="973" y="1529"/>
                  <a:pt x="967" y="1538"/>
                </a:cubicBezTo>
                <a:cubicBezTo>
                  <a:pt x="959" y="1548"/>
                  <a:pt x="951" y="1558"/>
                  <a:pt x="946" y="1570"/>
                </a:cubicBezTo>
                <a:cubicBezTo>
                  <a:pt x="919" y="1630"/>
                  <a:pt x="899" y="1698"/>
                  <a:pt x="882" y="1762"/>
                </a:cubicBezTo>
                <a:cubicBezTo>
                  <a:pt x="879" y="1769"/>
                  <a:pt x="849" y="1895"/>
                  <a:pt x="839" y="1911"/>
                </a:cubicBezTo>
                <a:cubicBezTo>
                  <a:pt x="803" y="1964"/>
                  <a:pt x="777" y="2018"/>
                  <a:pt x="743" y="2071"/>
                </a:cubicBezTo>
                <a:cubicBezTo>
                  <a:pt x="732" y="2113"/>
                  <a:pt x="724" y="2141"/>
                  <a:pt x="700" y="2178"/>
                </a:cubicBezTo>
                <a:cubicBezTo>
                  <a:pt x="682" y="2232"/>
                  <a:pt x="676" y="2256"/>
                  <a:pt x="636" y="2295"/>
                </a:cubicBezTo>
                <a:cubicBezTo>
                  <a:pt x="622" y="2337"/>
                  <a:pt x="603" y="2359"/>
                  <a:pt x="572" y="2391"/>
                </a:cubicBezTo>
                <a:cubicBezTo>
                  <a:pt x="543" y="2480"/>
                  <a:pt x="583" y="2371"/>
                  <a:pt x="540" y="2444"/>
                </a:cubicBezTo>
                <a:cubicBezTo>
                  <a:pt x="496" y="2516"/>
                  <a:pt x="566" y="2439"/>
                  <a:pt x="508" y="2498"/>
                </a:cubicBezTo>
                <a:cubicBezTo>
                  <a:pt x="479" y="2587"/>
                  <a:pt x="519" y="2478"/>
                  <a:pt x="476" y="2551"/>
                </a:cubicBezTo>
                <a:cubicBezTo>
                  <a:pt x="470" y="2559"/>
                  <a:pt x="456" y="2621"/>
                  <a:pt x="455" y="2626"/>
                </a:cubicBezTo>
                <a:cubicBezTo>
                  <a:pt x="442" y="2658"/>
                  <a:pt x="430" y="2672"/>
                  <a:pt x="412" y="2700"/>
                </a:cubicBezTo>
                <a:cubicBezTo>
                  <a:pt x="408" y="2710"/>
                  <a:pt x="407" y="2722"/>
                  <a:pt x="402" y="2732"/>
                </a:cubicBezTo>
                <a:cubicBezTo>
                  <a:pt x="396" y="2740"/>
                  <a:pt x="384" y="2744"/>
                  <a:pt x="380" y="2754"/>
                </a:cubicBezTo>
                <a:cubicBezTo>
                  <a:pt x="345" y="2823"/>
                  <a:pt x="376" y="2803"/>
                  <a:pt x="338" y="2850"/>
                </a:cubicBezTo>
                <a:cubicBezTo>
                  <a:pt x="306" y="2887"/>
                  <a:pt x="281" y="2890"/>
                  <a:pt x="263" y="2946"/>
                </a:cubicBezTo>
                <a:cubicBezTo>
                  <a:pt x="235" y="3026"/>
                  <a:pt x="272" y="2927"/>
                  <a:pt x="231" y="3010"/>
                </a:cubicBezTo>
                <a:cubicBezTo>
                  <a:pt x="220" y="3030"/>
                  <a:pt x="221" y="3054"/>
                  <a:pt x="210" y="3074"/>
                </a:cubicBezTo>
                <a:cubicBezTo>
                  <a:pt x="178" y="3125"/>
                  <a:pt x="122" y="3159"/>
                  <a:pt x="82" y="3202"/>
                </a:cubicBezTo>
                <a:cubicBezTo>
                  <a:pt x="67" y="3258"/>
                  <a:pt x="57" y="3313"/>
                  <a:pt x="50" y="3372"/>
                </a:cubicBezTo>
                <a:cubicBezTo>
                  <a:pt x="42" y="3564"/>
                  <a:pt x="37" y="3756"/>
                  <a:pt x="18" y="3948"/>
                </a:cubicBezTo>
                <a:cubicBezTo>
                  <a:pt x="52" y="4056"/>
                  <a:pt x="11" y="3896"/>
                  <a:pt x="7" y="4012"/>
                </a:cubicBezTo>
                <a:cubicBezTo>
                  <a:pt x="0" y="4204"/>
                  <a:pt x="1" y="4198"/>
                  <a:pt x="28" y="4311"/>
                </a:cubicBezTo>
                <a:cubicBezTo>
                  <a:pt x="36" y="4405"/>
                  <a:pt x="27" y="4452"/>
                  <a:pt x="114" y="4482"/>
                </a:cubicBezTo>
                <a:cubicBezTo>
                  <a:pt x="123" y="4491"/>
                  <a:pt x="159" y="4532"/>
                  <a:pt x="178" y="4535"/>
                </a:cubicBezTo>
                <a:cubicBezTo>
                  <a:pt x="349" y="4562"/>
                  <a:pt x="525" y="4551"/>
                  <a:pt x="700" y="4556"/>
                </a:cubicBezTo>
                <a:cubicBezTo>
                  <a:pt x="827" y="4588"/>
                  <a:pt x="965" y="4558"/>
                  <a:pt x="1095" y="4546"/>
                </a:cubicBezTo>
                <a:cubicBezTo>
                  <a:pt x="1247" y="4593"/>
                  <a:pt x="1530" y="4559"/>
                  <a:pt x="1660" y="4556"/>
                </a:cubicBezTo>
                <a:cubicBezTo>
                  <a:pt x="1796" y="4541"/>
                  <a:pt x="1929" y="4515"/>
                  <a:pt x="2066" y="4503"/>
                </a:cubicBezTo>
                <a:cubicBezTo>
                  <a:pt x="2188" y="4536"/>
                  <a:pt x="2220" y="4546"/>
                  <a:pt x="2354" y="4556"/>
                </a:cubicBezTo>
                <a:cubicBezTo>
                  <a:pt x="2471" y="4537"/>
                  <a:pt x="2588" y="4512"/>
                  <a:pt x="2706" y="4492"/>
                </a:cubicBezTo>
                <a:cubicBezTo>
                  <a:pt x="2889" y="4501"/>
                  <a:pt x="3066" y="4501"/>
                  <a:pt x="3250" y="4482"/>
                </a:cubicBezTo>
                <a:cubicBezTo>
                  <a:pt x="3299" y="4485"/>
                  <a:pt x="3349" y="4484"/>
                  <a:pt x="3399" y="4492"/>
                </a:cubicBezTo>
                <a:cubicBezTo>
                  <a:pt x="3421" y="4495"/>
                  <a:pt x="3463" y="4514"/>
                  <a:pt x="3463" y="4514"/>
                </a:cubicBezTo>
                <a:cubicBezTo>
                  <a:pt x="3703" y="4472"/>
                  <a:pt x="3547" y="4493"/>
                  <a:pt x="3932" y="4482"/>
                </a:cubicBezTo>
                <a:cubicBezTo>
                  <a:pt x="3979" y="4417"/>
                  <a:pt x="4004" y="4343"/>
                  <a:pt x="4028" y="4268"/>
                </a:cubicBezTo>
                <a:cubicBezTo>
                  <a:pt x="4031" y="4218"/>
                  <a:pt x="4039" y="4168"/>
                  <a:pt x="4039" y="4119"/>
                </a:cubicBezTo>
                <a:cubicBezTo>
                  <a:pt x="4036" y="3973"/>
                  <a:pt x="4018" y="3682"/>
                  <a:pt x="4018" y="3682"/>
                </a:cubicBezTo>
                <a:cubicBezTo>
                  <a:pt x="4117" y="3278"/>
                  <a:pt x="4067" y="2873"/>
                  <a:pt x="4060" y="2455"/>
                </a:cubicBezTo>
                <a:cubicBezTo>
                  <a:pt x="4056" y="2285"/>
                  <a:pt x="4043" y="2129"/>
                  <a:pt x="4018" y="1964"/>
                </a:cubicBezTo>
                <a:cubicBezTo>
                  <a:pt x="4011" y="1824"/>
                  <a:pt x="4000" y="1581"/>
                  <a:pt x="3986" y="1452"/>
                </a:cubicBezTo>
                <a:cubicBezTo>
                  <a:pt x="3979" y="1394"/>
                  <a:pt x="3954" y="1282"/>
                  <a:pt x="3954" y="1282"/>
                </a:cubicBezTo>
                <a:cubicBezTo>
                  <a:pt x="3944" y="1171"/>
                  <a:pt x="3952" y="1101"/>
                  <a:pt x="3964" y="994"/>
                </a:cubicBezTo>
                <a:cubicBezTo>
                  <a:pt x="3954" y="786"/>
                  <a:pt x="3947" y="573"/>
                  <a:pt x="3879" y="375"/>
                </a:cubicBezTo>
                <a:cubicBezTo>
                  <a:pt x="3896" y="288"/>
                  <a:pt x="3902" y="231"/>
                  <a:pt x="3890" y="140"/>
                </a:cubicBezTo>
                <a:cubicBezTo>
                  <a:pt x="3886" y="114"/>
                  <a:pt x="3887" y="83"/>
                  <a:pt x="3868" y="66"/>
                </a:cubicBezTo>
                <a:cubicBezTo>
                  <a:pt x="3856" y="57"/>
                  <a:pt x="3840" y="59"/>
                  <a:pt x="3826" y="55"/>
                </a:cubicBezTo>
                <a:cubicBezTo>
                  <a:pt x="3682" y="63"/>
                  <a:pt x="3541" y="71"/>
                  <a:pt x="3399" y="87"/>
                </a:cubicBezTo>
                <a:cubicBezTo>
                  <a:pt x="3278" y="117"/>
                  <a:pt x="3163" y="69"/>
                  <a:pt x="3047" y="44"/>
                </a:cubicBezTo>
                <a:cubicBezTo>
                  <a:pt x="2979" y="48"/>
                  <a:pt x="2911" y="55"/>
                  <a:pt x="2844" y="55"/>
                </a:cubicBezTo>
                <a:cubicBezTo>
                  <a:pt x="2804" y="55"/>
                  <a:pt x="2766" y="40"/>
                  <a:pt x="2727" y="34"/>
                </a:cubicBezTo>
                <a:cubicBezTo>
                  <a:pt x="2595" y="16"/>
                  <a:pt x="2622" y="22"/>
                  <a:pt x="2439" y="12"/>
                </a:cubicBezTo>
                <a:cubicBezTo>
                  <a:pt x="2371" y="17"/>
                  <a:pt x="2294" y="0"/>
                  <a:pt x="2236" y="34"/>
                </a:cubicBezTo>
                <a:cubicBezTo>
                  <a:pt x="2155" y="82"/>
                  <a:pt x="2149" y="181"/>
                  <a:pt x="2055" y="204"/>
                </a:cubicBezTo>
                <a:cubicBezTo>
                  <a:pt x="2016" y="191"/>
                  <a:pt x="2011" y="194"/>
                  <a:pt x="2044" y="194"/>
                </a:cubicBezTo>
                <a:close/>
              </a:path>
            </a:pathLst>
          </a:custGeom>
          <a:pattFill prst="pct20">
            <a:fgClr>
              <a:schemeClr val="bg2"/>
            </a:fgClr>
            <a:bgClr>
              <a:schemeClr val="folHlink"/>
            </a:bgClr>
          </a:patt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72035" name="Rectangle 25"/>
          <p:cNvSpPr>
            <a:spLocks noChangeArrowheads="1"/>
          </p:cNvSpPr>
          <p:nvPr/>
        </p:nvSpPr>
        <p:spPr bwMode="auto">
          <a:xfrm>
            <a:off x="304800" y="-228600"/>
            <a:ext cx="1524000" cy="7162800"/>
          </a:xfrm>
          <a:prstGeom prst="rect">
            <a:avLst/>
          </a:prstGeom>
          <a:solidFill>
            <a:srgbClr val="000000"/>
          </a:solidFill>
          <a:ln w="9525">
            <a:solidFill>
              <a:schemeClr val="tx1"/>
            </a:solidFill>
            <a:miter lim="800000"/>
            <a:headEnd/>
            <a:tailEnd/>
          </a:ln>
        </p:spPr>
        <p:txBody>
          <a:bodyPr wrap="none" anchor="ctr"/>
          <a:lstStyle/>
          <a:p>
            <a:pPr defTabSz="914400" fontAlgn="base">
              <a:spcBef>
                <a:spcPct val="0"/>
              </a:spcBef>
              <a:spcAft>
                <a:spcPct val="0"/>
              </a:spcAft>
            </a:pPr>
            <a:endParaRPr lang="en-US" sz="4000">
              <a:solidFill>
                <a:srgbClr val="000000"/>
              </a:solidFill>
              <a:latin typeface="Rial" charset="0"/>
              <a:ea typeface="ＭＳ Ｐゴシック" charset="0"/>
              <a:cs typeface="Rial" charset="0"/>
            </a:endParaRPr>
          </a:p>
        </p:txBody>
      </p:sp>
      <p:sp>
        <p:nvSpPr>
          <p:cNvPr id="291859" name="Oval 19"/>
          <p:cNvSpPr>
            <a:spLocks noChangeArrowheads="1"/>
          </p:cNvSpPr>
          <p:nvPr/>
        </p:nvSpPr>
        <p:spPr bwMode="auto">
          <a:xfrm>
            <a:off x="3505200" y="4267200"/>
            <a:ext cx="228600" cy="228600"/>
          </a:xfrm>
          <a:prstGeom prst="ellipse">
            <a:avLst/>
          </a:prstGeom>
          <a:solidFill>
            <a:srgbClr val="FF0000"/>
          </a:solidFill>
          <a:ln w="9525">
            <a:solidFill>
              <a:schemeClr val="tx1"/>
            </a:solidFill>
            <a:round/>
            <a:headEnd/>
            <a:tailEnd/>
          </a:ln>
        </p:spPr>
        <p:txBody>
          <a:bodyPr wrap="none" anchor="ctr"/>
          <a:lstStyle/>
          <a:p>
            <a:pPr defTabSz="914400" fontAlgn="base">
              <a:spcBef>
                <a:spcPct val="0"/>
              </a:spcBef>
              <a:spcAft>
                <a:spcPct val="0"/>
              </a:spcAft>
            </a:pPr>
            <a:endParaRPr lang="en-US" sz="4000">
              <a:solidFill>
                <a:srgbClr val="000000"/>
              </a:solidFill>
              <a:latin typeface="Rial" charset="0"/>
              <a:ea typeface="ＭＳ Ｐゴシック" charset="0"/>
              <a:cs typeface="Rial" charset="0"/>
            </a:endParaRPr>
          </a:p>
        </p:txBody>
      </p:sp>
      <p:sp>
        <p:nvSpPr>
          <p:cNvPr id="291843" name="Rectangle 3"/>
          <p:cNvSpPr>
            <a:spLocks noGrp="1" noChangeArrowheads="1"/>
          </p:cNvSpPr>
          <p:nvPr>
            <p:ph type="title"/>
          </p:nvPr>
        </p:nvSpPr>
        <p:spPr>
          <a:xfrm>
            <a:off x="152400" y="1066800"/>
            <a:ext cx="1676400" cy="1676400"/>
          </a:xfrm>
        </p:spPr>
        <p:txBody>
          <a:bodyPr/>
          <a:lstStyle/>
          <a:p>
            <a:pPr eaLnBrk="1" hangingPunct="1">
              <a:defRPr/>
            </a:pPr>
            <a:r>
              <a:rPr lang="en-US" sz="4800" b="1">
                <a:solidFill>
                  <a:schemeClr val="bg1"/>
                </a:solidFill>
                <a:latin typeface="Rial" charset="0"/>
                <a:ea typeface="ＭＳ Ｐゴシック" charset="0"/>
                <a:cs typeface="Rial" charset="0"/>
              </a:rPr>
              <a:t>587 </a:t>
            </a:r>
            <a:r>
              <a:rPr lang="en-US" sz="4000" b="1">
                <a:solidFill>
                  <a:schemeClr val="bg1"/>
                </a:solidFill>
                <a:latin typeface="Rial" charset="0"/>
                <a:ea typeface="ＭＳ Ｐゴシック" charset="0"/>
                <a:cs typeface="Rial" charset="0"/>
              </a:rPr>
              <a:t>BC</a:t>
            </a:r>
            <a:endParaRPr lang="en-US">
              <a:solidFill>
                <a:schemeClr val="bg2"/>
              </a:solidFill>
              <a:effectLst>
                <a:outerShdw blurRad="38100" dist="38100" dir="2700000" algn="tl">
                  <a:srgbClr val="FFFFFF"/>
                </a:outerShdw>
              </a:effectLst>
              <a:latin typeface="Rial" charset="0"/>
              <a:ea typeface="ＭＳ Ｐゴシック" charset="0"/>
              <a:cs typeface="Rial" charset="0"/>
            </a:endParaRPr>
          </a:p>
        </p:txBody>
      </p:sp>
      <p:sp>
        <p:nvSpPr>
          <p:cNvPr id="291845" name="Rectangle 5"/>
          <p:cNvSpPr>
            <a:spLocks noChangeArrowheads="1"/>
          </p:cNvSpPr>
          <p:nvPr/>
        </p:nvSpPr>
        <p:spPr bwMode="auto">
          <a:xfrm>
            <a:off x="1981200" y="5181600"/>
            <a:ext cx="2667000" cy="7620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n-US" sz="4800" b="1">
                <a:solidFill>
                  <a:srgbClr val="000000"/>
                </a:solidFill>
                <a:latin typeface="Rial" charset="0"/>
                <a:ea typeface="ＭＳ Ｐゴシック" charset="0"/>
                <a:cs typeface="Rial" charset="0"/>
              </a:rPr>
              <a:t>Judah</a:t>
            </a:r>
            <a:endParaRPr lang="en-US" sz="4400">
              <a:solidFill>
                <a:srgbClr val="808080"/>
              </a:solidFill>
              <a:effectLst>
                <a:outerShdw blurRad="38100" dist="38100" dir="2700000" algn="tl">
                  <a:srgbClr val="FFFFFF"/>
                </a:outerShdw>
              </a:effectLst>
              <a:latin typeface="Rial" charset="0"/>
              <a:ea typeface="ＭＳ Ｐゴシック" charset="0"/>
              <a:cs typeface="Rial" charset="0"/>
            </a:endParaRPr>
          </a:p>
        </p:txBody>
      </p:sp>
      <p:sp>
        <p:nvSpPr>
          <p:cNvPr id="291844" name="Rectangle 4"/>
          <p:cNvSpPr>
            <a:spLocks noChangeArrowheads="1"/>
          </p:cNvSpPr>
          <p:nvPr/>
        </p:nvSpPr>
        <p:spPr bwMode="auto">
          <a:xfrm>
            <a:off x="2971800" y="1828800"/>
            <a:ext cx="2362200" cy="7620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n-US" sz="4800" b="1">
                <a:solidFill>
                  <a:srgbClr val="000000"/>
                </a:solidFill>
                <a:latin typeface="Rial" charset="0"/>
                <a:ea typeface="ＭＳ Ｐゴシック" charset="0"/>
                <a:cs typeface="Rial" charset="0"/>
              </a:rPr>
              <a:t>Israel</a:t>
            </a:r>
            <a:endParaRPr lang="en-US" sz="4400">
              <a:solidFill>
                <a:srgbClr val="808080"/>
              </a:solidFill>
              <a:effectLst>
                <a:outerShdw blurRad="38100" dist="38100" dir="2700000" algn="tl">
                  <a:srgbClr val="FFFFFF"/>
                </a:outerShdw>
              </a:effectLst>
              <a:latin typeface="Rial" charset="0"/>
              <a:ea typeface="ＭＳ Ｐゴシック" charset="0"/>
              <a:cs typeface="Rial" charset="0"/>
            </a:endParaRPr>
          </a:p>
        </p:txBody>
      </p:sp>
      <p:sp>
        <p:nvSpPr>
          <p:cNvPr id="291853" name="Rectangle 13"/>
          <p:cNvSpPr>
            <a:spLocks noChangeArrowheads="1"/>
          </p:cNvSpPr>
          <p:nvPr/>
        </p:nvSpPr>
        <p:spPr bwMode="auto">
          <a:xfrm>
            <a:off x="4267200" y="152400"/>
            <a:ext cx="2362200" cy="7620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n-US" sz="4800" b="1">
                <a:solidFill>
                  <a:srgbClr val="000000"/>
                </a:solidFill>
                <a:latin typeface="Rial" charset="0"/>
                <a:ea typeface="ＭＳ Ｐゴシック" charset="0"/>
                <a:cs typeface="Rial" charset="0"/>
              </a:rPr>
              <a:t>Aram</a:t>
            </a:r>
            <a:endParaRPr lang="en-US" sz="4400">
              <a:solidFill>
                <a:srgbClr val="808080"/>
              </a:solidFill>
              <a:effectLst>
                <a:outerShdw blurRad="38100" dist="38100" dir="2700000" algn="tl">
                  <a:srgbClr val="FFFFFF"/>
                </a:outerShdw>
              </a:effectLst>
              <a:latin typeface="Rial" charset="0"/>
              <a:ea typeface="ＭＳ Ｐゴシック" charset="0"/>
              <a:cs typeface="Rial" charset="0"/>
            </a:endParaRPr>
          </a:p>
        </p:txBody>
      </p:sp>
      <p:sp>
        <p:nvSpPr>
          <p:cNvPr id="172041" name="Text Box 15"/>
          <p:cNvSpPr txBox="1">
            <a:spLocks noChangeArrowheads="1"/>
          </p:cNvSpPr>
          <p:nvPr/>
        </p:nvSpPr>
        <p:spPr bwMode="auto">
          <a:xfrm>
            <a:off x="3551238" y="4313238"/>
            <a:ext cx="37338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6000">
                <a:solidFill>
                  <a:srgbClr val="000000"/>
                </a:solidFill>
                <a:latin typeface="Rial" charset="0"/>
                <a:cs typeface="Rial" charset="0"/>
              </a:rPr>
              <a:t>Jerusalem</a:t>
            </a:r>
            <a:endParaRPr lang="en-US" sz="5400">
              <a:solidFill>
                <a:srgbClr val="000000"/>
              </a:solidFill>
              <a:latin typeface="Rial" charset="0"/>
              <a:cs typeface="Rial" charset="0"/>
            </a:endParaRPr>
          </a:p>
        </p:txBody>
      </p:sp>
      <p:sp>
        <p:nvSpPr>
          <p:cNvPr id="172042" name="Text Box 16"/>
          <p:cNvSpPr txBox="1">
            <a:spLocks noChangeArrowheads="1"/>
          </p:cNvSpPr>
          <p:nvPr/>
        </p:nvSpPr>
        <p:spPr bwMode="auto">
          <a:xfrm>
            <a:off x="3832225" y="3551238"/>
            <a:ext cx="3290888"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6000">
                <a:solidFill>
                  <a:srgbClr val="000000"/>
                </a:solidFill>
                <a:latin typeface="Rial" charset="0"/>
                <a:cs typeface="Rial" charset="0"/>
              </a:rPr>
              <a:t>Anathoth</a:t>
            </a:r>
          </a:p>
        </p:txBody>
      </p:sp>
      <p:sp>
        <p:nvSpPr>
          <p:cNvPr id="172043" name="Freeform 18"/>
          <p:cNvSpPr>
            <a:spLocks/>
          </p:cNvSpPr>
          <p:nvPr/>
        </p:nvSpPr>
        <p:spPr bwMode="auto">
          <a:xfrm>
            <a:off x="3230563" y="4691063"/>
            <a:ext cx="384175" cy="525462"/>
          </a:xfrm>
          <a:custGeom>
            <a:avLst/>
            <a:gdLst>
              <a:gd name="T0" fmla="*/ 2147483647 w 242"/>
              <a:gd name="T1" fmla="*/ 0 h 331"/>
              <a:gd name="T2" fmla="*/ 2147483647 w 242"/>
              <a:gd name="T3" fmla="*/ 2147483647 h 331"/>
              <a:gd name="T4" fmla="*/ 2147483647 w 242"/>
              <a:gd name="T5" fmla="*/ 2147483647 h 331"/>
              <a:gd name="T6" fmla="*/ 2147483647 w 242"/>
              <a:gd name="T7" fmla="*/ 2147483647 h 331"/>
              <a:gd name="T8" fmla="*/ 2147483647 w 242"/>
              <a:gd name="T9" fmla="*/ 2147483647 h 331"/>
              <a:gd name="T10" fmla="*/ 2147483647 w 242"/>
              <a:gd name="T11" fmla="*/ 2147483647 h 331"/>
              <a:gd name="T12" fmla="*/ 2147483647 w 242"/>
              <a:gd name="T13" fmla="*/ 2147483647 h 331"/>
              <a:gd name="T14" fmla="*/ 2147483647 w 242"/>
              <a:gd name="T15" fmla="*/ 2147483647 h 331"/>
              <a:gd name="T16" fmla="*/ 2147483647 w 242"/>
              <a:gd name="T17" fmla="*/ 2147483647 h 331"/>
              <a:gd name="T18" fmla="*/ 2147483647 w 242"/>
              <a:gd name="T19" fmla="*/ 2147483647 h 331"/>
              <a:gd name="T20" fmla="*/ 2147483647 w 242"/>
              <a:gd name="T21" fmla="*/ 0 h 331"/>
              <a:gd name="T22" fmla="*/ 2147483647 w 242"/>
              <a:gd name="T23" fmla="*/ 0 h 3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42"/>
              <a:gd name="T37" fmla="*/ 0 h 331"/>
              <a:gd name="T38" fmla="*/ 242 w 242"/>
              <a:gd name="T39" fmla="*/ 331 h 3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42" h="331">
                <a:moveTo>
                  <a:pt x="34" y="0"/>
                </a:moveTo>
                <a:cubicBezTo>
                  <a:pt x="13" y="63"/>
                  <a:pt x="0" y="68"/>
                  <a:pt x="24" y="138"/>
                </a:cubicBezTo>
                <a:cubicBezTo>
                  <a:pt x="34" y="168"/>
                  <a:pt x="109" y="181"/>
                  <a:pt x="109" y="181"/>
                </a:cubicBezTo>
                <a:cubicBezTo>
                  <a:pt x="105" y="198"/>
                  <a:pt x="102" y="216"/>
                  <a:pt x="98" y="234"/>
                </a:cubicBezTo>
                <a:cubicBezTo>
                  <a:pt x="92" y="255"/>
                  <a:pt x="77" y="298"/>
                  <a:pt x="77" y="298"/>
                </a:cubicBezTo>
                <a:cubicBezTo>
                  <a:pt x="84" y="305"/>
                  <a:pt x="88" y="317"/>
                  <a:pt x="98" y="320"/>
                </a:cubicBezTo>
                <a:cubicBezTo>
                  <a:pt x="154" y="331"/>
                  <a:pt x="130" y="250"/>
                  <a:pt x="152" y="224"/>
                </a:cubicBezTo>
                <a:cubicBezTo>
                  <a:pt x="163" y="210"/>
                  <a:pt x="180" y="202"/>
                  <a:pt x="194" y="192"/>
                </a:cubicBezTo>
                <a:cubicBezTo>
                  <a:pt x="212" y="137"/>
                  <a:pt x="242" y="144"/>
                  <a:pt x="216" y="74"/>
                </a:cubicBezTo>
                <a:cubicBezTo>
                  <a:pt x="202" y="37"/>
                  <a:pt x="123" y="18"/>
                  <a:pt x="98" y="10"/>
                </a:cubicBezTo>
                <a:cubicBezTo>
                  <a:pt x="87" y="6"/>
                  <a:pt x="66" y="0"/>
                  <a:pt x="66" y="0"/>
                </a:cubicBezTo>
                <a:cubicBezTo>
                  <a:pt x="30" y="10"/>
                  <a:pt x="34" y="21"/>
                  <a:pt x="34" y="0"/>
                </a:cubicBezTo>
                <a:close/>
              </a:path>
            </a:pathLst>
          </a:custGeom>
          <a:solidFill>
            <a:schemeClr val="accent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291863" name="Oval 23" descr="20%"/>
          <p:cNvSpPr>
            <a:spLocks noChangeArrowheads="1"/>
          </p:cNvSpPr>
          <p:nvPr/>
        </p:nvSpPr>
        <p:spPr bwMode="auto">
          <a:xfrm>
            <a:off x="3429000" y="4191000"/>
            <a:ext cx="381000" cy="381000"/>
          </a:xfrm>
          <a:prstGeom prst="ellipse">
            <a:avLst/>
          </a:prstGeom>
          <a:pattFill prst="pct20">
            <a:fgClr>
              <a:schemeClr val="bg2"/>
            </a:fgClr>
            <a:bgClr>
              <a:schemeClr val="folHlink"/>
            </a:bgClr>
          </a:patt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fontAlgn="base">
              <a:spcBef>
                <a:spcPct val="0"/>
              </a:spcBef>
              <a:spcAft>
                <a:spcPct val="0"/>
              </a:spcAft>
            </a:pPr>
            <a:endParaRPr lang="en-US" sz="4000">
              <a:solidFill>
                <a:srgbClr val="000000"/>
              </a:solidFill>
              <a:latin typeface="Rial" charset="0"/>
              <a:ea typeface="ＭＳ Ｐゴシック" charset="0"/>
              <a:cs typeface="Rial" charset="0"/>
            </a:endParaRPr>
          </a:p>
        </p:txBody>
      </p:sp>
      <p:sp>
        <p:nvSpPr>
          <p:cNvPr id="172045" name="Rectangle 24"/>
          <p:cNvSpPr>
            <a:spLocks noChangeArrowheads="1"/>
          </p:cNvSpPr>
          <p:nvPr/>
        </p:nvSpPr>
        <p:spPr bwMode="auto">
          <a:xfrm>
            <a:off x="7696200" y="-76200"/>
            <a:ext cx="1524000" cy="7162800"/>
          </a:xfrm>
          <a:prstGeom prst="rect">
            <a:avLst/>
          </a:prstGeom>
          <a:solidFill>
            <a:srgbClr val="000000"/>
          </a:solidFill>
          <a:ln w="9525">
            <a:solidFill>
              <a:schemeClr val="tx1"/>
            </a:solidFill>
            <a:miter lim="800000"/>
            <a:headEnd/>
            <a:tailEnd/>
          </a:ln>
        </p:spPr>
        <p:txBody>
          <a:bodyPr wrap="none" anchor="ctr"/>
          <a:lstStyle/>
          <a:p>
            <a:pPr defTabSz="914400" fontAlgn="base">
              <a:spcBef>
                <a:spcPct val="0"/>
              </a:spcBef>
              <a:spcAft>
                <a:spcPct val="0"/>
              </a:spcAft>
            </a:pPr>
            <a:endParaRPr lang="en-US" sz="4000">
              <a:solidFill>
                <a:srgbClr val="000000"/>
              </a:solidFill>
              <a:latin typeface="Rial" charset="0"/>
              <a:ea typeface="ＭＳ Ｐゴシック" charset="0"/>
              <a:cs typeface="Rial" charset="0"/>
            </a:endParaRPr>
          </a:p>
        </p:txBody>
      </p:sp>
    </p:spTree>
    <p:extLst>
      <p:ext uri="{BB962C8B-B14F-4D97-AF65-F5344CB8AC3E}">
        <p14:creationId xmlns:p14="http://schemas.microsoft.com/office/powerpoint/2010/main" val="136354080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291842"/>
                                        </p:tgtEl>
                                        <p:attrNameLst>
                                          <p:attrName>style.visibility</p:attrName>
                                        </p:attrNameLst>
                                      </p:cBhvr>
                                      <p:to>
                                        <p:strVal val="visible"/>
                                      </p:to>
                                    </p:set>
                                    <p:animEffect transition="in" filter="box(in)">
                                      <p:cBhvr>
                                        <p:cTn id="7" dur="500"/>
                                        <p:tgtEl>
                                          <p:spTgt spid="291842"/>
                                        </p:tgtEl>
                                      </p:cBhvr>
                                    </p:animEffect>
                                  </p:childTnLst>
                                </p:cTn>
                              </p:par>
                            </p:childTnLst>
                          </p:cTn>
                        </p:par>
                        <p:par>
                          <p:cTn id="8" fill="hold" nodeType="afterGroup">
                            <p:stCondLst>
                              <p:cond delay="500"/>
                            </p:stCondLst>
                            <p:childTnLst>
                              <p:par>
                                <p:cTn id="9" presetID="15" presetClass="entr" presetSubtype="0" fill="hold" grpId="0" nodeType="afterEffect">
                                  <p:stCondLst>
                                    <p:cond delay="0"/>
                                  </p:stCondLst>
                                  <p:childTnLst>
                                    <p:set>
                                      <p:cBhvr>
                                        <p:cTn id="10" dur="1" fill="hold">
                                          <p:stCondLst>
                                            <p:cond delay="0"/>
                                          </p:stCondLst>
                                        </p:cTn>
                                        <p:tgtEl>
                                          <p:spTgt spid="291859"/>
                                        </p:tgtEl>
                                        <p:attrNameLst>
                                          <p:attrName>style.visibility</p:attrName>
                                        </p:attrNameLst>
                                      </p:cBhvr>
                                      <p:to>
                                        <p:strVal val="visible"/>
                                      </p:to>
                                    </p:set>
                                    <p:anim calcmode="lin" valueType="num">
                                      <p:cBhvr>
                                        <p:cTn id="11" dur="1000" fill="hold"/>
                                        <p:tgtEl>
                                          <p:spTgt spid="291859"/>
                                        </p:tgtEl>
                                        <p:attrNameLst>
                                          <p:attrName>ppt_w</p:attrName>
                                        </p:attrNameLst>
                                      </p:cBhvr>
                                      <p:tavLst>
                                        <p:tav tm="0">
                                          <p:val>
                                            <p:fltVal val="0"/>
                                          </p:val>
                                        </p:tav>
                                        <p:tav tm="100000">
                                          <p:val>
                                            <p:strVal val="#ppt_w"/>
                                          </p:val>
                                        </p:tav>
                                      </p:tavLst>
                                    </p:anim>
                                    <p:anim calcmode="lin" valueType="num">
                                      <p:cBhvr>
                                        <p:cTn id="12" dur="1000" fill="hold"/>
                                        <p:tgtEl>
                                          <p:spTgt spid="291859"/>
                                        </p:tgtEl>
                                        <p:attrNameLst>
                                          <p:attrName>ppt_h</p:attrName>
                                        </p:attrNameLst>
                                      </p:cBhvr>
                                      <p:tavLst>
                                        <p:tav tm="0">
                                          <p:val>
                                            <p:fltVal val="0"/>
                                          </p:val>
                                        </p:tav>
                                        <p:tav tm="100000">
                                          <p:val>
                                            <p:strVal val="#ppt_h"/>
                                          </p:val>
                                        </p:tav>
                                      </p:tavLst>
                                    </p:anim>
                                    <p:anim calcmode="lin" valueType="num">
                                      <p:cBhvr>
                                        <p:cTn id="13" dur="1000" fill="hold"/>
                                        <p:tgtEl>
                                          <p:spTgt spid="29185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291859"/>
                                        </p:tgtEl>
                                        <p:attrNameLst>
                                          <p:attrName>ppt_y</p:attrName>
                                        </p:attrNameLst>
                                      </p:cBhvr>
                                      <p:tavLst>
                                        <p:tav tm="0" fmla="#ppt_y+(sin(-2*pi*(1-$))*-#ppt_x+cos(-2*pi*(1-$))*(1-#ppt_y))*(1-$)">
                                          <p:val>
                                            <p:fltVal val="0"/>
                                          </p:val>
                                        </p:tav>
                                        <p:tav tm="100000">
                                          <p:val>
                                            <p:fltVal val="1"/>
                                          </p:val>
                                        </p:tav>
                                      </p:tavLst>
                                    </p:anim>
                                  </p:childTnLst>
                                </p:cTn>
                              </p:par>
                            </p:childTnLst>
                          </p:cTn>
                        </p:par>
                        <p:par>
                          <p:cTn id="15" fill="hold" nodeType="afterGroup">
                            <p:stCondLst>
                              <p:cond delay="1500"/>
                            </p:stCondLst>
                            <p:childTnLst>
                              <p:par>
                                <p:cTn id="16" presetID="1" presetClass="entr" presetSubtype="0" fill="hold" grpId="0" nodeType="afterEffect">
                                  <p:stCondLst>
                                    <p:cond delay="0"/>
                                  </p:stCondLst>
                                  <p:childTnLst>
                                    <p:set>
                                      <p:cBhvr>
                                        <p:cTn id="17" dur="1" fill="hold">
                                          <p:stCondLst>
                                            <p:cond delay="499"/>
                                          </p:stCondLst>
                                        </p:cTn>
                                        <p:tgtEl>
                                          <p:spTgt spid="291845"/>
                                        </p:tgtEl>
                                        <p:attrNameLst>
                                          <p:attrName>style.visibility</p:attrName>
                                        </p:attrNameLst>
                                      </p:cBhvr>
                                      <p:to>
                                        <p:strVal val="visible"/>
                                      </p:to>
                                    </p:set>
                                  </p:childTnLst>
                                </p:cTn>
                              </p:par>
                            </p:childTnLst>
                          </p:cTn>
                        </p:par>
                        <p:par>
                          <p:cTn id="18" fill="hold" nodeType="afterGroup">
                            <p:stCondLst>
                              <p:cond delay="2000"/>
                            </p:stCondLst>
                            <p:childTnLst>
                              <p:par>
                                <p:cTn id="19" presetID="1" presetClass="entr" presetSubtype="0" fill="hold" grpId="0" nodeType="afterEffect">
                                  <p:stCondLst>
                                    <p:cond delay="0"/>
                                  </p:stCondLst>
                                  <p:childTnLst>
                                    <p:set>
                                      <p:cBhvr>
                                        <p:cTn id="20" dur="1" fill="hold">
                                          <p:stCondLst>
                                            <p:cond delay="499"/>
                                          </p:stCondLst>
                                        </p:cTn>
                                        <p:tgtEl>
                                          <p:spTgt spid="291844"/>
                                        </p:tgtEl>
                                        <p:attrNameLst>
                                          <p:attrName>style.visibility</p:attrName>
                                        </p:attrNameLst>
                                      </p:cBhvr>
                                      <p:to>
                                        <p:strVal val="visible"/>
                                      </p:to>
                                    </p:set>
                                  </p:childTnLst>
                                </p:cTn>
                              </p:par>
                            </p:childTnLst>
                          </p:cTn>
                        </p:par>
                        <p:par>
                          <p:cTn id="21" fill="hold" nodeType="afterGroup">
                            <p:stCondLst>
                              <p:cond delay="2500"/>
                            </p:stCondLst>
                            <p:childTnLst>
                              <p:par>
                                <p:cTn id="22" presetID="1" presetClass="entr" presetSubtype="0" fill="hold" grpId="0" nodeType="afterEffect">
                                  <p:stCondLst>
                                    <p:cond delay="0"/>
                                  </p:stCondLst>
                                  <p:childTnLst>
                                    <p:set>
                                      <p:cBhvr>
                                        <p:cTn id="23" dur="1" fill="hold">
                                          <p:stCondLst>
                                            <p:cond delay="499"/>
                                          </p:stCondLst>
                                        </p:cTn>
                                        <p:tgtEl>
                                          <p:spTgt spid="291853"/>
                                        </p:tgtEl>
                                        <p:attrNameLst>
                                          <p:attrName>style.visibility</p:attrName>
                                        </p:attrNameLst>
                                      </p:cBhvr>
                                      <p:to>
                                        <p:strVal val="visible"/>
                                      </p:to>
                                    </p:set>
                                  </p:childTnLst>
                                </p:cTn>
                              </p:par>
                            </p:childTnLst>
                          </p:cTn>
                        </p:par>
                        <p:par>
                          <p:cTn id="24" fill="hold" nodeType="afterGroup">
                            <p:stCondLst>
                              <p:cond delay="3000"/>
                            </p:stCondLst>
                            <p:childTnLst>
                              <p:par>
                                <p:cTn id="25" presetID="2" presetClass="entr" presetSubtype="8" fill="hold" grpId="0" nodeType="afterEffect">
                                  <p:stCondLst>
                                    <p:cond delay="2000"/>
                                  </p:stCondLst>
                                  <p:childTnLst>
                                    <p:set>
                                      <p:cBhvr>
                                        <p:cTn id="26" dur="1" fill="hold">
                                          <p:stCondLst>
                                            <p:cond delay="0"/>
                                          </p:stCondLst>
                                        </p:cTn>
                                        <p:tgtEl>
                                          <p:spTgt spid="291843"/>
                                        </p:tgtEl>
                                        <p:attrNameLst>
                                          <p:attrName>style.visibility</p:attrName>
                                        </p:attrNameLst>
                                      </p:cBhvr>
                                      <p:to>
                                        <p:strVal val="visible"/>
                                      </p:to>
                                    </p:set>
                                    <p:anim calcmode="lin" valueType="num">
                                      <p:cBhvr additive="base">
                                        <p:cTn id="27" dur="500" fill="hold"/>
                                        <p:tgtEl>
                                          <p:spTgt spid="291843"/>
                                        </p:tgtEl>
                                        <p:attrNameLst>
                                          <p:attrName>ppt_x</p:attrName>
                                        </p:attrNameLst>
                                      </p:cBhvr>
                                      <p:tavLst>
                                        <p:tav tm="0">
                                          <p:val>
                                            <p:strVal val="0-#ppt_w/2"/>
                                          </p:val>
                                        </p:tav>
                                        <p:tav tm="100000">
                                          <p:val>
                                            <p:strVal val="#ppt_x"/>
                                          </p:val>
                                        </p:tav>
                                      </p:tavLst>
                                    </p:anim>
                                    <p:anim calcmode="lin" valueType="num">
                                      <p:cBhvr additive="base">
                                        <p:cTn id="28" dur="500" fill="hold"/>
                                        <p:tgtEl>
                                          <p:spTgt spid="291843"/>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5500"/>
                            </p:stCondLst>
                            <p:childTnLst>
                              <p:par>
                                <p:cTn id="30" presetID="22" presetClass="entr" presetSubtype="1" fill="hold" grpId="0" nodeType="afterEffect">
                                  <p:stCondLst>
                                    <p:cond delay="0"/>
                                  </p:stCondLst>
                                  <p:childTnLst>
                                    <p:set>
                                      <p:cBhvr>
                                        <p:cTn id="31" dur="1" fill="hold">
                                          <p:stCondLst>
                                            <p:cond delay="0"/>
                                          </p:stCondLst>
                                        </p:cTn>
                                        <p:tgtEl>
                                          <p:spTgt spid="291860"/>
                                        </p:tgtEl>
                                        <p:attrNameLst>
                                          <p:attrName>style.visibility</p:attrName>
                                        </p:attrNameLst>
                                      </p:cBhvr>
                                      <p:to>
                                        <p:strVal val="visible"/>
                                      </p:to>
                                    </p:set>
                                    <p:animEffect transition="in" filter="wipe(up)">
                                      <p:cBhvr>
                                        <p:cTn id="32" dur="500"/>
                                        <p:tgtEl>
                                          <p:spTgt spid="291860"/>
                                        </p:tgtEl>
                                      </p:cBhvr>
                                    </p:animEffect>
                                  </p:childTnLst>
                                </p:cTn>
                              </p:par>
                            </p:childTnLst>
                          </p:cTn>
                        </p:par>
                        <p:par>
                          <p:cTn id="33" fill="hold" nodeType="afterGroup">
                            <p:stCondLst>
                              <p:cond delay="6000"/>
                            </p:stCondLst>
                            <p:childTnLst>
                              <p:par>
                                <p:cTn id="34" presetID="22" presetClass="entr" presetSubtype="1" fill="hold" grpId="0" nodeType="afterEffect">
                                  <p:stCondLst>
                                    <p:cond delay="0"/>
                                  </p:stCondLst>
                                  <p:childTnLst>
                                    <p:set>
                                      <p:cBhvr>
                                        <p:cTn id="35" dur="1" fill="hold">
                                          <p:stCondLst>
                                            <p:cond delay="0"/>
                                          </p:stCondLst>
                                        </p:cTn>
                                        <p:tgtEl>
                                          <p:spTgt spid="291863"/>
                                        </p:tgtEl>
                                        <p:attrNameLst>
                                          <p:attrName>style.visibility</p:attrName>
                                        </p:attrNameLst>
                                      </p:cBhvr>
                                      <p:to>
                                        <p:strVal val="visible"/>
                                      </p:to>
                                    </p:set>
                                    <p:animEffect transition="in" filter="wipe(up)">
                                      <p:cBhvr>
                                        <p:cTn id="36" dur="500"/>
                                        <p:tgtEl>
                                          <p:spTgt spid="2918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60" grpId="0" animBg="1"/>
      <p:bldP spid="291859" grpId="0" animBg="1"/>
      <p:bldP spid="291843" grpId="0" autoUpdateAnimBg="0"/>
      <p:bldP spid="291845" grpId="0" autoUpdateAnimBg="0"/>
      <p:bldP spid="291844" grpId="0" autoUpdateAnimBg="0"/>
      <p:bldP spid="291853" grpId="0" autoUpdateAnimBg="0"/>
      <p:bldP spid="291863"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2" descr="singapore_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082" name="Title 1"/>
          <p:cNvSpPr>
            <a:spLocks noGrp="1"/>
          </p:cNvSpPr>
          <p:nvPr>
            <p:ph type="title" idx="4294967295"/>
          </p:nvPr>
        </p:nvSpPr>
        <p:spPr>
          <a:xfrm>
            <a:off x="685800" y="76200"/>
            <a:ext cx="7772400" cy="990600"/>
          </a:xfrm>
        </p:spPr>
        <p:txBody>
          <a:bodyPr/>
          <a:lstStyle/>
          <a:p>
            <a:r>
              <a:rPr lang="en-US" b="1">
                <a:latin typeface="Arial" charset="0"/>
                <a:ea typeface="ＭＳ Ｐゴシック" charset="0"/>
                <a:cs typeface="Arial" charset="0"/>
              </a:rPr>
              <a:t>Singapore, January 1942</a:t>
            </a:r>
          </a:p>
        </p:txBody>
      </p:sp>
      <p:sp>
        <p:nvSpPr>
          <p:cNvPr id="4" name="Title 1"/>
          <p:cNvSpPr txBox="1">
            <a:spLocks/>
          </p:cNvSpPr>
          <p:nvPr/>
        </p:nvSpPr>
        <p:spPr bwMode="auto">
          <a:xfrm>
            <a:off x="5105400" y="4191000"/>
            <a:ext cx="4038600" cy="10668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en-US" sz="3200" b="1" kern="0" dirty="0">
                <a:solidFill>
                  <a:srgbClr val="000000"/>
                </a:solidFill>
                <a:latin typeface="Arial"/>
                <a:ea typeface="ＭＳ Ｐゴシック" pitchFamily="-112" charset="-128"/>
                <a:cs typeface="Arial"/>
              </a:rPr>
              <a:t>Japanese Occupied in Green</a:t>
            </a:r>
          </a:p>
        </p:txBody>
      </p:sp>
      <p:sp>
        <p:nvSpPr>
          <p:cNvPr id="5" name="Title 1"/>
          <p:cNvSpPr txBox="1">
            <a:spLocks/>
          </p:cNvSpPr>
          <p:nvPr/>
        </p:nvSpPr>
        <p:spPr bwMode="auto">
          <a:xfrm>
            <a:off x="5105400" y="5486400"/>
            <a:ext cx="4038600" cy="10668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en-US" sz="3200" b="1" kern="0" dirty="0">
                <a:solidFill>
                  <a:srgbClr val="000000"/>
                </a:solidFill>
                <a:latin typeface="Arial"/>
                <a:ea typeface="ＭＳ Ｐゴシック" pitchFamily="-112" charset="-128"/>
                <a:cs typeface="Arial"/>
              </a:rPr>
              <a:t>Free Zone in Orange</a:t>
            </a:r>
          </a:p>
        </p:txBody>
      </p:sp>
      <p:sp>
        <p:nvSpPr>
          <p:cNvPr id="6" name="Freeform 5"/>
          <p:cNvSpPr/>
          <p:nvPr/>
        </p:nvSpPr>
        <p:spPr>
          <a:xfrm>
            <a:off x="3243263" y="3711575"/>
            <a:ext cx="1447800" cy="1241425"/>
          </a:xfrm>
          <a:custGeom>
            <a:avLst/>
            <a:gdLst>
              <a:gd name="connsiteX0" fmla="*/ 1442070 w 1447564"/>
              <a:gd name="connsiteY0" fmla="*/ 423334 h 1241778"/>
              <a:gd name="connsiteX1" fmla="*/ 1413848 w 1447564"/>
              <a:gd name="connsiteY1" fmla="*/ 381000 h 1241778"/>
              <a:gd name="connsiteX2" fmla="*/ 1315070 w 1447564"/>
              <a:gd name="connsiteY2" fmla="*/ 254000 h 1241778"/>
              <a:gd name="connsiteX3" fmla="*/ 1258625 w 1447564"/>
              <a:gd name="connsiteY3" fmla="*/ 141111 h 1241778"/>
              <a:gd name="connsiteX4" fmla="*/ 1244514 w 1447564"/>
              <a:gd name="connsiteY4" fmla="*/ 98778 h 1241778"/>
              <a:gd name="connsiteX5" fmla="*/ 1173959 w 1447564"/>
              <a:gd name="connsiteY5" fmla="*/ 56445 h 1241778"/>
              <a:gd name="connsiteX6" fmla="*/ 1117514 w 1447564"/>
              <a:gd name="connsiteY6" fmla="*/ 28222 h 1241778"/>
              <a:gd name="connsiteX7" fmla="*/ 1018737 w 1447564"/>
              <a:gd name="connsiteY7" fmla="*/ 0 h 1241778"/>
              <a:gd name="connsiteX8" fmla="*/ 934070 w 1447564"/>
              <a:gd name="connsiteY8" fmla="*/ 28222 h 1241778"/>
              <a:gd name="connsiteX9" fmla="*/ 835292 w 1447564"/>
              <a:gd name="connsiteY9" fmla="*/ 70556 h 1241778"/>
              <a:gd name="connsiteX10" fmla="*/ 792959 w 1447564"/>
              <a:gd name="connsiteY10" fmla="*/ 112889 h 1241778"/>
              <a:gd name="connsiteX11" fmla="*/ 680070 w 1447564"/>
              <a:gd name="connsiteY11" fmla="*/ 141111 h 1241778"/>
              <a:gd name="connsiteX12" fmla="*/ 567181 w 1447564"/>
              <a:gd name="connsiteY12" fmla="*/ 183445 h 1241778"/>
              <a:gd name="connsiteX13" fmla="*/ 524848 w 1447564"/>
              <a:gd name="connsiteY13" fmla="*/ 211667 h 1241778"/>
              <a:gd name="connsiteX14" fmla="*/ 383737 w 1447564"/>
              <a:gd name="connsiteY14" fmla="*/ 324556 h 1241778"/>
              <a:gd name="connsiteX15" fmla="*/ 383737 w 1447564"/>
              <a:gd name="connsiteY15" fmla="*/ 324556 h 1241778"/>
              <a:gd name="connsiteX16" fmla="*/ 313181 w 1447564"/>
              <a:gd name="connsiteY16" fmla="*/ 381000 h 1241778"/>
              <a:gd name="connsiteX17" fmla="*/ 284959 w 1447564"/>
              <a:gd name="connsiteY17" fmla="*/ 423334 h 1241778"/>
              <a:gd name="connsiteX18" fmla="*/ 157959 w 1447564"/>
              <a:gd name="connsiteY18" fmla="*/ 493889 h 1241778"/>
              <a:gd name="connsiteX19" fmla="*/ 129737 w 1447564"/>
              <a:gd name="connsiteY19" fmla="*/ 536222 h 1241778"/>
              <a:gd name="connsiteX20" fmla="*/ 101514 w 1447564"/>
              <a:gd name="connsiteY20" fmla="*/ 635000 h 1241778"/>
              <a:gd name="connsiteX21" fmla="*/ 87403 w 1447564"/>
              <a:gd name="connsiteY21" fmla="*/ 705556 h 1241778"/>
              <a:gd name="connsiteX22" fmla="*/ 2737 w 1447564"/>
              <a:gd name="connsiteY22" fmla="*/ 818445 h 1241778"/>
              <a:gd name="connsiteX23" fmla="*/ 16848 w 1447564"/>
              <a:gd name="connsiteY23" fmla="*/ 1001889 h 1241778"/>
              <a:gd name="connsiteX24" fmla="*/ 59181 w 1447564"/>
              <a:gd name="connsiteY24" fmla="*/ 1016000 h 1241778"/>
              <a:gd name="connsiteX25" fmla="*/ 157959 w 1447564"/>
              <a:gd name="connsiteY25" fmla="*/ 1030111 h 1241778"/>
              <a:gd name="connsiteX26" fmla="*/ 200292 w 1447564"/>
              <a:gd name="connsiteY26" fmla="*/ 1044222 h 1241778"/>
              <a:gd name="connsiteX27" fmla="*/ 228514 w 1447564"/>
              <a:gd name="connsiteY27" fmla="*/ 1086556 h 1241778"/>
              <a:gd name="connsiteX28" fmla="*/ 299070 w 1447564"/>
              <a:gd name="connsiteY28" fmla="*/ 1143000 h 1241778"/>
              <a:gd name="connsiteX29" fmla="*/ 355514 w 1447564"/>
              <a:gd name="connsiteY29" fmla="*/ 1171222 h 1241778"/>
              <a:gd name="connsiteX30" fmla="*/ 637737 w 1447564"/>
              <a:gd name="connsiteY30" fmla="*/ 1185334 h 1241778"/>
              <a:gd name="connsiteX31" fmla="*/ 1018737 w 1447564"/>
              <a:gd name="connsiteY31" fmla="*/ 1213556 h 1241778"/>
              <a:gd name="connsiteX32" fmla="*/ 1061070 w 1447564"/>
              <a:gd name="connsiteY32" fmla="*/ 1227667 h 1241778"/>
              <a:gd name="connsiteX33" fmla="*/ 1131625 w 1447564"/>
              <a:gd name="connsiteY33" fmla="*/ 1241778 h 1241778"/>
              <a:gd name="connsiteX34" fmla="*/ 1202181 w 1447564"/>
              <a:gd name="connsiteY34" fmla="*/ 1227667 h 1241778"/>
              <a:gd name="connsiteX35" fmla="*/ 1244514 w 1447564"/>
              <a:gd name="connsiteY35" fmla="*/ 1199445 h 1241778"/>
              <a:gd name="connsiteX36" fmla="*/ 1286848 w 1447564"/>
              <a:gd name="connsiteY36" fmla="*/ 1185334 h 1241778"/>
              <a:gd name="connsiteX37" fmla="*/ 1315070 w 1447564"/>
              <a:gd name="connsiteY37" fmla="*/ 1100667 h 1241778"/>
              <a:gd name="connsiteX38" fmla="*/ 1329181 w 1447564"/>
              <a:gd name="connsiteY38" fmla="*/ 1058334 h 1241778"/>
              <a:gd name="connsiteX39" fmla="*/ 1385625 w 1447564"/>
              <a:gd name="connsiteY39" fmla="*/ 973667 h 1241778"/>
              <a:gd name="connsiteX40" fmla="*/ 1413848 w 1447564"/>
              <a:gd name="connsiteY40" fmla="*/ 931334 h 1241778"/>
              <a:gd name="connsiteX41" fmla="*/ 1427959 w 1447564"/>
              <a:gd name="connsiteY41" fmla="*/ 889000 h 1241778"/>
              <a:gd name="connsiteX42" fmla="*/ 1399737 w 1447564"/>
              <a:gd name="connsiteY42" fmla="*/ 719667 h 1241778"/>
              <a:gd name="connsiteX43" fmla="*/ 1413848 w 1447564"/>
              <a:gd name="connsiteY43" fmla="*/ 606778 h 1241778"/>
              <a:gd name="connsiteX44" fmla="*/ 1442070 w 1447564"/>
              <a:gd name="connsiteY44" fmla="*/ 437445 h 1241778"/>
              <a:gd name="connsiteX45" fmla="*/ 1413848 w 1447564"/>
              <a:gd name="connsiteY45" fmla="*/ 324556 h 1241778"/>
              <a:gd name="connsiteX46" fmla="*/ 1413848 w 1447564"/>
              <a:gd name="connsiteY46" fmla="*/ 324556 h 1241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447564" h="1241778">
                <a:moveTo>
                  <a:pt x="1442070" y="423334"/>
                </a:moveTo>
                <a:cubicBezTo>
                  <a:pt x="1432663" y="409223"/>
                  <a:pt x="1424885" y="393877"/>
                  <a:pt x="1413848" y="381000"/>
                </a:cubicBezTo>
                <a:cubicBezTo>
                  <a:pt x="1353826" y="310975"/>
                  <a:pt x="1354788" y="341381"/>
                  <a:pt x="1315070" y="254000"/>
                </a:cubicBezTo>
                <a:cubicBezTo>
                  <a:pt x="1261022" y="135093"/>
                  <a:pt x="1317552" y="200038"/>
                  <a:pt x="1258625" y="141111"/>
                </a:cubicBezTo>
                <a:cubicBezTo>
                  <a:pt x="1253921" y="127000"/>
                  <a:pt x="1255032" y="109296"/>
                  <a:pt x="1244514" y="98778"/>
                </a:cubicBezTo>
                <a:cubicBezTo>
                  <a:pt x="1225120" y="79384"/>
                  <a:pt x="1197934" y="69765"/>
                  <a:pt x="1173959" y="56445"/>
                </a:cubicBezTo>
                <a:cubicBezTo>
                  <a:pt x="1155570" y="46229"/>
                  <a:pt x="1136849" y="36509"/>
                  <a:pt x="1117514" y="28222"/>
                </a:cubicBezTo>
                <a:cubicBezTo>
                  <a:pt x="1089174" y="16076"/>
                  <a:pt x="1047378" y="7160"/>
                  <a:pt x="1018737" y="0"/>
                </a:cubicBezTo>
                <a:cubicBezTo>
                  <a:pt x="990515" y="9407"/>
                  <a:pt x="961691" y="17173"/>
                  <a:pt x="934070" y="28222"/>
                </a:cubicBezTo>
                <a:cubicBezTo>
                  <a:pt x="759692" y="97973"/>
                  <a:pt x="971564" y="25132"/>
                  <a:pt x="835292" y="70556"/>
                </a:cubicBezTo>
                <a:cubicBezTo>
                  <a:pt x="821181" y="84667"/>
                  <a:pt x="809563" y="101820"/>
                  <a:pt x="792959" y="112889"/>
                </a:cubicBezTo>
                <a:cubicBezTo>
                  <a:pt x="773606" y="125791"/>
                  <a:pt x="691468" y="138262"/>
                  <a:pt x="680070" y="141111"/>
                </a:cubicBezTo>
                <a:cubicBezTo>
                  <a:pt x="655642" y="147218"/>
                  <a:pt x="580132" y="176970"/>
                  <a:pt x="567181" y="183445"/>
                </a:cubicBezTo>
                <a:cubicBezTo>
                  <a:pt x="552012" y="191029"/>
                  <a:pt x="538959" y="202260"/>
                  <a:pt x="524848" y="211667"/>
                </a:cubicBezTo>
                <a:cubicBezTo>
                  <a:pt x="472010" y="290921"/>
                  <a:pt x="511007" y="245011"/>
                  <a:pt x="383737" y="324556"/>
                </a:cubicBezTo>
                <a:lnTo>
                  <a:pt x="383737" y="324556"/>
                </a:lnTo>
                <a:cubicBezTo>
                  <a:pt x="343522" y="364770"/>
                  <a:pt x="366584" y="345398"/>
                  <a:pt x="313181" y="381000"/>
                </a:cubicBezTo>
                <a:cubicBezTo>
                  <a:pt x="303774" y="395111"/>
                  <a:pt x="297722" y="412166"/>
                  <a:pt x="284959" y="423334"/>
                </a:cubicBezTo>
                <a:cubicBezTo>
                  <a:pt x="225242" y="475587"/>
                  <a:pt x="216102" y="474508"/>
                  <a:pt x="157959" y="493889"/>
                </a:cubicBezTo>
                <a:cubicBezTo>
                  <a:pt x="148552" y="508000"/>
                  <a:pt x="137322" y="521053"/>
                  <a:pt x="129737" y="536222"/>
                </a:cubicBezTo>
                <a:cubicBezTo>
                  <a:pt x="120307" y="555082"/>
                  <a:pt x="105132" y="618719"/>
                  <a:pt x="101514" y="635000"/>
                </a:cubicBezTo>
                <a:cubicBezTo>
                  <a:pt x="96311" y="658413"/>
                  <a:pt x="97328" y="683721"/>
                  <a:pt x="87403" y="705556"/>
                </a:cubicBezTo>
                <a:cubicBezTo>
                  <a:pt x="60811" y="764058"/>
                  <a:pt x="40339" y="780842"/>
                  <a:pt x="2737" y="818445"/>
                </a:cubicBezTo>
                <a:cubicBezTo>
                  <a:pt x="7441" y="879593"/>
                  <a:pt x="0" y="942920"/>
                  <a:pt x="16848" y="1001889"/>
                </a:cubicBezTo>
                <a:cubicBezTo>
                  <a:pt x="20934" y="1016191"/>
                  <a:pt x="44596" y="1013083"/>
                  <a:pt x="59181" y="1016000"/>
                </a:cubicBezTo>
                <a:cubicBezTo>
                  <a:pt x="91795" y="1022523"/>
                  <a:pt x="125033" y="1025407"/>
                  <a:pt x="157959" y="1030111"/>
                </a:cubicBezTo>
                <a:cubicBezTo>
                  <a:pt x="172070" y="1034815"/>
                  <a:pt x="188677" y="1034930"/>
                  <a:pt x="200292" y="1044222"/>
                </a:cubicBezTo>
                <a:cubicBezTo>
                  <a:pt x="213535" y="1054817"/>
                  <a:pt x="217919" y="1073313"/>
                  <a:pt x="228514" y="1086556"/>
                </a:cubicBezTo>
                <a:cubicBezTo>
                  <a:pt x="248031" y="1110953"/>
                  <a:pt x="272051" y="1127561"/>
                  <a:pt x="299070" y="1143000"/>
                </a:cubicBezTo>
                <a:cubicBezTo>
                  <a:pt x="317334" y="1153436"/>
                  <a:pt x="334641" y="1168613"/>
                  <a:pt x="355514" y="1171222"/>
                </a:cubicBezTo>
                <a:cubicBezTo>
                  <a:pt x="448978" y="1182905"/>
                  <a:pt x="543663" y="1180630"/>
                  <a:pt x="637737" y="1185334"/>
                </a:cubicBezTo>
                <a:cubicBezTo>
                  <a:pt x="793076" y="1237114"/>
                  <a:pt x="621018" y="1184096"/>
                  <a:pt x="1018737" y="1213556"/>
                </a:cubicBezTo>
                <a:cubicBezTo>
                  <a:pt x="1033571" y="1214655"/>
                  <a:pt x="1046640" y="1224059"/>
                  <a:pt x="1061070" y="1227667"/>
                </a:cubicBezTo>
                <a:cubicBezTo>
                  <a:pt x="1084338" y="1233484"/>
                  <a:pt x="1108107" y="1237074"/>
                  <a:pt x="1131625" y="1241778"/>
                </a:cubicBezTo>
                <a:cubicBezTo>
                  <a:pt x="1155144" y="1237074"/>
                  <a:pt x="1179724" y="1236088"/>
                  <a:pt x="1202181" y="1227667"/>
                </a:cubicBezTo>
                <a:cubicBezTo>
                  <a:pt x="1218061" y="1221712"/>
                  <a:pt x="1229345" y="1207029"/>
                  <a:pt x="1244514" y="1199445"/>
                </a:cubicBezTo>
                <a:cubicBezTo>
                  <a:pt x="1257818" y="1192793"/>
                  <a:pt x="1272737" y="1190038"/>
                  <a:pt x="1286848" y="1185334"/>
                </a:cubicBezTo>
                <a:lnTo>
                  <a:pt x="1315070" y="1100667"/>
                </a:lnTo>
                <a:cubicBezTo>
                  <a:pt x="1319774" y="1086556"/>
                  <a:pt x="1320930" y="1070710"/>
                  <a:pt x="1329181" y="1058334"/>
                </a:cubicBezTo>
                <a:lnTo>
                  <a:pt x="1385625" y="973667"/>
                </a:lnTo>
                <a:lnTo>
                  <a:pt x="1413848" y="931334"/>
                </a:lnTo>
                <a:cubicBezTo>
                  <a:pt x="1418552" y="917223"/>
                  <a:pt x="1427959" y="903875"/>
                  <a:pt x="1427959" y="889000"/>
                </a:cubicBezTo>
                <a:cubicBezTo>
                  <a:pt x="1427959" y="822933"/>
                  <a:pt x="1414599" y="779115"/>
                  <a:pt x="1399737" y="719667"/>
                </a:cubicBezTo>
                <a:cubicBezTo>
                  <a:pt x="1404441" y="682037"/>
                  <a:pt x="1408223" y="644281"/>
                  <a:pt x="1413848" y="606778"/>
                </a:cubicBezTo>
                <a:cubicBezTo>
                  <a:pt x="1422336" y="550188"/>
                  <a:pt x="1439062" y="494589"/>
                  <a:pt x="1442070" y="437445"/>
                </a:cubicBezTo>
                <a:cubicBezTo>
                  <a:pt x="1446586" y="351649"/>
                  <a:pt x="1447564" y="358272"/>
                  <a:pt x="1413848" y="324556"/>
                </a:cubicBezTo>
                <a:lnTo>
                  <a:pt x="1413848" y="324556"/>
                </a:lnTo>
              </a:path>
            </a:pathLst>
          </a:custGeom>
          <a:solidFill>
            <a:srgbClr val="FF6600"/>
          </a:solidFill>
          <a:ln>
            <a:noFill/>
          </a:ln>
        </p:spPr>
        <p:style>
          <a:lnRef idx="2">
            <a:schemeClr val="accent1"/>
          </a:lnRef>
          <a:fillRef idx="0">
            <a:schemeClr val="accent1"/>
          </a:fillRef>
          <a:effectRef idx="1">
            <a:schemeClr val="accent1"/>
          </a:effectRef>
          <a:fontRef idx="minor">
            <a:schemeClr val="tx1"/>
          </a:fontRef>
        </p:style>
        <p:txBody>
          <a:bodyPr anchor="ctr"/>
          <a:lstStyle/>
          <a:p>
            <a:pPr algn="ctr" defTabSz="914400" fontAlgn="base">
              <a:spcBef>
                <a:spcPct val="0"/>
              </a:spcBef>
              <a:spcAft>
                <a:spcPct val="0"/>
              </a:spcAft>
              <a:defRPr/>
            </a:pPr>
            <a:endParaRPr lang="en-US" sz="4000">
              <a:solidFill>
                <a:srgbClr val="000000"/>
              </a:solidFill>
              <a:latin typeface="Times New Roman"/>
            </a:endParaRPr>
          </a:p>
        </p:txBody>
      </p:sp>
      <p:sp>
        <p:nvSpPr>
          <p:cNvPr id="7" name="Up Arrow 6"/>
          <p:cNvSpPr/>
          <p:nvPr/>
        </p:nvSpPr>
        <p:spPr>
          <a:xfrm rot="18644546">
            <a:off x="4648200" y="4000500"/>
            <a:ext cx="381000" cy="2133600"/>
          </a:xfrm>
          <a:prstGeom prst="up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4000">
              <a:solidFill>
                <a:srgbClr val="FFFFFF"/>
              </a:solidFill>
              <a:latin typeface="Times New Roman"/>
            </a:endParaRPr>
          </a:p>
        </p:txBody>
      </p:sp>
      <p:grpSp>
        <p:nvGrpSpPr>
          <p:cNvPr id="2" name="Group 9"/>
          <p:cNvGrpSpPr>
            <a:grpSpLocks/>
          </p:cNvGrpSpPr>
          <p:nvPr/>
        </p:nvGrpSpPr>
        <p:grpSpPr bwMode="auto">
          <a:xfrm>
            <a:off x="2438400" y="1447800"/>
            <a:ext cx="3124200" cy="1524000"/>
            <a:chOff x="2438400" y="1447800"/>
            <a:chExt cx="3124200" cy="1524000"/>
          </a:xfrm>
        </p:grpSpPr>
        <p:sp>
          <p:nvSpPr>
            <p:cNvPr id="8" name="Title 1"/>
            <p:cNvSpPr txBox="1">
              <a:spLocks/>
            </p:cNvSpPr>
            <p:nvPr/>
          </p:nvSpPr>
          <p:spPr bwMode="auto">
            <a:xfrm>
              <a:off x="2438400" y="1447800"/>
              <a:ext cx="3124200" cy="1524000"/>
            </a:xfrm>
            <a:prstGeom prst="rect">
              <a:avLst/>
            </a:prstGeom>
            <a:noFill/>
            <a:ln w="9525">
              <a:noFill/>
              <a:miter lim="800000"/>
              <a:headEnd/>
              <a:tailEnd/>
            </a:ln>
          </p:spPr>
          <p:txBody>
            <a:bodyPr anchor="ctr"/>
            <a:lstStyle/>
            <a:p>
              <a:pPr algn="ctr" defTabSz="914400" eaLnBrk="0" fontAlgn="base" hangingPunct="0">
                <a:spcBef>
                  <a:spcPct val="0"/>
                </a:spcBef>
                <a:spcAft>
                  <a:spcPct val="0"/>
                </a:spcAft>
                <a:defRPr/>
              </a:pPr>
              <a:r>
                <a:rPr lang="en-US" sz="3200" b="1" kern="0" dirty="0">
                  <a:solidFill>
                    <a:srgbClr val="000000"/>
                  </a:solidFill>
                  <a:latin typeface="Arial"/>
                  <a:ea typeface="ＭＳ Ｐゴシック" pitchFamily="-112" charset="-128"/>
                  <a:cs typeface="Arial"/>
                </a:rPr>
                <a:t>Your hometown in </a:t>
              </a:r>
              <a:r>
                <a:rPr lang="en-US" sz="3200" b="1" kern="0" dirty="0" err="1">
                  <a:solidFill>
                    <a:srgbClr val="000000"/>
                  </a:solidFill>
                  <a:latin typeface="Arial"/>
                  <a:ea typeface="ＭＳ Ｐゴシック" pitchFamily="-112" charset="-128"/>
                  <a:cs typeface="Arial"/>
                </a:rPr>
                <a:t>Kranji</a:t>
              </a:r>
              <a:endParaRPr lang="en-US" sz="3200" b="1" kern="0" dirty="0">
                <a:solidFill>
                  <a:srgbClr val="000000"/>
                </a:solidFill>
                <a:latin typeface="Arial"/>
                <a:ea typeface="ＭＳ Ｐゴシック" pitchFamily="-112" charset="-128"/>
                <a:cs typeface="Arial"/>
              </a:endParaRPr>
            </a:p>
          </p:txBody>
        </p:sp>
        <p:sp>
          <p:nvSpPr>
            <p:cNvPr id="9" name="Oval 8"/>
            <p:cNvSpPr/>
            <p:nvPr/>
          </p:nvSpPr>
          <p:spPr>
            <a:xfrm>
              <a:off x="3048000" y="1600200"/>
              <a:ext cx="381000" cy="381000"/>
            </a:xfrm>
            <a:prstGeom prst="ellipse">
              <a:avLst/>
            </a:prstGeom>
            <a:solidFill>
              <a:srgbClr val="000000"/>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4000">
                <a:solidFill>
                  <a:srgbClr val="FFFFFF"/>
                </a:solidFill>
                <a:latin typeface="Times New Roman"/>
              </a:endParaRPr>
            </a:p>
          </p:txBody>
        </p:sp>
      </p:grpSp>
    </p:spTree>
    <p:extLst>
      <p:ext uri="{BB962C8B-B14F-4D97-AF65-F5344CB8AC3E}">
        <p14:creationId xmlns:p14="http://schemas.microsoft.com/office/powerpoint/2010/main" val="1806645644"/>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7"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6129"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Clip" r:id="rId3" imgW="0" imgH="0" progId="MS_ClipArt_Gallery.2">
                  <p:embed/>
                </p:oleObj>
              </mc:Choice>
              <mc:Fallback>
                <p:oleObj name="Clip" r:id="rId3" imgW="0" imgH="0" progId="MS_ClipArt_Gallery.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r="13885"/>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 name="Title 3"/>
          <p:cNvSpPr>
            <a:spLocks noGrp="1"/>
          </p:cNvSpPr>
          <p:nvPr>
            <p:ph type="title" idx="4294967295"/>
          </p:nvPr>
        </p:nvSpPr>
        <p:spPr>
          <a:xfrm>
            <a:off x="0" y="152400"/>
            <a:ext cx="9144000" cy="4572000"/>
          </a:xfrm>
          <a:ln>
            <a:miter lim="800000"/>
            <a:headEnd/>
            <a:tailEnd/>
          </a:ln>
        </p:spPr>
        <p:txBody>
          <a:bodyPr/>
          <a:lstStyle/>
          <a:p>
            <a:pPr>
              <a:defRPr/>
            </a:pPr>
            <a:r>
              <a:rPr lang="en-US" sz="6600" b="1" dirty="0">
                <a:solidFill>
                  <a:schemeClr val="tx1"/>
                </a:solidFill>
                <a:effectLst>
                  <a:glow rad="152400">
                    <a:schemeClr val="bg1">
                      <a:alpha val="75000"/>
                    </a:schemeClr>
                  </a:glow>
                </a:effectLst>
                <a:ea typeface="ＭＳ Ｐゴシック" charset="-128"/>
              </a:rPr>
              <a:t>I.  Jeremiah bought a seemingly useless </a:t>
            </a:r>
            <a:r>
              <a:rPr lang="en-US" sz="6600" b="1" dirty="0">
                <a:solidFill>
                  <a:srgbClr val="800000"/>
                </a:solidFill>
                <a:effectLst>
                  <a:glow rad="152400">
                    <a:schemeClr val="bg1">
                      <a:alpha val="75000"/>
                    </a:schemeClr>
                  </a:glow>
                </a:effectLst>
                <a:ea typeface="ＭＳ Ｐゴシック" charset="-128"/>
              </a:rPr>
              <a:t>field </a:t>
            </a:r>
            <a:r>
              <a:rPr lang="en-US" sz="6600" b="1" dirty="0">
                <a:solidFill>
                  <a:schemeClr val="tx1"/>
                </a:solidFill>
                <a:effectLst>
                  <a:glow rad="152400">
                    <a:schemeClr val="bg1">
                      <a:alpha val="75000"/>
                    </a:schemeClr>
                  </a:glow>
                </a:effectLst>
                <a:ea typeface="ＭＳ Ｐゴシック" charset="-128"/>
              </a:rPr>
              <a:t>when God told him to (1-12)</a:t>
            </a:r>
            <a:endParaRPr lang="en-US" sz="5400" dirty="0">
              <a:effectLst>
                <a:glow rad="152400">
                  <a:schemeClr val="bg1">
                    <a:alpha val="75000"/>
                  </a:schemeClr>
                </a:glow>
              </a:effectLst>
              <a:ea typeface="ＭＳ Ｐゴシック" charset="-128"/>
            </a:endParaRPr>
          </a:p>
        </p:txBody>
      </p:sp>
    </p:spTree>
    <p:extLst>
      <p:ext uri="{BB962C8B-B14F-4D97-AF65-F5344CB8AC3E}">
        <p14:creationId xmlns:p14="http://schemas.microsoft.com/office/powerpoint/2010/main" val="3886320162"/>
      </p:ext>
    </p:extLst>
  </p:cSld>
  <p:clrMapOvr>
    <a:masterClrMapping/>
  </p:clrMapOvr>
  <p:transition>
    <p:dissolve/>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4" descr="image0202020.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6146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3"/>
          <p:cNvSpPr>
            <a:spLocks noGrp="1"/>
          </p:cNvSpPr>
          <p:nvPr>
            <p:ph type="title"/>
          </p:nvPr>
        </p:nvSpPr>
        <p:spPr>
          <a:xfrm>
            <a:off x="3657600" y="0"/>
            <a:ext cx="5410200" cy="3429000"/>
          </a:xfrm>
        </p:spPr>
        <p:txBody>
          <a:bodyPr/>
          <a:lstStyle/>
          <a:p>
            <a:pPr>
              <a:defRPr/>
            </a:pPr>
            <a:r>
              <a:rPr lang="en-US" sz="5400" b="1" dirty="0">
                <a:solidFill>
                  <a:schemeClr val="bg1"/>
                </a:solidFill>
                <a:effectLst>
                  <a:outerShdw blurRad="38100" dist="38100" dir="2700000" algn="tl">
                    <a:srgbClr val="808080"/>
                  </a:outerShdw>
                </a:effectLst>
                <a:latin typeface="Arial" charset="0"/>
                <a:ea typeface="ＭＳ Ｐゴシック" charset="0"/>
              </a:rPr>
              <a:t>II. When God asks you to do something </a:t>
            </a:r>
            <a:r>
              <a:rPr lang="mr-IN" altLang="ja-JP" sz="5400" b="1" dirty="0">
                <a:solidFill>
                  <a:schemeClr val="bg1"/>
                </a:solidFill>
                <a:effectLst>
                  <a:outerShdw blurRad="38100" dist="38100" dir="2700000" algn="tl">
                    <a:srgbClr val="808080"/>
                  </a:outerShdw>
                </a:effectLst>
                <a:latin typeface="Arial" charset="0"/>
                <a:ea typeface="ＭＳ Ｐゴシック" charset="0"/>
              </a:rPr>
              <a:t>"</a:t>
            </a:r>
            <a:r>
              <a:rPr lang="en-US" altLang="ja-JP" sz="5400" b="1" dirty="0">
                <a:solidFill>
                  <a:schemeClr val="bg1"/>
                </a:solidFill>
                <a:effectLst>
                  <a:outerShdw blurRad="38100" dist="38100" dir="2700000" algn="tl">
                    <a:srgbClr val="808080"/>
                  </a:outerShdw>
                </a:effectLst>
                <a:latin typeface="Arial" charset="0"/>
                <a:ea typeface="ＭＳ Ｐゴシック" charset="0"/>
              </a:rPr>
              <a:t>crazy…</a:t>
            </a:r>
            <a:r>
              <a:rPr lang="mr-IN" altLang="ja-JP" sz="5400" b="1" dirty="0">
                <a:solidFill>
                  <a:schemeClr val="bg1"/>
                </a:solidFill>
                <a:effectLst>
                  <a:outerShdw blurRad="38100" dist="38100" dir="2700000" algn="tl">
                    <a:srgbClr val="808080"/>
                  </a:outerShdw>
                </a:effectLst>
                <a:latin typeface="Arial" charset="0"/>
                <a:ea typeface="ＭＳ Ｐゴシック" charset="0"/>
              </a:rPr>
              <a:t>"</a:t>
            </a:r>
            <a:endParaRPr lang="en-US" dirty="0">
              <a:effectLst>
                <a:outerShdw blurRad="38100" dist="38100" dir="2700000" algn="tl">
                  <a:srgbClr val="FFFFFF"/>
                </a:outerShdw>
              </a:effectLst>
              <a:latin typeface="Arial" charset="0"/>
              <a:ea typeface="ＭＳ Ｐゴシック" charset="0"/>
            </a:endParaRPr>
          </a:p>
        </p:txBody>
      </p:sp>
      <p:sp>
        <p:nvSpPr>
          <p:cNvPr id="7" name="Title 3"/>
          <p:cNvSpPr txBox="1">
            <a:spLocks/>
          </p:cNvSpPr>
          <p:nvPr/>
        </p:nvSpPr>
        <p:spPr bwMode="auto">
          <a:xfrm>
            <a:off x="152400" y="5562600"/>
            <a:ext cx="6019800" cy="1219200"/>
          </a:xfrm>
          <a:prstGeom prst="rect">
            <a:avLst/>
          </a:prstGeom>
          <a:noFill/>
          <a:ln w="9525">
            <a:noFill/>
            <a:miter lim="800000"/>
            <a:headEnd/>
            <a:tailEnd/>
          </a:ln>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5400" b="1">
                <a:solidFill>
                  <a:srgbClr val="CCFF33"/>
                </a:solidFill>
                <a:effectLst>
                  <a:outerShdw blurRad="38100" dist="38100" dir="2700000" algn="tl">
                    <a:srgbClr val="FFFFFF"/>
                  </a:outerShdw>
                </a:effectLst>
                <a:cs typeface="Arial" charset="0"/>
              </a:rPr>
              <a:t>do </a:t>
            </a:r>
            <a:r>
              <a:rPr lang="en-US" sz="5400" b="1">
                <a:solidFill>
                  <a:srgbClr val="FFFFFF"/>
                </a:solidFill>
                <a:effectLst>
                  <a:outerShdw blurRad="38100" dist="38100" dir="2700000" algn="tl">
                    <a:srgbClr val="808080"/>
                  </a:outerShdw>
                </a:effectLst>
                <a:cs typeface="Arial" charset="0"/>
              </a:rPr>
              <a:t>it!</a:t>
            </a:r>
            <a:endParaRPr lang="en-US" sz="4400">
              <a:solidFill>
                <a:srgbClr val="000000"/>
              </a:solidFill>
              <a:effectLst>
                <a:outerShdw blurRad="38100" dist="38100" dir="2700000" algn="tl">
                  <a:srgbClr val="FFFFFF"/>
                </a:outerShdw>
              </a:effectLst>
              <a:cs typeface="Arial" charset="0"/>
            </a:endParaRPr>
          </a:p>
        </p:txBody>
      </p:sp>
    </p:spTree>
    <p:extLst>
      <p:ext uri="{BB962C8B-B14F-4D97-AF65-F5344CB8AC3E}">
        <p14:creationId xmlns:p14="http://schemas.microsoft.com/office/powerpoint/2010/main" val="706489399"/>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Title 8"/>
          <p:cNvSpPr>
            <a:spLocks noGrp="1"/>
          </p:cNvSpPr>
          <p:nvPr>
            <p:ph type="title" idx="4294967295"/>
          </p:nvPr>
        </p:nvSpPr>
        <p:spPr>
          <a:xfrm>
            <a:off x="685800" y="1828800"/>
            <a:ext cx="7772400" cy="1143000"/>
          </a:xfrm>
        </p:spPr>
        <p:txBody>
          <a:bodyPr/>
          <a:lstStyle/>
          <a:p>
            <a:r>
              <a:rPr lang="en-US">
                <a:latin typeface="Arial" charset="0"/>
                <a:ea typeface="ＭＳ Ｐゴシック" charset="0"/>
              </a:rPr>
              <a:t>SBC Estimated Cost</a:t>
            </a:r>
          </a:p>
        </p:txBody>
      </p:sp>
      <p:sp>
        <p:nvSpPr>
          <p:cNvPr id="419842" name="Rectangle 2"/>
          <p:cNvSpPr>
            <a:spLocks noChangeArrowheads="1"/>
          </p:cNvSpPr>
          <p:nvPr/>
        </p:nvSpPr>
        <p:spPr bwMode="auto">
          <a:xfrm>
            <a:off x="685800" y="-76200"/>
            <a:ext cx="7772400" cy="1143000"/>
          </a:xfrm>
          <a:prstGeom prst="rect">
            <a:avLst/>
          </a:prstGeom>
          <a:noFill/>
          <a:ln w="12700">
            <a:noFill/>
            <a:miter lim="800000"/>
            <a:headEnd/>
            <a:tailEnd/>
          </a:ln>
          <a:effectLst>
            <a:outerShdw blurRad="63500" dist="71842" dir="2700000" algn="ctr" rotWithShape="0">
              <a:schemeClr val="tx1">
                <a:alpha val="74998"/>
              </a:schemeClr>
            </a:outerShdw>
          </a:effectLst>
        </p:spPr>
        <p:txBody>
          <a:bodyPr lIns="90488" tIns="44450" rIns="90488" bIns="44450" anchor="ctr"/>
          <a:lstStyle/>
          <a:p>
            <a:pPr algn="ctr" defTabSz="914400" fontAlgn="base">
              <a:spcBef>
                <a:spcPct val="0"/>
              </a:spcBef>
              <a:spcAft>
                <a:spcPct val="0"/>
              </a:spcAft>
              <a:defRPr/>
            </a:pPr>
            <a:r>
              <a:rPr lang="en-US" sz="4800">
                <a:solidFill>
                  <a:srgbClr val="FFFFFF"/>
                </a:solidFill>
                <a:latin typeface="Arial" charset="0"/>
                <a:ea typeface="ＭＳ Ｐゴシック" charset="0"/>
                <a:cs typeface="Arial" charset="0"/>
              </a:rPr>
              <a:t>Singapore Bible College</a:t>
            </a:r>
            <a:endParaRPr lang="en-US" sz="4400">
              <a:solidFill>
                <a:srgbClr val="FFFFFF"/>
              </a:solidFill>
              <a:latin typeface="Arial" charset="0"/>
              <a:ea typeface="ＭＳ Ｐゴシック" charset="0"/>
              <a:cs typeface="Arial" charset="0"/>
            </a:endParaRPr>
          </a:p>
        </p:txBody>
      </p:sp>
      <p:sp>
        <p:nvSpPr>
          <p:cNvPr id="419843" name="Rectangle 3"/>
          <p:cNvSpPr>
            <a:spLocks noChangeArrowheads="1"/>
          </p:cNvSpPr>
          <p:nvPr/>
        </p:nvSpPr>
        <p:spPr bwMode="auto">
          <a:xfrm>
            <a:off x="2514600" y="838200"/>
            <a:ext cx="3749675" cy="644525"/>
          </a:xfrm>
          <a:prstGeom prst="rect">
            <a:avLst/>
          </a:prstGeom>
          <a:noFill/>
          <a:ln w="12700">
            <a:noFill/>
            <a:miter lim="800000"/>
            <a:headEnd/>
            <a:tailEnd/>
          </a:ln>
          <a:effectLst>
            <a:outerShdw blurRad="63500" dist="53882" dir="2700000" algn="ctr" rotWithShape="0">
              <a:schemeClr val="tx1">
                <a:alpha val="74998"/>
              </a:schemeClr>
            </a:outerShdw>
          </a:effectLst>
        </p:spPr>
        <p:txBody>
          <a:bodyPr wrap="none" lIns="90488" tIns="44450" rIns="90488" bIns="44450">
            <a:spAutoFit/>
          </a:bodyPr>
          <a:lstStyle/>
          <a:p>
            <a:pPr defTabSz="914400" eaLnBrk="0" fontAlgn="base" hangingPunct="0">
              <a:spcBef>
                <a:spcPct val="0"/>
              </a:spcBef>
              <a:spcAft>
                <a:spcPct val="0"/>
              </a:spcAft>
              <a:defRPr/>
            </a:pPr>
            <a:r>
              <a:rPr lang="en-US" sz="3600" b="1">
                <a:solidFill>
                  <a:srgbClr val="FFFFFF"/>
                </a:solidFill>
                <a:latin typeface="Arial" charset="0"/>
                <a:ea typeface="ＭＳ Ｐゴシック" charset="0"/>
                <a:cs typeface="Arial" charset="0"/>
              </a:rPr>
              <a:t>Academic Block</a:t>
            </a:r>
            <a:endParaRPr lang="en-US" sz="3200" b="1">
              <a:solidFill>
                <a:srgbClr val="FFFFFF"/>
              </a:solidFill>
              <a:latin typeface="Arial" charset="0"/>
              <a:ea typeface="ＭＳ Ｐゴシック" charset="0"/>
              <a:cs typeface="Arial" charset="0"/>
            </a:endParaRPr>
          </a:p>
        </p:txBody>
      </p:sp>
      <p:pic>
        <p:nvPicPr>
          <p:cNvPr id="18022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47800"/>
            <a:ext cx="74676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45" name="Text Box 5"/>
          <p:cNvSpPr txBox="1">
            <a:spLocks noChangeArrowheads="1"/>
          </p:cNvSpPr>
          <p:nvPr/>
        </p:nvSpPr>
        <p:spPr bwMode="auto">
          <a:xfrm>
            <a:off x="0" y="5957888"/>
            <a:ext cx="5008563" cy="646112"/>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3600">
                <a:solidFill>
                  <a:srgbClr val="FFFFFF"/>
                </a:solidFill>
                <a:cs typeface="Arial" charset="0"/>
              </a:rPr>
              <a:t>Estimated S$8.5 million</a:t>
            </a:r>
          </a:p>
        </p:txBody>
      </p:sp>
      <p:graphicFrame>
        <p:nvGraphicFramePr>
          <p:cNvPr id="419846" name="Object 2"/>
          <p:cNvGraphicFramePr>
            <a:graphicFrameLocks noChangeAspect="1"/>
          </p:cNvGraphicFramePr>
          <p:nvPr/>
        </p:nvGraphicFramePr>
        <p:xfrm>
          <a:off x="819150" y="3124200"/>
          <a:ext cx="2806700" cy="2986088"/>
        </p:xfrm>
        <a:graphic>
          <a:graphicData uri="http://schemas.openxmlformats.org/presentationml/2006/ole">
            <mc:AlternateContent xmlns:mc="http://schemas.openxmlformats.org/markup-compatibility/2006">
              <mc:Choice xmlns:v="urn:schemas-microsoft-com:vml" Requires="v">
                <p:oleObj r:id="rId4" imgW="3644900" imgH="3479800" progId="MS_ClipArt_Gallery">
                  <p:embed/>
                </p:oleObj>
              </mc:Choice>
              <mc:Fallback>
                <p:oleObj r:id="rId4" imgW="3644900" imgH="3479800" progId="MS_ClipArt_Gallery">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150" y="3124200"/>
                        <a:ext cx="2806700" cy="29860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102125826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2000"/>
                                  </p:stCondLst>
                                  <p:childTnLst>
                                    <p:set>
                                      <p:cBhvr>
                                        <p:cTn id="6" dur="1" fill="hold">
                                          <p:stCondLst>
                                            <p:cond delay="0"/>
                                          </p:stCondLst>
                                        </p:cTn>
                                        <p:tgtEl>
                                          <p:spTgt spid="419845"/>
                                        </p:tgtEl>
                                        <p:attrNameLst>
                                          <p:attrName>style.visibility</p:attrName>
                                        </p:attrNameLst>
                                      </p:cBhvr>
                                      <p:to>
                                        <p:strVal val="visible"/>
                                      </p:to>
                                    </p:set>
                                    <p:anim calcmode="lin" valueType="num">
                                      <p:cBhvr additive="base">
                                        <p:cTn id="7" dur="500" fill="hold"/>
                                        <p:tgtEl>
                                          <p:spTgt spid="419845"/>
                                        </p:tgtEl>
                                        <p:attrNameLst>
                                          <p:attrName>ppt_x</p:attrName>
                                        </p:attrNameLst>
                                      </p:cBhvr>
                                      <p:tavLst>
                                        <p:tav tm="0">
                                          <p:val>
                                            <p:strVal val="#ppt_x"/>
                                          </p:val>
                                        </p:tav>
                                        <p:tav tm="100000">
                                          <p:val>
                                            <p:strVal val="#ppt_x"/>
                                          </p:val>
                                        </p:tav>
                                      </p:tavLst>
                                    </p:anim>
                                    <p:anim calcmode="lin" valueType="num">
                                      <p:cBhvr additive="base">
                                        <p:cTn id="8" dur="500" fill="hold"/>
                                        <p:tgtEl>
                                          <p:spTgt spid="41984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500"/>
                            </p:stCondLst>
                            <p:childTnLst>
                              <p:par>
                                <p:cTn id="10" presetID="2" presetClass="entr" presetSubtype="4" fill="hold" nodeType="afterEffect">
                                  <p:stCondLst>
                                    <p:cond delay="2000"/>
                                  </p:stCondLst>
                                  <p:childTnLst>
                                    <p:set>
                                      <p:cBhvr>
                                        <p:cTn id="11" dur="1" fill="hold">
                                          <p:stCondLst>
                                            <p:cond delay="0"/>
                                          </p:stCondLst>
                                        </p:cTn>
                                        <p:tgtEl>
                                          <p:spTgt spid="419846"/>
                                        </p:tgtEl>
                                        <p:attrNameLst>
                                          <p:attrName>style.visibility</p:attrName>
                                        </p:attrNameLst>
                                      </p:cBhvr>
                                      <p:to>
                                        <p:strVal val="visible"/>
                                      </p:to>
                                    </p:set>
                                    <p:anim calcmode="lin" valueType="num">
                                      <p:cBhvr additive="base">
                                        <p:cTn id="12" dur="500" fill="hold"/>
                                        <p:tgtEl>
                                          <p:spTgt spid="419846"/>
                                        </p:tgtEl>
                                        <p:attrNameLst>
                                          <p:attrName>ppt_x</p:attrName>
                                        </p:attrNameLst>
                                      </p:cBhvr>
                                      <p:tavLst>
                                        <p:tav tm="0">
                                          <p:val>
                                            <p:strVal val="#ppt_x"/>
                                          </p:val>
                                        </p:tav>
                                        <p:tav tm="100000">
                                          <p:val>
                                            <p:strVal val="#ppt_x"/>
                                          </p:val>
                                        </p:tav>
                                      </p:tavLst>
                                    </p:anim>
                                    <p:anim calcmode="lin" valueType="num">
                                      <p:cBhvr additive="base">
                                        <p:cTn id="13" dur="500" fill="hold"/>
                                        <p:tgtEl>
                                          <p:spTgt spid="4198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5" grpId="0" animBg="1" autoUpdateAnimBg="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Title 1"/>
          <p:cNvSpPr>
            <a:spLocks noGrp="1"/>
          </p:cNvSpPr>
          <p:nvPr>
            <p:ph type="title" idx="4294967295"/>
          </p:nvPr>
        </p:nvSpPr>
        <p:spPr>
          <a:xfrm>
            <a:off x="685800" y="0"/>
            <a:ext cx="7772400" cy="1143000"/>
          </a:xfrm>
        </p:spPr>
        <p:txBody>
          <a:bodyPr/>
          <a:lstStyle/>
          <a:p>
            <a:r>
              <a:rPr lang="en-US">
                <a:solidFill>
                  <a:schemeClr val="bg1"/>
                </a:solidFill>
                <a:latin typeface="Arial" charset="0"/>
                <a:ea typeface="ＭＳ Ｐゴシック" charset="0"/>
              </a:rPr>
              <a:t>Learn Spanish for Chinese?</a:t>
            </a:r>
          </a:p>
        </p:txBody>
      </p:sp>
      <p:pic>
        <p:nvPicPr>
          <p:cNvPr id="182274" name="Picture 2" descr="world-map_on_black.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0" y="1371600"/>
            <a:ext cx="9186863"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a:off x="0" y="4341813"/>
            <a:ext cx="4394200" cy="1754187"/>
          </a:xfrm>
          <a:prstGeom prst="rect">
            <a:avLst/>
          </a:prstGeom>
          <a:noFill/>
        </p:spPr>
        <p:txBody>
          <a:bodyPr>
            <a:spAutoFit/>
          </a:bodyPr>
          <a:lstStyle/>
          <a:p>
            <a:pPr algn="ctr" defTabSz="914400" fontAlgn="base">
              <a:spcBef>
                <a:spcPct val="0"/>
              </a:spcBef>
              <a:spcAft>
                <a:spcPct val="0"/>
              </a:spcAft>
              <a:defRPr/>
            </a:pPr>
            <a:r>
              <a:rPr lang="en-US" sz="5400" b="1" dirty="0">
                <a:solidFill>
                  <a:srgbClr val="FFFF00"/>
                </a:solidFill>
                <a:effectLst>
                  <a:glow rad="139700">
                    <a:srgbClr val="000000">
                      <a:alpha val="75000"/>
                    </a:srgbClr>
                  </a:glow>
                </a:effectLst>
                <a:latin typeface="Arial" charset="0"/>
                <a:ea typeface="Arial" charset="0"/>
                <a:cs typeface="Arial" charset="0"/>
              </a:rPr>
              <a:t>La </a:t>
            </a:r>
            <a:r>
              <a:rPr lang="en-US" sz="5400" b="1" dirty="0" err="1">
                <a:solidFill>
                  <a:srgbClr val="FFFF00"/>
                </a:solidFill>
                <a:effectLst>
                  <a:glow rad="139700">
                    <a:srgbClr val="000000">
                      <a:alpha val="75000"/>
                    </a:srgbClr>
                  </a:glow>
                </a:effectLst>
                <a:latin typeface="Arial" charset="0"/>
                <a:ea typeface="Arial" charset="0"/>
                <a:cs typeface="Arial" charset="0"/>
              </a:rPr>
              <a:t>Biblia</a:t>
            </a:r>
            <a:r>
              <a:rPr lang="en-US" sz="5400" b="1" dirty="0">
                <a:solidFill>
                  <a:srgbClr val="FFFF00"/>
                </a:solidFill>
                <a:effectLst>
                  <a:glow rad="139700">
                    <a:srgbClr val="000000">
                      <a:alpha val="75000"/>
                    </a:srgbClr>
                  </a:glow>
                </a:effectLst>
                <a:latin typeface="Arial" charset="0"/>
                <a:ea typeface="Arial" charset="0"/>
                <a:cs typeface="Arial" charset="0"/>
              </a:rPr>
              <a:t> </a:t>
            </a:r>
            <a:r>
              <a:rPr lang="en-US" sz="5400" b="1" dirty="0" err="1">
                <a:solidFill>
                  <a:srgbClr val="FFFF00"/>
                </a:solidFill>
                <a:effectLst>
                  <a:glow rad="139700">
                    <a:srgbClr val="000000">
                      <a:alpha val="75000"/>
                    </a:srgbClr>
                  </a:glow>
                </a:effectLst>
                <a:latin typeface="Arial" charset="0"/>
                <a:ea typeface="Arial" charset="0"/>
                <a:cs typeface="Arial" charset="0"/>
              </a:rPr>
              <a:t>Simpatica</a:t>
            </a:r>
            <a:r>
              <a:rPr lang="en-US" sz="5400" b="1" dirty="0">
                <a:solidFill>
                  <a:srgbClr val="FFFF00"/>
                </a:solidFill>
                <a:effectLst>
                  <a:glow rad="139700">
                    <a:srgbClr val="000000">
                      <a:alpha val="75000"/>
                    </a:srgbClr>
                  </a:glow>
                </a:effectLst>
                <a:latin typeface="Arial" charset="0"/>
                <a:ea typeface="Arial" charset="0"/>
                <a:cs typeface="Arial" charset="0"/>
              </a:rPr>
              <a:t>?</a:t>
            </a:r>
          </a:p>
        </p:txBody>
      </p:sp>
      <p:sp>
        <p:nvSpPr>
          <p:cNvPr id="5" name="TextBox 4"/>
          <p:cNvSpPr txBox="1"/>
          <p:nvPr/>
        </p:nvSpPr>
        <p:spPr>
          <a:xfrm>
            <a:off x="5867400" y="2455863"/>
            <a:ext cx="3382963" cy="2954337"/>
          </a:xfrm>
          <a:prstGeom prst="rect">
            <a:avLst/>
          </a:prstGeom>
          <a:noFill/>
        </p:spPr>
        <p:txBody>
          <a:bodyPr wrap="none">
            <a:spAutoFit/>
          </a:bodyPr>
          <a:lstStyle/>
          <a:p>
            <a:pPr defTabSz="914400" fontAlgn="base">
              <a:spcBef>
                <a:spcPct val="0"/>
              </a:spcBef>
              <a:spcAft>
                <a:spcPct val="0"/>
              </a:spcAft>
              <a:defRPr/>
            </a:pPr>
            <a:r>
              <a:rPr lang="zh-CN" altLang="en-US" sz="8800" dirty="0">
                <a:solidFill>
                  <a:srgbClr val="FFFF00"/>
                </a:solidFill>
                <a:effectLst>
                  <a:glow rad="101600">
                    <a:srgbClr val="000000">
                      <a:alpha val="75000"/>
                    </a:srgbClr>
                  </a:glow>
                </a:effectLst>
                <a:latin typeface="楷体" pitchFamily="18" charset="-122"/>
                <a:ea typeface="楷体" pitchFamily="18" charset="-122"/>
                <a:cs typeface="楷体" pitchFamily="18" charset="-122"/>
              </a:rPr>
              <a:t>圣经...</a:t>
            </a:r>
          </a:p>
          <a:p>
            <a:pPr defTabSz="914400" fontAlgn="base">
              <a:spcBef>
                <a:spcPct val="0"/>
              </a:spcBef>
              <a:spcAft>
                <a:spcPct val="0"/>
              </a:spcAft>
              <a:defRPr/>
            </a:pPr>
            <a:endParaRPr lang="zh-CN" altLang="en-US" sz="1000" dirty="0">
              <a:solidFill>
                <a:srgbClr val="FFFF00"/>
              </a:solidFill>
              <a:effectLst>
                <a:glow rad="101600">
                  <a:srgbClr val="000000">
                    <a:alpha val="75000"/>
                  </a:srgbClr>
                </a:glow>
              </a:effectLst>
              <a:latin typeface="楷体" pitchFamily="18" charset="-122"/>
              <a:ea typeface="楷体" pitchFamily="18" charset="-122"/>
              <a:cs typeface="楷体" pitchFamily="18" charset="-122"/>
            </a:endParaRPr>
          </a:p>
          <a:p>
            <a:pPr defTabSz="914400" fontAlgn="base">
              <a:spcBef>
                <a:spcPct val="0"/>
              </a:spcBef>
              <a:spcAft>
                <a:spcPct val="0"/>
              </a:spcAft>
              <a:defRPr/>
            </a:pPr>
            <a:r>
              <a:rPr lang="zh-CN" altLang="en-US" sz="8800" dirty="0">
                <a:solidFill>
                  <a:srgbClr val="FFFF00"/>
                </a:solidFill>
                <a:effectLst>
                  <a:glow rad="101600">
                    <a:srgbClr val="000000">
                      <a:alpha val="75000"/>
                    </a:srgbClr>
                  </a:glow>
                </a:effectLst>
                <a:latin typeface="楷体" pitchFamily="18" charset="-122"/>
                <a:ea typeface="楷体" pitchFamily="18" charset="-122"/>
                <a:cs typeface="楷体" pitchFamily="18" charset="-122"/>
              </a:rPr>
              <a:t>基要</a:t>
            </a:r>
            <a:endParaRPr lang="zh-CN" altLang="en-US" sz="2000" dirty="0">
              <a:solidFill>
                <a:srgbClr val="FFFF00"/>
              </a:solidFill>
              <a:effectLst>
                <a:glow rad="101600">
                  <a:srgbClr val="000000">
                    <a:alpha val="75000"/>
                  </a:srgbClr>
                </a:glow>
              </a:effectLst>
              <a:latin typeface="楷体" pitchFamily="18" charset="-122"/>
              <a:ea typeface="楷体" pitchFamily="18" charset="-122"/>
              <a:cs typeface="楷体" pitchFamily="18" charset="-122"/>
            </a:endParaRPr>
          </a:p>
        </p:txBody>
      </p:sp>
    </p:spTree>
    <p:extLst>
      <p:ext uri="{BB962C8B-B14F-4D97-AF65-F5344CB8AC3E}">
        <p14:creationId xmlns:p14="http://schemas.microsoft.com/office/powerpoint/2010/main" val="108368150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907" name="Picture 11"/>
          <p:cNvPicPr>
            <a:picLocks noChangeAspect="1" noChangeArrowheads="1"/>
          </p:cNvPicPr>
          <p:nvPr/>
        </p:nvPicPr>
        <p:blipFill>
          <a:blip r:embed="rId3" cstate="screen">
            <a:lum bright="22000"/>
            <a:extLst>
              <a:ext uri="{28A0092B-C50C-407E-A947-70E740481C1C}">
                <a14:useLocalDpi xmlns:a14="http://schemas.microsoft.com/office/drawing/2010/main"/>
              </a:ext>
            </a:extLst>
          </a:blip>
          <a:srcRect/>
          <a:stretch>
            <a:fillRect/>
          </a:stretch>
        </p:blipFill>
        <p:spPr bwMode="auto">
          <a:xfrm>
            <a:off x="2514600" y="1982788"/>
            <a:ext cx="4800600" cy="4781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22" name="Title 3"/>
          <p:cNvSpPr>
            <a:spLocks noGrp="1"/>
          </p:cNvSpPr>
          <p:nvPr>
            <p:ph type="title" idx="4294967295"/>
          </p:nvPr>
        </p:nvSpPr>
        <p:spPr>
          <a:xfrm>
            <a:off x="0" y="0"/>
            <a:ext cx="9144000" cy="1905000"/>
          </a:xfrm>
        </p:spPr>
        <p:txBody>
          <a:bodyPr/>
          <a:lstStyle/>
          <a:p>
            <a:r>
              <a:rPr lang="en-US" sz="5400" b="1" i="1" dirty="0">
                <a:solidFill>
                  <a:srgbClr val="CCFFCC"/>
                </a:solidFill>
                <a:latin typeface="Gangsters" charset="0"/>
                <a:ea typeface="ＭＳ Ｐゴシック" charset="0"/>
                <a:cs typeface="ＭＳ Ｐゴシック" charset="0"/>
              </a:rPr>
              <a:t>James Kanaganayagam</a:t>
            </a:r>
            <a:endParaRPr lang="en-US" sz="4000" dirty="0">
              <a:solidFill>
                <a:srgbClr val="CCFFCC"/>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4009343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4" fill="hold" nodeType="afterEffect">
                                  <p:stCondLst>
                                    <p:cond delay="1000"/>
                                  </p:stCondLst>
                                  <p:childTnLst>
                                    <p:set>
                                      <p:cBhvr>
                                        <p:cTn id="6" dur="1" fill="hold">
                                          <p:stCondLst>
                                            <p:cond delay="0"/>
                                          </p:stCondLst>
                                        </p:cTn>
                                        <p:tgtEl>
                                          <p:spTgt spid="336907"/>
                                        </p:tgtEl>
                                        <p:attrNameLst>
                                          <p:attrName>style.visibility</p:attrName>
                                        </p:attrNameLst>
                                      </p:cBhvr>
                                      <p:to>
                                        <p:strVal val="visible"/>
                                      </p:to>
                                    </p:set>
                                    <p:anim calcmode="lin" valueType="num">
                                      <p:cBhvr>
                                        <p:cTn id="7" dur="500" fill="hold"/>
                                        <p:tgtEl>
                                          <p:spTgt spid="336907"/>
                                        </p:tgtEl>
                                        <p:attrNameLst>
                                          <p:attrName>ppt_x</p:attrName>
                                        </p:attrNameLst>
                                      </p:cBhvr>
                                      <p:tavLst>
                                        <p:tav tm="0">
                                          <p:val>
                                            <p:strVal val="#ppt_x"/>
                                          </p:val>
                                        </p:tav>
                                        <p:tav tm="100000">
                                          <p:val>
                                            <p:strVal val="#ppt_x"/>
                                          </p:val>
                                        </p:tav>
                                      </p:tavLst>
                                    </p:anim>
                                    <p:anim calcmode="lin" valueType="num">
                                      <p:cBhvr>
                                        <p:cTn id="8" dur="500" fill="hold"/>
                                        <p:tgtEl>
                                          <p:spTgt spid="336907"/>
                                        </p:tgtEl>
                                        <p:attrNameLst>
                                          <p:attrName>ppt_y</p:attrName>
                                        </p:attrNameLst>
                                      </p:cBhvr>
                                      <p:tavLst>
                                        <p:tav tm="0">
                                          <p:val>
                                            <p:strVal val="#ppt_y+#ppt_h/2"/>
                                          </p:val>
                                        </p:tav>
                                        <p:tav tm="100000">
                                          <p:val>
                                            <p:strVal val="#ppt_y"/>
                                          </p:val>
                                        </p:tav>
                                      </p:tavLst>
                                    </p:anim>
                                    <p:anim calcmode="lin" valueType="num">
                                      <p:cBhvr>
                                        <p:cTn id="9" dur="500" fill="hold"/>
                                        <p:tgtEl>
                                          <p:spTgt spid="336907"/>
                                        </p:tgtEl>
                                        <p:attrNameLst>
                                          <p:attrName>ppt_w</p:attrName>
                                        </p:attrNameLst>
                                      </p:cBhvr>
                                      <p:tavLst>
                                        <p:tav tm="0">
                                          <p:val>
                                            <p:strVal val="#ppt_w"/>
                                          </p:val>
                                        </p:tav>
                                        <p:tav tm="100000">
                                          <p:val>
                                            <p:strVal val="#ppt_w"/>
                                          </p:val>
                                        </p:tav>
                                      </p:tavLst>
                                    </p:anim>
                                    <p:anim calcmode="lin" valueType="num">
                                      <p:cBhvr>
                                        <p:cTn id="10" dur="500" fill="hold"/>
                                        <p:tgtEl>
                                          <p:spTgt spid="33690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548201"/>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Inevitable</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Jeremiah</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474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33619766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808445"/>
      </p:ext>
    </p:extLst>
  </p:cSld>
  <p:clrMapOvr>
    <a:masterClrMapping/>
  </p:clrMapOvr>
  <p:transition spd="med">
    <p:randomBar dir="vert"/>
  </p:transition>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Title 3"/>
          <p:cNvSpPr>
            <a:spLocks noGrp="1"/>
          </p:cNvSpPr>
          <p:nvPr>
            <p:ph type="title" idx="4294967295"/>
          </p:nvPr>
        </p:nvSpPr>
        <p:spPr/>
        <p:txBody>
          <a:bodyPr/>
          <a:lstStyle/>
          <a:p>
            <a:r>
              <a:rPr lang="en-US">
                <a:latin typeface="Arial" charset="0"/>
                <a:ea typeface="ＭＳ Ｐゴシック" charset="0"/>
                <a:cs typeface="ＭＳ Ｐゴシック" charset="0"/>
              </a:rPr>
              <a:t>ICS</a:t>
            </a:r>
          </a:p>
        </p:txBody>
      </p:sp>
      <p:sp>
        <p:nvSpPr>
          <p:cNvPr id="345090" name="Rectangle 2"/>
          <p:cNvSpPr>
            <a:spLocks noChangeArrowheads="1"/>
          </p:cNvSpPr>
          <p:nvPr/>
        </p:nvSpPr>
        <p:spPr bwMode="auto">
          <a:xfrm>
            <a:off x="0" y="4576763"/>
            <a:ext cx="9144000" cy="1736725"/>
          </a:xfrm>
          <a:prstGeom prst="rect">
            <a:avLst/>
          </a:prstGeom>
          <a:noFill/>
          <a:ln w="12700">
            <a:noFill/>
            <a:miter lim="800000"/>
            <a:headEnd/>
            <a:tailEnd/>
          </a:ln>
          <a:effectLst>
            <a:outerShdw blurRad="63500" dist="53882" dir="2700000" algn="ctr" rotWithShape="0">
              <a:schemeClr val="tx1">
                <a:alpha val="74998"/>
              </a:schemeClr>
            </a:outerShdw>
          </a:effectLst>
        </p:spPr>
        <p:txBody>
          <a:bodyPr lIns="90488" tIns="44450" rIns="90488" bIns="44450">
            <a:spAutoFit/>
          </a:bodyPr>
          <a:lstStyle/>
          <a:p>
            <a:pPr defTabSz="914400" eaLnBrk="0" fontAlgn="base" hangingPunct="0">
              <a:spcBef>
                <a:spcPct val="0"/>
              </a:spcBef>
              <a:spcAft>
                <a:spcPct val="0"/>
              </a:spcAft>
              <a:defRPr/>
            </a:pPr>
            <a:r>
              <a:rPr lang="en-US" sz="3600" b="1">
                <a:solidFill>
                  <a:srgbClr val="FFFFFF"/>
                </a:solidFill>
                <a:latin typeface="Arial Bold" pitchFamily="-112" charset="0"/>
                <a:ea typeface="ＭＳ Ｐゴシック" charset="-128"/>
                <a:cs typeface="ＭＳ Ｐゴシック" charset="-128"/>
              </a:rPr>
              <a:t>• Christian school began in 1993</a:t>
            </a:r>
          </a:p>
          <a:p>
            <a:pPr defTabSz="914400" eaLnBrk="0" fontAlgn="base" hangingPunct="0">
              <a:spcBef>
                <a:spcPct val="0"/>
              </a:spcBef>
              <a:spcAft>
                <a:spcPct val="0"/>
              </a:spcAft>
              <a:defRPr/>
            </a:pPr>
            <a:r>
              <a:rPr lang="en-US" sz="3600" b="1">
                <a:solidFill>
                  <a:srgbClr val="FFFFFF"/>
                </a:solidFill>
                <a:latin typeface="Arial Bold" pitchFamily="-112" charset="0"/>
                <a:ea typeface="ＭＳ Ｐゴシック" charset="-128"/>
                <a:cs typeface="ＭＳ Ｐゴシック" charset="-128"/>
              </a:rPr>
              <a:t>• 13 students </a:t>
            </a:r>
          </a:p>
          <a:p>
            <a:pPr defTabSz="914400" eaLnBrk="0" fontAlgn="base" hangingPunct="0">
              <a:spcBef>
                <a:spcPct val="0"/>
              </a:spcBef>
              <a:spcAft>
                <a:spcPct val="0"/>
              </a:spcAft>
              <a:defRPr/>
            </a:pPr>
            <a:r>
              <a:rPr lang="en-US" sz="3600" b="1">
                <a:solidFill>
                  <a:srgbClr val="FFFFFF"/>
                </a:solidFill>
                <a:latin typeface="Arial Bold" pitchFamily="-112" charset="0"/>
                <a:ea typeface="ＭＳ Ｐゴシック" charset="-128"/>
                <a:cs typeface="ＭＳ Ｐゴシック" charset="-128"/>
              </a:rPr>
              <a:t>• S$23,000/mo. lease signed with S$1000</a:t>
            </a:r>
          </a:p>
        </p:txBody>
      </p:sp>
      <p:pic>
        <p:nvPicPr>
          <p:cNvPr id="18637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20200" cy="432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3708341"/>
      </p:ext>
    </p:extLst>
  </p:cSld>
  <p:clrMapOvr>
    <a:masterClrMapping/>
  </p:clrMapOvr>
  <p:transition>
    <p:dissolve/>
  </p:transition>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49187" name="Rectangle 3"/>
          <p:cNvSpPr>
            <a:spLocks noGrp="1" noChangeArrowheads="1"/>
          </p:cNvSpPr>
          <p:nvPr>
            <p:ph type="title"/>
          </p:nvPr>
        </p:nvSpPr>
        <p:spPr>
          <a:xfrm>
            <a:off x="0" y="0"/>
            <a:ext cx="8915400" cy="2743200"/>
          </a:xfrm>
          <a:effectLst>
            <a:outerShdw blurRad="63500" dist="35921" dir="2700000" algn="ctr" rotWithShape="0">
              <a:schemeClr val="tx1">
                <a:alpha val="74998"/>
              </a:schemeClr>
            </a:outerShdw>
          </a:effectLst>
        </p:spPr>
        <p:txBody>
          <a:bodyPr/>
          <a:lstStyle/>
          <a:p>
            <a:pPr algn="r" eaLnBrk="1" hangingPunct="1">
              <a:defRPr/>
            </a:pPr>
            <a:r>
              <a:rPr lang="en-US" sz="5400" b="1" dirty="0">
                <a:solidFill>
                  <a:schemeClr val="bg1"/>
                </a:solidFill>
                <a:latin typeface="Arial" charset="0"/>
                <a:ea typeface="ＭＳ Ｐゴシック" charset="0"/>
              </a:rPr>
              <a:t>III. Doing crazy things shows you</a:t>
            </a:r>
            <a:r>
              <a:rPr lang="mr-IN" sz="5400" b="1" dirty="0">
                <a:solidFill>
                  <a:schemeClr val="bg1"/>
                </a:solidFill>
                <a:latin typeface="Arial" charset="0"/>
                <a:ea typeface="ＭＳ Ｐゴシック" charset="0"/>
              </a:rPr>
              <a:t>'</a:t>
            </a:r>
            <a:r>
              <a:rPr lang="en-US" sz="5400" b="1" dirty="0">
                <a:solidFill>
                  <a:schemeClr val="bg1"/>
                </a:solidFill>
                <a:latin typeface="Arial" charset="0"/>
                <a:ea typeface="ＭＳ Ｐゴシック" charset="0"/>
              </a:rPr>
              <a:t>re fitting into His </a:t>
            </a:r>
            <a:r>
              <a:rPr lang="en-US" sz="5400" b="1" dirty="0">
                <a:solidFill>
                  <a:srgbClr val="CCFF33"/>
                </a:solidFill>
                <a:latin typeface="Arial" charset="0"/>
                <a:ea typeface="ＭＳ Ｐゴシック" charset="0"/>
              </a:rPr>
              <a:t>plans </a:t>
            </a:r>
            <a:r>
              <a:rPr lang="en-US" sz="5400" b="1" dirty="0">
                <a:solidFill>
                  <a:schemeClr val="bg1"/>
                </a:solidFill>
                <a:latin typeface="Arial" charset="0"/>
                <a:ea typeface="ＭＳ Ｐゴシック" charset="0"/>
              </a:rPr>
              <a:t>(13-44)</a:t>
            </a:r>
            <a:endParaRPr lang="en-US" sz="5400" dirty="0">
              <a:solidFill>
                <a:schemeClr val="bg1"/>
              </a:solidFill>
              <a:latin typeface="Arial" charset="0"/>
              <a:ea typeface="ＭＳ Ｐゴシック" charset="0"/>
            </a:endParaRPr>
          </a:p>
        </p:txBody>
      </p:sp>
    </p:spTree>
    <p:extLst>
      <p:ext uri="{BB962C8B-B14F-4D97-AF65-F5344CB8AC3E}">
        <p14:creationId xmlns:p14="http://schemas.microsoft.com/office/powerpoint/2010/main" val="1486239269"/>
      </p:ext>
    </p:extLst>
  </p:cSld>
  <p:clrMapOvr>
    <a:masterClrMapping/>
  </p:clrMapOvr>
  <p:transition>
    <p:dissolve/>
  </p:transition>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p:cNvSpPr>
            <a:spLocks noChangeArrowheads="1"/>
          </p:cNvSpPr>
          <p:nvPr/>
        </p:nvSpPr>
        <p:spPr bwMode="auto">
          <a:xfrm>
            <a:off x="381000" y="0"/>
            <a:ext cx="8229600" cy="1143000"/>
          </a:xfrm>
          <a:prstGeom prst="rect">
            <a:avLst/>
          </a:prstGeom>
          <a:noFill/>
          <a:ln w="9525">
            <a:noFill/>
            <a:miter lim="800000"/>
            <a:headEnd/>
            <a:tailEnd/>
          </a:ln>
          <a:effectLst/>
        </p:spPr>
        <p:txBody>
          <a:bodyPr anchor="ctr"/>
          <a:lstStyle/>
          <a:p>
            <a:pPr algn="ctr" defTabSz="914400" fontAlgn="base">
              <a:spcBef>
                <a:spcPct val="0"/>
              </a:spcBef>
              <a:spcAft>
                <a:spcPct val="0"/>
              </a:spcAft>
              <a:defRPr/>
            </a:pPr>
            <a:endParaRPr lang="en-US" sz="4400" dirty="0">
              <a:solidFill>
                <a:srgbClr val="000000"/>
              </a:solidFill>
              <a:effectLst>
                <a:outerShdw blurRad="38100" dist="38100" dir="2700000" algn="tl">
                  <a:srgbClr val="FFFFFF"/>
                </a:outerShdw>
              </a:effectLst>
              <a:latin typeface="Arial"/>
              <a:ea typeface="ＭＳ Ｐゴシック" charset="-128"/>
              <a:cs typeface="Arial"/>
            </a:endParaRPr>
          </a:p>
        </p:txBody>
      </p:sp>
      <p:sp>
        <p:nvSpPr>
          <p:cNvPr id="190466" name="Freeform 3"/>
          <p:cNvSpPr>
            <a:spLocks/>
          </p:cNvSpPr>
          <p:nvPr/>
        </p:nvSpPr>
        <p:spPr bwMode="auto">
          <a:xfrm>
            <a:off x="0" y="2473325"/>
            <a:ext cx="2295525" cy="3128963"/>
          </a:xfrm>
          <a:custGeom>
            <a:avLst/>
            <a:gdLst>
              <a:gd name="T0" fmla="*/ 2147483647 w 918"/>
              <a:gd name="T1" fmla="*/ 2147483647 h 1971"/>
              <a:gd name="T2" fmla="*/ 2147483647 w 918"/>
              <a:gd name="T3" fmla="*/ 2147483647 h 1971"/>
              <a:gd name="T4" fmla="*/ 2147483647 w 918"/>
              <a:gd name="T5" fmla="*/ 2147483647 h 1971"/>
              <a:gd name="T6" fmla="*/ 2147483647 w 918"/>
              <a:gd name="T7" fmla="*/ 2147483647 h 1971"/>
              <a:gd name="T8" fmla="*/ 2147483647 w 918"/>
              <a:gd name="T9" fmla="*/ 2147483647 h 1971"/>
              <a:gd name="T10" fmla="*/ 2147483647 w 918"/>
              <a:gd name="T11" fmla="*/ 2147483647 h 1971"/>
              <a:gd name="T12" fmla="*/ 2147483647 w 918"/>
              <a:gd name="T13" fmla="*/ 2147483647 h 1971"/>
              <a:gd name="T14" fmla="*/ 2147483647 w 918"/>
              <a:gd name="T15" fmla="*/ 2147483647 h 1971"/>
              <a:gd name="T16" fmla="*/ 2147483647 w 918"/>
              <a:gd name="T17" fmla="*/ 2147483647 h 1971"/>
              <a:gd name="T18" fmla="*/ 2147483647 w 918"/>
              <a:gd name="T19" fmla="*/ 2147483647 h 1971"/>
              <a:gd name="T20" fmla="*/ 2147483647 w 918"/>
              <a:gd name="T21" fmla="*/ 2147483647 h 1971"/>
              <a:gd name="T22" fmla="*/ 2147483647 w 918"/>
              <a:gd name="T23" fmla="*/ 2147483647 h 1971"/>
              <a:gd name="T24" fmla="*/ 2147483647 w 918"/>
              <a:gd name="T25" fmla="*/ 2147483647 h 1971"/>
              <a:gd name="T26" fmla="*/ 2147483647 w 918"/>
              <a:gd name="T27" fmla="*/ 2147483647 h 1971"/>
              <a:gd name="T28" fmla="*/ 2147483647 w 918"/>
              <a:gd name="T29" fmla="*/ 2147483647 h 1971"/>
              <a:gd name="T30" fmla="*/ 2147483647 w 918"/>
              <a:gd name="T31" fmla="*/ 2147483647 h 1971"/>
              <a:gd name="T32" fmla="*/ 2147483647 w 918"/>
              <a:gd name="T33" fmla="*/ 2147483647 h 1971"/>
              <a:gd name="T34" fmla="*/ 2147483647 w 918"/>
              <a:gd name="T35" fmla="*/ 2147483647 h 1971"/>
              <a:gd name="T36" fmla="*/ 0 w 918"/>
              <a:gd name="T37" fmla="*/ 2147483647 h 197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18"/>
              <a:gd name="T58" fmla="*/ 0 h 1971"/>
              <a:gd name="T59" fmla="*/ 918 w 918"/>
              <a:gd name="T60" fmla="*/ 1971 h 1971"/>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rgbClr val="0000FF"/>
          </a:solidFill>
          <a:ln w="38100">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0467" name="Freeform 4"/>
          <p:cNvSpPr>
            <a:spLocks/>
          </p:cNvSpPr>
          <p:nvPr/>
        </p:nvSpPr>
        <p:spPr bwMode="auto">
          <a:xfrm>
            <a:off x="2211388" y="3198813"/>
            <a:ext cx="808037" cy="769937"/>
          </a:xfrm>
          <a:custGeom>
            <a:avLst/>
            <a:gdLst>
              <a:gd name="T0" fmla="*/ 2147483647 w 509"/>
              <a:gd name="T1" fmla="*/ 0 h 485"/>
              <a:gd name="T2" fmla="*/ 2147483647 w 509"/>
              <a:gd name="T3" fmla="*/ 2147483647 h 485"/>
              <a:gd name="T4" fmla="*/ 2147483647 w 509"/>
              <a:gd name="T5" fmla="*/ 2147483647 h 485"/>
              <a:gd name="T6" fmla="*/ 0 w 509"/>
              <a:gd name="T7" fmla="*/ 2147483647 h 485"/>
              <a:gd name="T8" fmla="*/ 2147483647 w 509"/>
              <a:gd name="T9" fmla="*/ 2147483647 h 485"/>
              <a:gd name="T10" fmla="*/ 2147483647 w 509"/>
              <a:gd name="T11" fmla="*/ 2147483647 h 485"/>
              <a:gd name="T12" fmla="*/ 2147483647 w 509"/>
              <a:gd name="T13" fmla="*/ 2147483647 h 485"/>
              <a:gd name="T14" fmla="*/ 2147483647 w 509"/>
              <a:gd name="T15" fmla="*/ 2147483647 h 485"/>
              <a:gd name="T16" fmla="*/ 2147483647 w 509"/>
              <a:gd name="T17" fmla="*/ 2147483647 h 485"/>
              <a:gd name="T18" fmla="*/ 2147483647 w 509"/>
              <a:gd name="T19" fmla="*/ 0 h 485"/>
              <a:gd name="T20" fmla="*/ 2147483647 w 509"/>
              <a:gd name="T21" fmla="*/ 0 h 48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09"/>
              <a:gd name="T34" fmla="*/ 0 h 485"/>
              <a:gd name="T35" fmla="*/ 509 w 509"/>
              <a:gd name="T36" fmla="*/ 485 h 48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rgbClr val="000066"/>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0468" name="Freeform 5"/>
          <p:cNvSpPr>
            <a:spLocks/>
          </p:cNvSpPr>
          <p:nvPr/>
        </p:nvSpPr>
        <p:spPr bwMode="auto">
          <a:xfrm>
            <a:off x="2044700" y="4552950"/>
            <a:ext cx="673100" cy="730250"/>
          </a:xfrm>
          <a:custGeom>
            <a:avLst/>
            <a:gdLst>
              <a:gd name="T0" fmla="*/ 2147483647 w 424"/>
              <a:gd name="T1" fmla="*/ 2147483647 h 460"/>
              <a:gd name="T2" fmla="*/ 2147483647 w 424"/>
              <a:gd name="T3" fmla="*/ 2147483647 h 460"/>
              <a:gd name="T4" fmla="*/ 2147483647 w 424"/>
              <a:gd name="T5" fmla="*/ 2147483647 h 460"/>
              <a:gd name="T6" fmla="*/ 2147483647 w 424"/>
              <a:gd name="T7" fmla="*/ 2147483647 h 460"/>
              <a:gd name="T8" fmla="*/ 0 w 424"/>
              <a:gd name="T9" fmla="*/ 2147483647 h 460"/>
              <a:gd name="T10" fmla="*/ 2147483647 w 424"/>
              <a:gd name="T11" fmla="*/ 2147483647 h 460"/>
              <a:gd name="T12" fmla="*/ 0 w 424"/>
              <a:gd name="T13" fmla="*/ 2147483647 h 460"/>
              <a:gd name="T14" fmla="*/ 2147483647 w 424"/>
              <a:gd name="T15" fmla="*/ 2147483647 h 460"/>
              <a:gd name="T16" fmla="*/ 2147483647 w 424"/>
              <a:gd name="T17" fmla="*/ 2147483647 h 460"/>
              <a:gd name="T18" fmla="*/ 2147483647 w 424"/>
              <a:gd name="T19" fmla="*/ 2147483647 h 460"/>
              <a:gd name="T20" fmla="*/ 2147483647 w 424"/>
              <a:gd name="T21" fmla="*/ 2147483647 h 460"/>
              <a:gd name="T22" fmla="*/ 2147483647 w 424"/>
              <a:gd name="T23" fmla="*/ 2147483647 h 460"/>
              <a:gd name="T24" fmla="*/ 2147483647 w 424"/>
              <a:gd name="T25" fmla="*/ 2147483647 h 460"/>
              <a:gd name="T26" fmla="*/ 2147483647 w 424"/>
              <a:gd name="T27" fmla="*/ 2147483647 h 460"/>
              <a:gd name="T28" fmla="*/ 2147483647 w 424"/>
              <a:gd name="T29" fmla="*/ 2147483647 h 460"/>
              <a:gd name="T30" fmla="*/ 2147483647 w 424"/>
              <a:gd name="T31" fmla="*/ 2147483647 h 460"/>
              <a:gd name="T32" fmla="*/ 2147483647 w 424"/>
              <a:gd name="T33" fmla="*/ 2147483647 h 460"/>
              <a:gd name="T34" fmla="*/ 2147483647 w 424"/>
              <a:gd name="T35" fmla="*/ 2147483647 h 460"/>
              <a:gd name="T36" fmla="*/ 2147483647 w 424"/>
              <a:gd name="T37" fmla="*/ 2147483647 h 460"/>
              <a:gd name="T38" fmla="*/ 2147483647 w 424"/>
              <a:gd name="T39" fmla="*/ 2147483647 h 460"/>
              <a:gd name="T40" fmla="*/ 2147483647 w 424"/>
              <a:gd name="T41" fmla="*/ 2147483647 h 460"/>
              <a:gd name="T42" fmla="*/ 2147483647 w 424"/>
              <a:gd name="T43" fmla="*/ 2147483647 h 460"/>
              <a:gd name="T44" fmla="*/ 2147483647 w 424"/>
              <a:gd name="T45" fmla="*/ 2147483647 h 460"/>
              <a:gd name="T46" fmla="*/ 2147483647 w 424"/>
              <a:gd name="T47" fmla="*/ 2147483647 h 460"/>
              <a:gd name="T48" fmla="*/ 2147483647 w 424"/>
              <a:gd name="T49" fmla="*/ 2147483647 h 460"/>
              <a:gd name="T50" fmla="*/ 2147483647 w 424"/>
              <a:gd name="T51" fmla="*/ 2147483647 h 460"/>
              <a:gd name="T52" fmla="*/ 2147483647 w 424"/>
              <a:gd name="T53" fmla="*/ 2147483647 h 460"/>
              <a:gd name="T54" fmla="*/ 2147483647 w 424"/>
              <a:gd name="T55" fmla="*/ 2147483647 h 460"/>
              <a:gd name="T56" fmla="*/ 2147483647 w 424"/>
              <a:gd name="T57" fmla="*/ 2147483647 h 460"/>
              <a:gd name="T58" fmla="*/ 2147483647 w 424"/>
              <a:gd name="T59" fmla="*/ 2147483647 h 460"/>
              <a:gd name="T60" fmla="*/ 2147483647 w 424"/>
              <a:gd name="T61" fmla="*/ 2147483647 h 460"/>
              <a:gd name="T62" fmla="*/ 2147483647 w 424"/>
              <a:gd name="T63" fmla="*/ 2147483647 h 460"/>
              <a:gd name="T64" fmla="*/ 2147483647 w 424"/>
              <a:gd name="T65" fmla="*/ 2147483647 h 460"/>
              <a:gd name="T66" fmla="*/ 2147483647 w 424"/>
              <a:gd name="T67" fmla="*/ 2147483647 h 460"/>
              <a:gd name="T68" fmla="*/ 2147483647 w 424"/>
              <a:gd name="T69" fmla="*/ 2147483647 h 460"/>
              <a:gd name="T70" fmla="*/ 2147483647 w 424"/>
              <a:gd name="T71" fmla="*/ 2147483647 h 460"/>
              <a:gd name="T72" fmla="*/ 2147483647 w 424"/>
              <a:gd name="T73" fmla="*/ 2147483647 h 460"/>
              <a:gd name="T74" fmla="*/ 2147483647 w 424"/>
              <a:gd name="T75" fmla="*/ 2147483647 h 46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24"/>
              <a:gd name="T115" fmla="*/ 0 h 460"/>
              <a:gd name="T116" fmla="*/ 424 w 424"/>
              <a:gd name="T117" fmla="*/ 460 h 46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0469" name="Text Box 6"/>
          <p:cNvSpPr txBox="1">
            <a:spLocks noChangeArrowheads="1"/>
          </p:cNvSpPr>
          <p:nvPr/>
        </p:nvSpPr>
        <p:spPr bwMode="auto">
          <a:xfrm>
            <a:off x="107950" y="3124200"/>
            <a:ext cx="2289175" cy="854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2000" b="1">
                <a:solidFill>
                  <a:srgbClr val="FFFFFF"/>
                </a:solidFill>
                <a:cs typeface="Arial" charset="0"/>
              </a:rPr>
              <a:t>Mediterranean</a:t>
            </a:r>
          </a:p>
          <a:p>
            <a:pPr algn="ctr" defTabSz="914400" eaLnBrk="1" fontAlgn="base" hangingPunct="1">
              <a:spcBef>
                <a:spcPct val="50000"/>
              </a:spcBef>
              <a:spcAft>
                <a:spcPct val="0"/>
              </a:spcAft>
            </a:pPr>
            <a:r>
              <a:rPr lang="en-US" sz="2000" b="1">
                <a:solidFill>
                  <a:srgbClr val="FFFFFF"/>
                </a:solidFill>
                <a:cs typeface="Arial" charset="0"/>
              </a:rPr>
              <a:t>Sea</a:t>
            </a:r>
            <a:endParaRPr lang="en-US">
              <a:solidFill>
                <a:srgbClr val="FFFFFF"/>
              </a:solidFill>
              <a:cs typeface="Arial" charset="0"/>
            </a:endParaRPr>
          </a:p>
        </p:txBody>
      </p:sp>
      <p:sp>
        <p:nvSpPr>
          <p:cNvPr id="350215" name="Text Box 7"/>
          <p:cNvSpPr txBox="1">
            <a:spLocks noChangeArrowheads="1"/>
          </p:cNvSpPr>
          <p:nvPr/>
        </p:nvSpPr>
        <p:spPr bwMode="auto">
          <a:xfrm>
            <a:off x="2287588" y="3352800"/>
            <a:ext cx="1622425"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3200" b="1">
                <a:solidFill>
                  <a:srgbClr val="FFFFFF"/>
                </a:solidFill>
                <a:cs typeface="Arial" charset="0"/>
              </a:rPr>
              <a:t>Syria</a:t>
            </a:r>
            <a:endParaRPr lang="en-US">
              <a:solidFill>
                <a:srgbClr val="000000"/>
              </a:solidFill>
              <a:effectLst>
                <a:outerShdw blurRad="38100" dist="38100" dir="2700000" algn="tl">
                  <a:srgbClr val="FFFFFF"/>
                </a:outerShdw>
              </a:effectLst>
              <a:cs typeface="Arial" charset="0"/>
            </a:endParaRPr>
          </a:p>
        </p:txBody>
      </p:sp>
      <p:sp>
        <p:nvSpPr>
          <p:cNvPr id="350216" name="Text Box 8"/>
          <p:cNvSpPr txBox="1">
            <a:spLocks noChangeArrowheads="1"/>
          </p:cNvSpPr>
          <p:nvPr/>
        </p:nvSpPr>
        <p:spPr bwMode="auto">
          <a:xfrm>
            <a:off x="166688" y="5791200"/>
            <a:ext cx="1812925"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3200" b="1">
                <a:solidFill>
                  <a:srgbClr val="FFFFFF"/>
                </a:solidFill>
                <a:cs typeface="Arial" charset="0"/>
              </a:rPr>
              <a:t>Egypt</a:t>
            </a:r>
            <a:endParaRPr lang="en-US">
              <a:solidFill>
                <a:srgbClr val="000000"/>
              </a:solidFill>
              <a:effectLst>
                <a:outerShdw blurRad="38100" dist="38100" dir="2700000" algn="tl">
                  <a:srgbClr val="FFFFFF"/>
                </a:outerShdw>
              </a:effectLst>
              <a:cs typeface="Arial" charset="0"/>
            </a:endParaRPr>
          </a:p>
        </p:txBody>
      </p:sp>
      <p:sp>
        <p:nvSpPr>
          <p:cNvPr id="190472" name="Freeform 9"/>
          <p:cNvSpPr>
            <a:spLocks/>
          </p:cNvSpPr>
          <p:nvPr/>
        </p:nvSpPr>
        <p:spPr bwMode="auto">
          <a:xfrm>
            <a:off x="2438400" y="6003925"/>
            <a:ext cx="381000" cy="1193800"/>
          </a:xfrm>
          <a:custGeom>
            <a:avLst/>
            <a:gdLst>
              <a:gd name="T0" fmla="*/ 2147483647 w 175"/>
              <a:gd name="T1" fmla="*/ 2147483647 h 426"/>
              <a:gd name="T2" fmla="*/ 2147483647 w 175"/>
              <a:gd name="T3" fmla="*/ 2147483647 h 426"/>
              <a:gd name="T4" fmla="*/ 2147483647 w 175"/>
              <a:gd name="T5" fmla="*/ 0 h 426"/>
              <a:gd name="T6" fmla="*/ 2147483647 w 175"/>
              <a:gd name="T7" fmla="*/ 2147483647 h 426"/>
              <a:gd name="T8" fmla="*/ 2147483647 w 175"/>
              <a:gd name="T9" fmla="*/ 2147483647 h 426"/>
              <a:gd name="T10" fmla="*/ 2147483647 w 175"/>
              <a:gd name="T11" fmla="*/ 2147483647 h 426"/>
              <a:gd name="T12" fmla="*/ 0 60000 65536"/>
              <a:gd name="T13" fmla="*/ 0 60000 65536"/>
              <a:gd name="T14" fmla="*/ 0 60000 65536"/>
              <a:gd name="T15" fmla="*/ 0 60000 65536"/>
              <a:gd name="T16" fmla="*/ 0 60000 65536"/>
              <a:gd name="T17" fmla="*/ 0 60000 65536"/>
              <a:gd name="T18" fmla="*/ 0 w 175"/>
              <a:gd name="T19" fmla="*/ 0 h 426"/>
              <a:gd name="T20" fmla="*/ 175 w 175"/>
              <a:gd name="T21" fmla="*/ 426 h 426"/>
            </a:gdLst>
            <a:ahLst/>
            <a:cxnLst>
              <a:cxn ang="T12">
                <a:pos x="T0" y="T1"/>
              </a:cxn>
              <a:cxn ang="T13">
                <a:pos x="T2" y="T3"/>
              </a:cxn>
              <a:cxn ang="T14">
                <a:pos x="T4" y="T5"/>
              </a:cxn>
              <a:cxn ang="T15">
                <a:pos x="T6" y="T7"/>
              </a:cxn>
              <a:cxn ang="T16">
                <a:pos x="T8" y="T9"/>
              </a:cxn>
              <a:cxn ang="T17">
                <a:pos x="T10" y="T11"/>
              </a:cxn>
            </a:cxnLst>
            <a:rect l="T18" t="T19" r="T20" b="T21"/>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0473" name="Freeform 10"/>
          <p:cNvSpPr>
            <a:spLocks/>
          </p:cNvSpPr>
          <p:nvPr/>
        </p:nvSpPr>
        <p:spPr bwMode="auto">
          <a:xfrm rot="-1060246">
            <a:off x="1524000" y="6130925"/>
            <a:ext cx="228600" cy="1066800"/>
          </a:xfrm>
          <a:custGeom>
            <a:avLst/>
            <a:gdLst>
              <a:gd name="T0" fmla="*/ 2147483647 w 121"/>
              <a:gd name="T1" fmla="*/ 2147483647 h 327"/>
              <a:gd name="T2" fmla="*/ 2147483647 w 121"/>
              <a:gd name="T3" fmla="*/ 0 h 327"/>
              <a:gd name="T4" fmla="*/ 0 w 121"/>
              <a:gd name="T5" fmla="*/ 2147483647 h 327"/>
              <a:gd name="T6" fmla="*/ 2147483647 w 121"/>
              <a:gd name="T7" fmla="*/ 2147483647 h 327"/>
              <a:gd name="T8" fmla="*/ 2147483647 w 121"/>
              <a:gd name="T9" fmla="*/ 2147483647 h 327"/>
              <a:gd name="T10" fmla="*/ 2147483647 w 121"/>
              <a:gd name="T11" fmla="*/ 2147483647 h 327"/>
              <a:gd name="T12" fmla="*/ 2147483647 w 121"/>
              <a:gd name="T13" fmla="*/ 2147483647 h 327"/>
              <a:gd name="T14" fmla="*/ 0 60000 65536"/>
              <a:gd name="T15" fmla="*/ 0 60000 65536"/>
              <a:gd name="T16" fmla="*/ 0 60000 65536"/>
              <a:gd name="T17" fmla="*/ 0 60000 65536"/>
              <a:gd name="T18" fmla="*/ 0 60000 65536"/>
              <a:gd name="T19" fmla="*/ 0 60000 65536"/>
              <a:gd name="T20" fmla="*/ 0 60000 65536"/>
              <a:gd name="T21" fmla="*/ 0 w 121"/>
              <a:gd name="T22" fmla="*/ 0 h 327"/>
              <a:gd name="T23" fmla="*/ 121 w 121"/>
              <a:gd name="T24" fmla="*/ 327 h 32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nvGrpSpPr>
          <p:cNvPr id="190474" name="Group 11"/>
          <p:cNvGrpSpPr>
            <a:grpSpLocks/>
          </p:cNvGrpSpPr>
          <p:nvPr/>
        </p:nvGrpSpPr>
        <p:grpSpPr bwMode="auto">
          <a:xfrm>
            <a:off x="3330575" y="1193800"/>
            <a:ext cx="5203825" cy="4292600"/>
            <a:chOff x="2002" y="992"/>
            <a:chExt cx="3278" cy="2704"/>
          </a:xfrm>
        </p:grpSpPr>
        <p:sp>
          <p:nvSpPr>
            <p:cNvPr id="190494" name="Freeform 12"/>
            <p:cNvSpPr>
              <a:spLocks/>
            </p:cNvSpPr>
            <p:nvPr/>
          </p:nvSpPr>
          <p:spPr bwMode="auto">
            <a:xfrm>
              <a:off x="3474" y="1152"/>
              <a:ext cx="1806" cy="2544"/>
            </a:xfrm>
            <a:custGeom>
              <a:avLst/>
              <a:gdLst>
                <a:gd name="T0" fmla="*/ 35568 w 1556"/>
                <a:gd name="T1" fmla="*/ 277632 h 2012"/>
                <a:gd name="T2" fmla="*/ 30812 w 1556"/>
                <a:gd name="T3" fmla="*/ 263237 h 2012"/>
                <a:gd name="T4" fmla="*/ 28757 w 1556"/>
                <a:gd name="T5" fmla="*/ 255059 h 2012"/>
                <a:gd name="T6" fmla="*/ 28438 w 1556"/>
                <a:gd name="T7" fmla="*/ 238772 h 2012"/>
                <a:gd name="T8" fmla="*/ 27428 w 1556"/>
                <a:gd name="T9" fmla="*/ 234659 h 2012"/>
                <a:gd name="T10" fmla="*/ 25397 w 1556"/>
                <a:gd name="T11" fmla="*/ 224451 h 2012"/>
                <a:gd name="T12" fmla="*/ 24367 w 1556"/>
                <a:gd name="T13" fmla="*/ 212131 h 2012"/>
                <a:gd name="T14" fmla="*/ 22346 w 1556"/>
                <a:gd name="T15" fmla="*/ 191786 h 2012"/>
                <a:gd name="T16" fmla="*/ 22017 w 1556"/>
                <a:gd name="T17" fmla="*/ 185587 h 2012"/>
                <a:gd name="T18" fmla="*/ 19959 w 1556"/>
                <a:gd name="T19" fmla="*/ 179442 h 2012"/>
                <a:gd name="T20" fmla="*/ 16588 w 1556"/>
                <a:gd name="T21" fmla="*/ 126259 h 2012"/>
                <a:gd name="T22" fmla="*/ 15540 w 1556"/>
                <a:gd name="T23" fmla="*/ 118335 h 2012"/>
                <a:gd name="T24" fmla="*/ 14902 w 1556"/>
                <a:gd name="T25" fmla="*/ 112032 h 2012"/>
                <a:gd name="T26" fmla="*/ 12849 w 1556"/>
                <a:gd name="T27" fmla="*/ 103818 h 2012"/>
                <a:gd name="T28" fmla="*/ 9161 w 1556"/>
                <a:gd name="T29" fmla="*/ 87466 h 2012"/>
                <a:gd name="T30" fmla="*/ 7451 w 1556"/>
                <a:gd name="T31" fmla="*/ 75290 h 2012"/>
                <a:gd name="T32" fmla="*/ 6100 w 1556"/>
                <a:gd name="T33" fmla="*/ 54754 h 2012"/>
                <a:gd name="T34" fmla="*/ 4719 w 1556"/>
                <a:gd name="T35" fmla="*/ 42637 h 2012"/>
                <a:gd name="T36" fmla="*/ 3039 w 1556"/>
                <a:gd name="T37" fmla="*/ 20185 h 2012"/>
                <a:gd name="T38" fmla="*/ 0 w 1556"/>
                <a:gd name="T39" fmla="*/ 5758 h 201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56"/>
                <a:gd name="T61" fmla="*/ 0 h 2012"/>
                <a:gd name="T62" fmla="*/ 1556 w 1556"/>
                <a:gd name="T63" fmla="*/ 2012 h 201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0495" name="Freeform 13"/>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915"/>
                <a:gd name="T91" fmla="*/ 0 h 2528"/>
                <a:gd name="T92" fmla="*/ 2915 w 2915"/>
                <a:gd name="T93" fmla="*/ 2528 h 252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190475" name="Freeform 14"/>
          <p:cNvSpPr>
            <a:spLocks/>
          </p:cNvSpPr>
          <p:nvPr/>
        </p:nvSpPr>
        <p:spPr bwMode="auto">
          <a:xfrm>
            <a:off x="3352800" y="1138238"/>
            <a:ext cx="3759200" cy="3114675"/>
          </a:xfrm>
          <a:custGeom>
            <a:avLst/>
            <a:gdLst>
              <a:gd name="T0" fmla="*/ 2147483647 w 2368"/>
              <a:gd name="T1" fmla="*/ 2147483647 h 1962"/>
              <a:gd name="T2" fmla="*/ 2147483647 w 2368"/>
              <a:gd name="T3" fmla="*/ 2147483647 h 1962"/>
              <a:gd name="T4" fmla="*/ 2147483647 w 2368"/>
              <a:gd name="T5" fmla="*/ 2147483647 h 1962"/>
              <a:gd name="T6" fmla="*/ 2147483647 w 2368"/>
              <a:gd name="T7" fmla="*/ 2147483647 h 1962"/>
              <a:gd name="T8" fmla="*/ 2147483647 w 2368"/>
              <a:gd name="T9" fmla="*/ 2147483647 h 1962"/>
              <a:gd name="T10" fmla="*/ 2147483647 w 2368"/>
              <a:gd name="T11" fmla="*/ 2147483647 h 1962"/>
              <a:gd name="T12" fmla="*/ 2147483647 w 2368"/>
              <a:gd name="T13" fmla="*/ 2147483647 h 1962"/>
              <a:gd name="T14" fmla="*/ 2147483647 w 2368"/>
              <a:gd name="T15" fmla="*/ 2147483647 h 1962"/>
              <a:gd name="T16" fmla="*/ 2147483647 w 2368"/>
              <a:gd name="T17" fmla="*/ 2147483647 h 1962"/>
              <a:gd name="T18" fmla="*/ 2147483647 w 2368"/>
              <a:gd name="T19" fmla="*/ 2147483647 h 1962"/>
              <a:gd name="T20" fmla="*/ 2147483647 w 2368"/>
              <a:gd name="T21" fmla="*/ 2147483647 h 1962"/>
              <a:gd name="T22" fmla="*/ 2147483647 w 2368"/>
              <a:gd name="T23" fmla="*/ 2147483647 h 1962"/>
              <a:gd name="T24" fmla="*/ 2147483647 w 2368"/>
              <a:gd name="T25" fmla="*/ 2147483647 h 1962"/>
              <a:gd name="T26" fmla="*/ 2147483647 w 2368"/>
              <a:gd name="T27" fmla="*/ 2147483647 h 1962"/>
              <a:gd name="T28" fmla="*/ 2147483647 w 2368"/>
              <a:gd name="T29" fmla="*/ 2147483647 h 1962"/>
              <a:gd name="T30" fmla="*/ 2147483647 w 2368"/>
              <a:gd name="T31" fmla="*/ 2147483647 h 1962"/>
              <a:gd name="T32" fmla="*/ 2147483647 w 2368"/>
              <a:gd name="T33" fmla="*/ 2147483647 h 1962"/>
              <a:gd name="T34" fmla="*/ 2147483647 w 2368"/>
              <a:gd name="T35" fmla="*/ 2147483647 h 1962"/>
              <a:gd name="T36" fmla="*/ 2147483647 w 2368"/>
              <a:gd name="T37" fmla="*/ 2147483647 h 1962"/>
              <a:gd name="T38" fmla="*/ 2147483647 w 2368"/>
              <a:gd name="T39" fmla="*/ 2147483647 h 1962"/>
              <a:gd name="T40" fmla="*/ 2147483647 w 2368"/>
              <a:gd name="T41" fmla="*/ 2147483647 h 1962"/>
              <a:gd name="T42" fmla="*/ 2147483647 w 2368"/>
              <a:gd name="T43" fmla="*/ 2147483647 h 1962"/>
              <a:gd name="T44" fmla="*/ 2147483647 w 2368"/>
              <a:gd name="T45" fmla="*/ 2147483647 h 1962"/>
              <a:gd name="T46" fmla="*/ 2147483647 w 2368"/>
              <a:gd name="T47" fmla="*/ 2147483647 h 1962"/>
              <a:gd name="T48" fmla="*/ 2147483647 w 2368"/>
              <a:gd name="T49" fmla="*/ 2147483647 h 1962"/>
              <a:gd name="T50" fmla="*/ 2147483647 w 2368"/>
              <a:gd name="T51" fmla="*/ 2147483647 h 1962"/>
              <a:gd name="T52" fmla="*/ 2147483647 w 2368"/>
              <a:gd name="T53" fmla="*/ 2147483647 h 1962"/>
              <a:gd name="T54" fmla="*/ 2147483647 w 2368"/>
              <a:gd name="T55" fmla="*/ 2147483647 h 1962"/>
              <a:gd name="T56" fmla="*/ 2147483647 w 2368"/>
              <a:gd name="T57" fmla="*/ 2147483647 h 1962"/>
              <a:gd name="T58" fmla="*/ 2147483647 w 2368"/>
              <a:gd name="T59" fmla="*/ 2147483647 h 1962"/>
              <a:gd name="T60" fmla="*/ 2147483647 w 2368"/>
              <a:gd name="T61" fmla="*/ 2147483647 h 1962"/>
              <a:gd name="T62" fmla="*/ 2147483647 w 2368"/>
              <a:gd name="T63" fmla="*/ 2147483647 h 1962"/>
              <a:gd name="T64" fmla="*/ 2147483647 w 2368"/>
              <a:gd name="T65" fmla="*/ 2147483647 h 1962"/>
              <a:gd name="T66" fmla="*/ 2147483647 w 2368"/>
              <a:gd name="T67" fmla="*/ 2147483647 h 1962"/>
              <a:gd name="T68" fmla="*/ 2147483647 w 2368"/>
              <a:gd name="T69" fmla="*/ 2147483647 h 1962"/>
              <a:gd name="T70" fmla="*/ 2147483647 w 2368"/>
              <a:gd name="T71" fmla="*/ 2147483647 h 1962"/>
              <a:gd name="T72" fmla="*/ 2147483647 w 2368"/>
              <a:gd name="T73" fmla="*/ 2147483647 h 1962"/>
              <a:gd name="T74" fmla="*/ 0 w 2368"/>
              <a:gd name="T75" fmla="*/ 2147483647 h 1962"/>
              <a:gd name="T76" fmla="*/ 2147483647 w 2368"/>
              <a:gd name="T77" fmla="*/ 2147483647 h 1962"/>
              <a:gd name="T78" fmla="*/ 2147483647 w 2368"/>
              <a:gd name="T79" fmla="*/ 2147483647 h 1962"/>
              <a:gd name="T80" fmla="*/ 2147483647 w 2368"/>
              <a:gd name="T81" fmla="*/ 2147483647 h 1962"/>
              <a:gd name="T82" fmla="*/ 2147483647 w 2368"/>
              <a:gd name="T83" fmla="*/ 2147483647 h 1962"/>
              <a:gd name="T84" fmla="*/ 2147483647 w 2368"/>
              <a:gd name="T85" fmla="*/ 2147483647 h 1962"/>
              <a:gd name="T86" fmla="*/ 2147483647 w 2368"/>
              <a:gd name="T87" fmla="*/ 2147483647 h 1962"/>
              <a:gd name="T88" fmla="*/ 2147483647 w 2368"/>
              <a:gd name="T89" fmla="*/ 2147483647 h 1962"/>
              <a:gd name="T90" fmla="*/ 2147483647 w 2368"/>
              <a:gd name="T91" fmla="*/ 2147483647 h 1962"/>
              <a:gd name="T92" fmla="*/ 2147483647 w 2368"/>
              <a:gd name="T93" fmla="*/ 2147483647 h 1962"/>
              <a:gd name="T94" fmla="*/ 2147483647 w 2368"/>
              <a:gd name="T95" fmla="*/ 2147483647 h 1962"/>
              <a:gd name="T96" fmla="*/ 2147483647 w 2368"/>
              <a:gd name="T97" fmla="*/ 2147483647 h 1962"/>
              <a:gd name="T98" fmla="*/ 2147483647 w 2368"/>
              <a:gd name="T99" fmla="*/ 2147483647 h 1962"/>
              <a:gd name="T100" fmla="*/ 2147483647 w 2368"/>
              <a:gd name="T101" fmla="*/ 2147483647 h 1962"/>
              <a:gd name="T102" fmla="*/ 2147483647 w 2368"/>
              <a:gd name="T103" fmla="*/ 2147483647 h 1962"/>
              <a:gd name="T104" fmla="*/ 2147483647 w 2368"/>
              <a:gd name="T105" fmla="*/ 2147483647 h 1962"/>
              <a:gd name="T106" fmla="*/ 2147483647 w 2368"/>
              <a:gd name="T107" fmla="*/ 2147483647 h 1962"/>
              <a:gd name="T108" fmla="*/ 2147483647 w 2368"/>
              <a:gd name="T109" fmla="*/ 2147483647 h 1962"/>
              <a:gd name="T110" fmla="*/ 2147483647 w 2368"/>
              <a:gd name="T111" fmla="*/ 2147483647 h 1962"/>
              <a:gd name="T112" fmla="*/ 2147483647 w 2368"/>
              <a:gd name="T113" fmla="*/ 2147483647 h 1962"/>
              <a:gd name="T114" fmla="*/ 2147483647 w 2368"/>
              <a:gd name="T115" fmla="*/ 2147483647 h 1962"/>
              <a:gd name="T116" fmla="*/ 2147483647 w 2368"/>
              <a:gd name="T117" fmla="*/ 2147483647 h 1962"/>
              <a:gd name="T118" fmla="*/ 2147483647 w 2368"/>
              <a:gd name="T119" fmla="*/ 2147483647 h 1962"/>
              <a:gd name="T120" fmla="*/ 2147483647 w 2368"/>
              <a:gd name="T121" fmla="*/ 2147483647 h 1962"/>
              <a:gd name="T122" fmla="*/ 2147483647 w 2368"/>
              <a:gd name="T123" fmla="*/ 2147483647 h 196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68"/>
              <a:gd name="T187" fmla="*/ 0 h 1962"/>
              <a:gd name="T188" fmla="*/ 2368 w 2368"/>
              <a:gd name="T189" fmla="*/ 1962 h 196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0476" name="Freeform 15"/>
          <p:cNvSpPr>
            <a:spLocks/>
          </p:cNvSpPr>
          <p:nvPr/>
        </p:nvSpPr>
        <p:spPr bwMode="auto">
          <a:xfrm>
            <a:off x="1143000" y="965200"/>
            <a:ext cx="2235200" cy="2286000"/>
          </a:xfrm>
          <a:custGeom>
            <a:avLst/>
            <a:gdLst>
              <a:gd name="T0" fmla="*/ 2147483647 w 1408"/>
              <a:gd name="T1" fmla="*/ 2147483647 h 1440"/>
              <a:gd name="T2" fmla="*/ 2147483647 w 1408"/>
              <a:gd name="T3" fmla="*/ 2147483647 h 1440"/>
              <a:gd name="T4" fmla="*/ 2147483647 w 1408"/>
              <a:gd name="T5" fmla="*/ 2147483647 h 1440"/>
              <a:gd name="T6" fmla="*/ 2147483647 w 1408"/>
              <a:gd name="T7" fmla="*/ 2147483647 h 1440"/>
              <a:gd name="T8" fmla="*/ 2147483647 w 1408"/>
              <a:gd name="T9" fmla="*/ 2147483647 h 1440"/>
              <a:gd name="T10" fmla="*/ 2147483647 w 1408"/>
              <a:gd name="T11" fmla="*/ 2147483647 h 1440"/>
              <a:gd name="T12" fmla="*/ 2147483647 w 1408"/>
              <a:gd name="T13" fmla="*/ 2147483647 h 1440"/>
              <a:gd name="T14" fmla="*/ 2147483647 w 1408"/>
              <a:gd name="T15" fmla="*/ 0 h 1440"/>
              <a:gd name="T16" fmla="*/ 2147483647 w 1408"/>
              <a:gd name="T17" fmla="*/ 2147483647 h 1440"/>
              <a:gd name="T18" fmla="*/ 2147483647 w 1408"/>
              <a:gd name="T19" fmla="*/ 2147483647 h 1440"/>
              <a:gd name="T20" fmla="*/ 2147483647 w 1408"/>
              <a:gd name="T21" fmla="*/ 2147483647 h 1440"/>
              <a:gd name="T22" fmla="*/ 2147483647 w 1408"/>
              <a:gd name="T23" fmla="*/ 2147483647 h 1440"/>
              <a:gd name="T24" fmla="*/ 2147483647 w 1408"/>
              <a:gd name="T25" fmla="*/ 2147483647 h 1440"/>
              <a:gd name="T26" fmla="*/ 2147483647 w 1408"/>
              <a:gd name="T27" fmla="*/ 2147483647 h 1440"/>
              <a:gd name="T28" fmla="*/ 2147483647 w 1408"/>
              <a:gd name="T29" fmla="*/ 2147483647 h 1440"/>
              <a:gd name="T30" fmla="*/ 2147483647 w 1408"/>
              <a:gd name="T31" fmla="*/ 2147483647 h 1440"/>
              <a:gd name="T32" fmla="*/ 2147483647 w 1408"/>
              <a:gd name="T33" fmla="*/ 2147483647 h 1440"/>
              <a:gd name="T34" fmla="*/ 2147483647 w 1408"/>
              <a:gd name="T35" fmla="*/ 2147483647 h 1440"/>
              <a:gd name="T36" fmla="*/ 2147483647 w 1408"/>
              <a:gd name="T37" fmla="*/ 2147483647 h 1440"/>
              <a:gd name="T38" fmla="*/ 2147483647 w 1408"/>
              <a:gd name="T39" fmla="*/ 2147483647 h 1440"/>
              <a:gd name="T40" fmla="*/ 2147483647 w 1408"/>
              <a:gd name="T41" fmla="*/ 2147483647 h 1440"/>
              <a:gd name="T42" fmla="*/ 2147483647 w 1408"/>
              <a:gd name="T43" fmla="*/ 2147483647 h 1440"/>
              <a:gd name="T44" fmla="*/ 2147483647 w 1408"/>
              <a:gd name="T45" fmla="*/ 2147483647 h 1440"/>
              <a:gd name="T46" fmla="*/ 2147483647 w 1408"/>
              <a:gd name="T47" fmla="*/ 2147483647 h 1440"/>
              <a:gd name="T48" fmla="*/ 2147483647 w 1408"/>
              <a:gd name="T49" fmla="*/ 2147483647 h 1440"/>
              <a:gd name="T50" fmla="*/ 2147483647 w 1408"/>
              <a:gd name="T51" fmla="*/ 2147483647 h 1440"/>
              <a:gd name="T52" fmla="*/ 2147483647 w 1408"/>
              <a:gd name="T53" fmla="*/ 2147483647 h 1440"/>
              <a:gd name="T54" fmla="*/ 2147483647 w 1408"/>
              <a:gd name="T55" fmla="*/ 2147483647 h 1440"/>
              <a:gd name="T56" fmla="*/ 2147483647 w 1408"/>
              <a:gd name="T57" fmla="*/ 2147483647 h 1440"/>
              <a:gd name="T58" fmla="*/ 2147483647 w 1408"/>
              <a:gd name="T59" fmla="*/ 2147483647 h 1440"/>
              <a:gd name="T60" fmla="*/ 2147483647 w 1408"/>
              <a:gd name="T61" fmla="*/ 2147483647 h 1440"/>
              <a:gd name="T62" fmla="*/ 2147483647 w 1408"/>
              <a:gd name="T63" fmla="*/ 2147483647 h 1440"/>
              <a:gd name="T64" fmla="*/ 2147483647 w 1408"/>
              <a:gd name="T65" fmla="*/ 2147483647 h 1440"/>
              <a:gd name="T66" fmla="*/ 2147483647 w 1408"/>
              <a:gd name="T67" fmla="*/ 2147483647 h 1440"/>
              <a:gd name="T68" fmla="*/ 2147483647 w 1408"/>
              <a:gd name="T69" fmla="*/ 2147483647 h 1440"/>
              <a:gd name="T70" fmla="*/ 2147483647 w 1408"/>
              <a:gd name="T71" fmla="*/ 2147483647 h 1440"/>
              <a:gd name="T72" fmla="*/ 2147483647 w 1408"/>
              <a:gd name="T73" fmla="*/ 2147483647 h 1440"/>
              <a:gd name="T74" fmla="*/ 2147483647 w 1408"/>
              <a:gd name="T75" fmla="*/ 2147483647 h 1440"/>
              <a:gd name="T76" fmla="*/ 2147483647 w 1408"/>
              <a:gd name="T77" fmla="*/ 2147483647 h 1440"/>
              <a:gd name="T78" fmla="*/ 2147483647 w 1408"/>
              <a:gd name="T79" fmla="*/ 2147483647 h 1440"/>
              <a:gd name="T80" fmla="*/ 2147483647 w 1408"/>
              <a:gd name="T81" fmla="*/ 2147483647 h 1440"/>
              <a:gd name="T82" fmla="*/ 2147483647 w 1408"/>
              <a:gd name="T83" fmla="*/ 2147483647 h 1440"/>
              <a:gd name="T84" fmla="*/ 2147483647 w 1408"/>
              <a:gd name="T85" fmla="*/ 2147483647 h 1440"/>
              <a:gd name="T86" fmla="*/ 2147483647 w 1408"/>
              <a:gd name="T87" fmla="*/ 2147483647 h 1440"/>
              <a:gd name="T88" fmla="*/ 2147483647 w 1408"/>
              <a:gd name="T89" fmla="*/ 2147483647 h 1440"/>
              <a:gd name="T90" fmla="*/ 2147483647 w 1408"/>
              <a:gd name="T91" fmla="*/ 2147483647 h 1440"/>
              <a:gd name="T92" fmla="*/ 2147483647 w 1408"/>
              <a:gd name="T93" fmla="*/ 2147483647 h 1440"/>
              <a:gd name="T94" fmla="*/ 2147483647 w 1408"/>
              <a:gd name="T95" fmla="*/ 2147483647 h 1440"/>
              <a:gd name="T96" fmla="*/ 2147483647 w 1408"/>
              <a:gd name="T97" fmla="*/ 2147483647 h 14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8"/>
              <a:gd name="T148" fmla="*/ 0 h 1440"/>
              <a:gd name="T149" fmla="*/ 1408 w 1408"/>
              <a:gd name="T150" fmla="*/ 1440 h 14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0477" name="Freeform 16"/>
          <p:cNvSpPr>
            <a:spLocks/>
          </p:cNvSpPr>
          <p:nvPr/>
        </p:nvSpPr>
        <p:spPr bwMode="auto">
          <a:xfrm>
            <a:off x="2514600" y="2051050"/>
            <a:ext cx="895350" cy="996950"/>
          </a:xfrm>
          <a:custGeom>
            <a:avLst/>
            <a:gdLst>
              <a:gd name="T0" fmla="*/ 2147483647 w 564"/>
              <a:gd name="T1" fmla="*/ 2147483647 h 628"/>
              <a:gd name="T2" fmla="*/ 2147483647 w 564"/>
              <a:gd name="T3" fmla="*/ 2147483647 h 628"/>
              <a:gd name="T4" fmla="*/ 2147483647 w 564"/>
              <a:gd name="T5" fmla="*/ 2147483647 h 628"/>
              <a:gd name="T6" fmla="*/ 2147483647 w 564"/>
              <a:gd name="T7" fmla="*/ 2147483647 h 628"/>
              <a:gd name="T8" fmla="*/ 2147483647 w 564"/>
              <a:gd name="T9" fmla="*/ 2147483647 h 628"/>
              <a:gd name="T10" fmla="*/ 2147483647 w 564"/>
              <a:gd name="T11" fmla="*/ 2147483647 h 628"/>
              <a:gd name="T12" fmla="*/ 2147483647 w 564"/>
              <a:gd name="T13" fmla="*/ 2147483647 h 628"/>
              <a:gd name="T14" fmla="*/ 2147483647 w 564"/>
              <a:gd name="T15" fmla="*/ 2147483647 h 628"/>
              <a:gd name="T16" fmla="*/ 2147483647 w 564"/>
              <a:gd name="T17" fmla="*/ 2147483647 h 628"/>
              <a:gd name="T18" fmla="*/ 2147483647 w 564"/>
              <a:gd name="T19" fmla="*/ 2147483647 h 628"/>
              <a:gd name="T20" fmla="*/ 2147483647 w 564"/>
              <a:gd name="T21" fmla="*/ 2147483647 h 628"/>
              <a:gd name="T22" fmla="*/ 2147483647 w 564"/>
              <a:gd name="T23" fmla="*/ 2147483647 h 628"/>
              <a:gd name="T24" fmla="*/ 2147483647 w 564"/>
              <a:gd name="T25" fmla="*/ 2147483647 h 628"/>
              <a:gd name="T26" fmla="*/ 2147483647 w 564"/>
              <a:gd name="T27" fmla="*/ 2147483647 h 628"/>
              <a:gd name="T28" fmla="*/ 2147483647 w 564"/>
              <a:gd name="T29" fmla="*/ 2147483647 h 628"/>
              <a:gd name="T30" fmla="*/ 2147483647 w 564"/>
              <a:gd name="T31" fmla="*/ 2147483647 h 628"/>
              <a:gd name="T32" fmla="*/ 2147483647 w 564"/>
              <a:gd name="T33" fmla="*/ 2147483647 h 628"/>
              <a:gd name="T34" fmla="*/ 2147483647 w 564"/>
              <a:gd name="T35" fmla="*/ 2147483647 h 628"/>
              <a:gd name="T36" fmla="*/ 2147483647 w 564"/>
              <a:gd name="T37" fmla="*/ 0 h 628"/>
              <a:gd name="T38" fmla="*/ 2147483647 w 564"/>
              <a:gd name="T39" fmla="*/ 2147483647 h 628"/>
              <a:gd name="T40" fmla="*/ 2147483647 w 564"/>
              <a:gd name="T41" fmla="*/ 2147483647 h 628"/>
              <a:gd name="T42" fmla="*/ 2147483647 w 564"/>
              <a:gd name="T43" fmla="*/ 2147483647 h 628"/>
              <a:gd name="T44" fmla="*/ 2147483647 w 564"/>
              <a:gd name="T45" fmla="*/ 2147483647 h 62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64"/>
              <a:gd name="T70" fmla="*/ 0 h 628"/>
              <a:gd name="T71" fmla="*/ 564 w 564"/>
              <a:gd name="T72" fmla="*/ 628 h 62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0478" name="Freeform 17"/>
          <p:cNvSpPr>
            <a:spLocks/>
          </p:cNvSpPr>
          <p:nvPr/>
        </p:nvSpPr>
        <p:spPr bwMode="auto">
          <a:xfrm>
            <a:off x="2159000" y="3822700"/>
            <a:ext cx="558800" cy="800100"/>
          </a:xfrm>
          <a:custGeom>
            <a:avLst/>
            <a:gdLst>
              <a:gd name="T0" fmla="*/ 2147483647 w 352"/>
              <a:gd name="T1" fmla="*/ 2147483647 h 504"/>
              <a:gd name="T2" fmla="*/ 2147483647 w 352"/>
              <a:gd name="T3" fmla="*/ 2147483647 h 504"/>
              <a:gd name="T4" fmla="*/ 2147483647 w 352"/>
              <a:gd name="T5" fmla="*/ 2147483647 h 504"/>
              <a:gd name="T6" fmla="*/ 2147483647 w 352"/>
              <a:gd name="T7" fmla="*/ 2147483647 h 504"/>
              <a:gd name="T8" fmla="*/ 2147483647 w 352"/>
              <a:gd name="T9" fmla="*/ 2147483647 h 504"/>
              <a:gd name="T10" fmla="*/ 2147483647 w 352"/>
              <a:gd name="T11" fmla="*/ 2147483647 h 504"/>
              <a:gd name="T12" fmla="*/ 2147483647 w 352"/>
              <a:gd name="T13" fmla="*/ 2147483647 h 504"/>
              <a:gd name="T14" fmla="*/ 2147483647 w 352"/>
              <a:gd name="T15" fmla="*/ 2147483647 h 504"/>
              <a:gd name="T16" fmla="*/ 2147483647 w 352"/>
              <a:gd name="T17" fmla="*/ 2147483647 h 504"/>
              <a:gd name="T18" fmla="*/ 2147483647 w 352"/>
              <a:gd name="T19" fmla="*/ 2147483647 h 504"/>
              <a:gd name="T20" fmla="*/ 2147483647 w 352"/>
              <a:gd name="T21" fmla="*/ 2147483647 h 504"/>
              <a:gd name="T22" fmla="*/ 2147483647 w 352"/>
              <a:gd name="T23" fmla="*/ 2147483647 h 504"/>
              <a:gd name="T24" fmla="*/ 2147483647 w 352"/>
              <a:gd name="T25" fmla="*/ 2147483647 h 504"/>
              <a:gd name="T26" fmla="*/ 2147483647 w 352"/>
              <a:gd name="T27" fmla="*/ 2147483647 h 504"/>
              <a:gd name="T28" fmla="*/ 2147483647 w 352"/>
              <a:gd name="T29" fmla="*/ 0 h 504"/>
              <a:gd name="T30" fmla="*/ 2147483647 w 352"/>
              <a:gd name="T31" fmla="*/ 2147483647 h 504"/>
              <a:gd name="T32" fmla="*/ 2147483647 w 352"/>
              <a:gd name="T33" fmla="*/ 2147483647 h 504"/>
              <a:gd name="T34" fmla="*/ 0 w 352"/>
              <a:gd name="T35" fmla="*/ 2147483647 h 504"/>
              <a:gd name="T36" fmla="*/ 2147483647 w 352"/>
              <a:gd name="T37" fmla="*/ 2147483647 h 504"/>
              <a:gd name="T38" fmla="*/ 2147483647 w 352"/>
              <a:gd name="T39" fmla="*/ 2147483647 h 504"/>
              <a:gd name="T40" fmla="*/ 2147483647 w 352"/>
              <a:gd name="T41" fmla="*/ 2147483647 h 504"/>
              <a:gd name="T42" fmla="*/ 2147483647 w 352"/>
              <a:gd name="T43" fmla="*/ 2147483647 h 504"/>
              <a:gd name="T44" fmla="*/ 2147483647 w 352"/>
              <a:gd name="T45" fmla="*/ 2147483647 h 504"/>
              <a:gd name="T46" fmla="*/ 2147483647 w 352"/>
              <a:gd name="T47" fmla="*/ 2147483647 h 504"/>
              <a:gd name="T48" fmla="*/ 2147483647 w 352"/>
              <a:gd name="T49" fmla="*/ 2147483647 h 50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52"/>
              <a:gd name="T76" fmla="*/ 0 h 504"/>
              <a:gd name="T77" fmla="*/ 352 w 352"/>
              <a:gd name="T78" fmla="*/ 504 h 50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nvGrpSpPr>
          <p:cNvPr id="190479" name="Group 18"/>
          <p:cNvGrpSpPr>
            <a:grpSpLocks/>
          </p:cNvGrpSpPr>
          <p:nvPr/>
        </p:nvGrpSpPr>
        <p:grpSpPr bwMode="auto">
          <a:xfrm>
            <a:off x="2574925" y="4038600"/>
            <a:ext cx="168275" cy="1227138"/>
            <a:chOff x="1046" y="2763"/>
            <a:chExt cx="106" cy="773"/>
          </a:xfrm>
        </p:grpSpPr>
        <p:sp>
          <p:nvSpPr>
            <p:cNvPr id="190491" name="Freeform 19"/>
            <p:cNvSpPr>
              <a:spLocks/>
            </p:cNvSpPr>
            <p:nvPr/>
          </p:nvSpPr>
          <p:spPr bwMode="auto">
            <a:xfrm>
              <a:off x="1113" y="2864"/>
              <a:ext cx="31" cy="392"/>
            </a:xfrm>
            <a:custGeom>
              <a:avLst/>
              <a:gdLst>
                <a:gd name="T0" fmla="*/ 15 w 31"/>
                <a:gd name="T1" fmla="*/ 0 h 392"/>
                <a:gd name="T2" fmla="*/ 31 w 31"/>
                <a:gd name="T3" fmla="*/ 280 h 392"/>
                <a:gd name="T4" fmla="*/ 15 w 31"/>
                <a:gd name="T5" fmla="*/ 392 h 392"/>
                <a:gd name="T6" fmla="*/ 0 60000 65536"/>
                <a:gd name="T7" fmla="*/ 0 60000 65536"/>
                <a:gd name="T8" fmla="*/ 0 60000 65536"/>
                <a:gd name="T9" fmla="*/ 0 w 31"/>
                <a:gd name="T10" fmla="*/ 0 h 392"/>
                <a:gd name="T11" fmla="*/ 31 w 31"/>
                <a:gd name="T12" fmla="*/ 392 h 392"/>
              </a:gdLst>
              <a:ahLst/>
              <a:cxnLst>
                <a:cxn ang="T6">
                  <a:pos x="T0" y="T1"/>
                </a:cxn>
                <a:cxn ang="T7">
                  <a:pos x="T2" y="T3"/>
                </a:cxn>
                <a:cxn ang="T8">
                  <a:pos x="T4" y="T5"/>
                </a:cxn>
              </a:cxnLst>
              <a:rect l="T9" t="T10" r="T11" b="T12"/>
              <a:pathLst>
                <a:path w="31" h="392">
                  <a:moveTo>
                    <a:pt x="15" y="0"/>
                  </a:moveTo>
                  <a:cubicBezTo>
                    <a:pt x="7" y="93"/>
                    <a:pt x="0" y="189"/>
                    <a:pt x="31" y="280"/>
                  </a:cubicBezTo>
                  <a:cubicBezTo>
                    <a:pt x="29" y="296"/>
                    <a:pt x="15" y="363"/>
                    <a:pt x="15" y="392"/>
                  </a:cubicBezTo>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0492" name="Freeform 20"/>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 name="T14" fmla="*/ 0 60000 65536"/>
                <a:gd name="T15" fmla="*/ 0 60000 65536"/>
                <a:gd name="T16" fmla="*/ 0 60000 65536"/>
                <a:gd name="T17" fmla="*/ 0 60000 65536"/>
                <a:gd name="T18" fmla="*/ 0 60000 65536"/>
                <a:gd name="T19" fmla="*/ 0 60000 65536"/>
                <a:gd name="T20" fmla="*/ 0 60000 65536"/>
                <a:gd name="T21" fmla="*/ 0 w 106"/>
                <a:gd name="T22" fmla="*/ 0 h 280"/>
                <a:gd name="T23" fmla="*/ 106 w 106"/>
                <a:gd name="T24" fmla="*/ 280 h 28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0493" name="Freeform 21"/>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0"/>
                <a:gd name="T28" fmla="*/ 0 h 114"/>
                <a:gd name="T29" fmla="*/ 80 w 80"/>
                <a:gd name="T30" fmla="*/ 114 h 11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sp>
        <p:nvSpPr>
          <p:cNvPr id="350230" name="Text Box 22"/>
          <p:cNvSpPr txBox="1">
            <a:spLocks noChangeArrowheads="1"/>
          </p:cNvSpPr>
          <p:nvPr/>
        </p:nvSpPr>
        <p:spPr bwMode="auto">
          <a:xfrm>
            <a:off x="2154238" y="3962400"/>
            <a:ext cx="1527175"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3200" b="1">
                <a:solidFill>
                  <a:srgbClr val="FFFFFF"/>
                </a:solidFill>
                <a:cs typeface="Arial" charset="0"/>
              </a:rPr>
              <a:t>Israel</a:t>
            </a:r>
            <a:endParaRPr lang="en-US">
              <a:solidFill>
                <a:srgbClr val="000000"/>
              </a:solidFill>
              <a:effectLst>
                <a:outerShdw blurRad="38100" dist="38100" dir="2700000" algn="tl">
                  <a:srgbClr val="FFFFFF"/>
                </a:outerShdw>
              </a:effectLst>
              <a:cs typeface="Arial" charset="0"/>
            </a:endParaRPr>
          </a:p>
        </p:txBody>
      </p:sp>
      <p:sp>
        <p:nvSpPr>
          <p:cNvPr id="190481" name="Freeform 23"/>
          <p:cNvSpPr>
            <a:spLocks/>
          </p:cNvSpPr>
          <p:nvPr/>
        </p:nvSpPr>
        <p:spPr bwMode="auto">
          <a:xfrm>
            <a:off x="7696200" y="5254625"/>
            <a:ext cx="1752600" cy="1831975"/>
          </a:xfrm>
          <a:custGeom>
            <a:avLst/>
            <a:gdLst>
              <a:gd name="T0" fmla="*/ 2147483647 w 757"/>
              <a:gd name="T1" fmla="*/ 2147483647 h 1106"/>
              <a:gd name="T2" fmla="*/ 2147483647 w 757"/>
              <a:gd name="T3" fmla="*/ 2147483647 h 1106"/>
              <a:gd name="T4" fmla="*/ 2147483647 w 757"/>
              <a:gd name="T5" fmla="*/ 2147483647 h 1106"/>
              <a:gd name="T6" fmla="*/ 2147483647 w 757"/>
              <a:gd name="T7" fmla="*/ 2147483647 h 1106"/>
              <a:gd name="T8" fmla="*/ 2147483647 w 757"/>
              <a:gd name="T9" fmla="*/ 2147483647 h 1106"/>
              <a:gd name="T10" fmla="*/ 2147483647 w 757"/>
              <a:gd name="T11" fmla="*/ 2147483647 h 1106"/>
              <a:gd name="T12" fmla="*/ 2147483647 w 757"/>
              <a:gd name="T13" fmla="*/ 2147483647 h 1106"/>
              <a:gd name="T14" fmla="*/ 2147483647 w 757"/>
              <a:gd name="T15" fmla="*/ 2147483647 h 1106"/>
              <a:gd name="T16" fmla="*/ 2147483647 w 757"/>
              <a:gd name="T17" fmla="*/ 2147483647 h 1106"/>
              <a:gd name="T18" fmla="*/ 2147483647 w 757"/>
              <a:gd name="T19" fmla="*/ 2147483647 h 1106"/>
              <a:gd name="T20" fmla="*/ 2147483647 w 757"/>
              <a:gd name="T21" fmla="*/ 2147483647 h 1106"/>
              <a:gd name="T22" fmla="*/ 0 w 757"/>
              <a:gd name="T23" fmla="*/ 2147483647 h 1106"/>
              <a:gd name="T24" fmla="*/ 2147483647 w 757"/>
              <a:gd name="T25" fmla="*/ 2147483647 h 1106"/>
              <a:gd name="T26" fmla="*/ 2147483647 w 757"/>
              <a:gd name="T27" fmla="*/ 2147483647 h 1106"/>
              <a:gd name="T28" fmla="*/ 2147483647 w 757"/>
              <a:gd name="T29" fmla="*/ 2147483647 h 1106"/>
              <a:gd name="T30" fmla="*/ 2147483647 w 757"/>
              <a:gd name="T31" fmla="*/ 2147483647 h 1106"/>
              <a:gd name="T32" fmla="*/ 2147483647 w 757"/>
              <a:gd name="T33" fmla="*/ 2147483647 h 1106"/>
              <a:gd name="T34" fmla="*/ 2147483647 w 757"/>
              <a:gd name="T35" fmla="*/ 2147483647 h 1106"/>
              <a:gd name="T36" fmla="*/ 2147483647 w 757"/>
              <a:gd name="T37" fmla="*/ 2147483647 h 1106"/>
              <a:gd name="T38" fmla="*/ 2147483647 w 757"/>
              <a:gd name="T39" fmla="*/ 2147483647 h 1106"/>
              <a:gd name="T40" fmla="*/ 2147483647 w 757"/>
              <a:gd name="T41" fmla="*/ 2147483647 h 1106"/>
              <a:gd name="T42" fmla="*/ 2147483647 w 757"/>
              <a:gd name="T43" fmla="*/ 2147483647 h 1106"/>
              <a:gd name="T44" fmla="*/ 2147483647 w 757"/>
              <a:gd name="T45" fmla="*/ 2147483647 h 1106"/>
              <a:gd name="T46" fmla="*/ 2147483647 w 757"/>
              <a:gd name="T47" fmla="*/ 2147483647 h 1106"/>
              <a:gd name="T48" fmla="*/ 2147483647 w 757"/>
              <a:gd name="T49" fmla="*/ 2147483647 h 1106"/>
              <a:gd name="T50" fmla="*/ 2147483647 w 757"/>
              <a:gd name="T51" fmla="*/ 2147483647 h 1106"/>
              <a:gd name="T52" fmla="*/ 2147483647 w 757"/>
              <a:gd name="T53" fmla="*/ 2147483647 h 1106"/>
              <a:gd name="T54" fmla="*/ 2147483647 w 757"/>
              <a:gd name="T55" fmla="*/ 2147483647 h 1106"/>
              <a:gd name="T56" fmla="*/ 2147483647 w 757"/>
              <a:gd name="T57" fmla="*/ 2147483647 h 110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57"/>
              <a:gd name="T88" fmla="*/ 0 h 1106"/>
              <a:gd name="T89" fmla="*/ 757 w 757"/>
              <a:gd name="T90" fmla="*/ 1106 h 110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rgbClr val="0000FF"/>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0482" name="Text Box 24"/>
          <p:cNvSpPr txBox="1">
            <a:spLocks noChangeArrowheads="1"/>
          </p:cNvSpPr>
          <p:nvPr/>
        </p:nvSpPr>
        <p:spPr bwMode="auto">
          <a:xfrm>
            <a:off x="7956550" y="5673725"/>
            <a:ext cx="1335088" cy="854075"/>
          </a:xfrm>
          <a:prstGeom prst="rect">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2000" b="1">
                <a:solidFill>
                  <a:srgbClr val="FFFFFF"/>
                </a:solidFill>
                <a:cs typeface="Arial" charset="0"/>
              </a:rPr>
              <a:t>Persian</a:t>
            </a:r>
          </a:p>
          <a:p>
            <a:pPr algn="ctr" defTabSz="914400" eaLnBrk="1" fontAlgn="base" hangingPunct="1">
              <a:spcBef>
                <a:spcPct val="50000"/>
              </a:spcBef>
              <a:spcAft>
                <a:spcPct val="0"/>
              </a:spcAft>
            </a:pPr>
            <a:r>
              <a:rPr lang="en-US" sz="2000" b="1">
                <a:solidFill>
                  <a:srgbClr val="FFFFFF"/>
                </a:solidFill>
                <a:cs typeface="Arial" charset="0"/>
              </a:rPr>
              <a:t>Gulf</a:t>
            </a:r>
            <a:endParaRPr lang="en-US">
              <a:solidFill>
                <a:srgbClr val="FFFFFF"/>
              </a:solidFill>
              <a:cs typeface="Arial" charset="0"/>
            </a:endParaRPr>
          </a:p>
        </p:txBody>
      </p:sp>
      <p:sp>
        <p:nvSpPr>
          <p:cNvPr id="190483" name="Freeform 25"/>
          <p:cNvSpPr>
            <a:spLocks/>
          </p:cNvSpPr>
          <p:nvPr/>
        </p:nvSpPr>
        <p:spPr bwMode="auto">
          <a:xfrm>
            <a:off x="2819400" y="2590800"/>
            <a:ext cx="1230313" cy="2425700"/>
          </a:xfrm>
          <a:custGeom>
            <a:avLst/>
            <a:gdLst>
              <a:gd name="T0" fmla="*/ 0 w 919"/>
              <a:gd name="T1" fmla="*/ 2147483647 h 1416"/>
              <a:gd name="T2" fmla="*/ 2147483647 w 919"/>
              <a:gd name="T3" fmla="*/ 2147483647 h 1416"/>
              <a:gd name="T4" fmla="*/ 2147483647 w 919"/>
              <a:gd name="T5" fmla="*/ 2147483647 h 1416"/>
              <a:gd name="T6" fmla="*/ 2147483647 w 919"/>
              <a:gd name="T7" fmla="*/ 2147483647 h 1416"/>
              <a:gd name="T8" fmla="*/ 2147483647 w 919"/>
              <a:gd name="T9" fmla="*/ 2147483647 h 1416"/>
              <a:gd name="T10" fmla="*/ 2147483647 w 919"/>
              <a:gd name="T11" fmla="*/ 2147483647 h 1416"/>
              <a:gd name="T12" fmla="*/ 2147483647 w 919"/>
              <a:gd name="T13" fmla="*/ 2147483647 h 1416"/>
              <a:gd name="T14" fmla="*/ 0 w 919"/>
              <a:gd name="T15" fmla="*/ 2147483647 h 1416"/>
              <a:gd name="T16" fmla="*/ 0 60000 65536"/>
              <a:gd name="T17" fmla="*/ 0 60000 65536"/>
              <a:gd name="T18" fmla="*/ 0 60000 65536"/>
              <a:gd name="T19" fmla="*/ 0 60000 65536"/>
              <a:gd name="T20" fmla="*/ 0 60000 65536"/>
              <a:gd name="T21" fmla="*/ 0 60000 65536"/>
              <a:gd name="T22" fmla="*/ 0 60000 65536"/>
              <a:gd name="T23" fmla="*/ 0 60000 65536"/>
              <a:gd name="T24" fmla="*/ 0 w 919"/>
              <a:gd name="T25" fmla="*/ 0 h 1416"/>
              <a:gd name="T26" fmla="*/ 919 w 919"/>
              <a:gd name="T27" fmla="*/ 1416 h 14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19" h="1416">
                <a:moveTo>
                  <a:pt x="0" y="1376"/>
                </a:moveTo>
                <a:cubicBezTo>
                  <a:pt x="172" y="1396"/>
                  <a:pt x="344" y="1416"/>
                  <a:pt x="480" y="1376"/>
                </a:cubicBezTo>
                <a:cubicBezTo>
                  <a:pt x="616" y="1336"/>
                  <a:pt x="744" y="1263"/>
                  <a:pt x="816" y="1136"/>
                </a:cubicBezTo>
                <a:cubicBezTo>
                  <a:pt x="887" y="1008"/>
                  <a:pt x="919" y="759"/>
                  <a:pt x="912" y="608"/>
                </a:cubicBezTo>
                <a:cubicBezTo>
                  <a:pt x="904" y="456"/>
                  <a:pt x="831" y="319"/>
                  <a:pt x="768" y="224"/>
                </a:cubicBezTo>
                <a:cubicBezTo>
                  <a:pt x="704" y="128"/>
                  <a:pt x="631" y="63"/>
                  <a:pt x="528" y="32"/>
                </a:cubicBezTo>
                <a:cubicBezTo>
                  <a:pt x="424" y="0"/>
                  <a:pt x="232" y="16"/>
                  <a:pt x="144" y="32"/>
                </a:cubicBezTo>
                <a:cubicBezTo>
                  <a:pt x="56" y="48"/>
                  <a:pt x="24" y="112"/>
                  <a:pt x="0" y="128"/>
                </a:cubicBezTo>
              </a:path>
            </a:pathLst>
          </a:custGeom>
          <a:noFill/>
          <a:ln w="38100">
            <a:solidFill>
              <a:schemeClr val="tx1"/>
            </a:solidFill>
            <a:round/>
            <a:headEnd/>
            <a:tailEnd type="triangle" w="med" len="med"/>
          </a:ln>
          <a:extLst>
            <a:ext uri="{909E8E84-426E-40dd-AFC4-6F175D3DCCD1}">
              <a14:hiddenFill xmlns="" xmlns:a14="http://schemas.microsoft.com/office/drawing/2010/main">
                <a:solidFill>
                  <a:srgbClr val="FFFFFF"/>
                </a:solidFill>
              </a14:hiddenFill>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90484" name="AutoShape 26"/>
          <p:cNvSpPr>
            <a:spLocks noChangeArrowheads="1"/>
          </p:cNvSpPr>
          <p:nvPr/>
        </p:nvSpPr>
        <p:spPr bwMode="auto">
          <a:xfrm>
            <a:off x="5791200" y="3048000"/>
            <a:ext cx="533400" cy="533400"/>
          </a:xfrm>
          <a:prstGeom prst="irregularSeal2">
            <a:avLst/>
          </a:prstGeom>
          <a:solidFill>
            <a:srgbClr val="FF0000"/>
          </a:solidFill>
          <a:ln w="9525">
            <a:solidFill>
              <a:schemeClr val="tx1"/>
            </a:solidFill>
            <a:miter lim="800000"/>
            <a:headEnd/>
            <a:tailEnd/>
          </a:ln>
        </p:spPr>
        <p:txBody>
          <a:bodyPr wrap="none" anchor="ctr"/>
          <a:lstStyle/>
          <a:p>
            <a:pPr defTabSz="914400" fontAlgn="base">
              <a:spcBef>
                <a:spcPct val="0"/>
              </a:spcBef>
              <a:spcAft>
                <a:spcPct val="0"/>
              </a:spcAft>
            </a:pPr>
            <a:endParaRPr lang="en-US" sz="4000">
              <a:solidFill>
                <a:srgbClr val="000000"/>
              </a:solidFill>
              <a:latin typeface="Arial" charset="0"/>
              <a:ea typeface="ＭＳ Ｐゴシック" charset="0"/>
              <a:cs typeface="Arial" charset="0"/>
            </a:endParaRPr>
          </a:p>
        </p:txBody>
      </p:sp>
      <p:sp>
        <p:nvSpPr>
          <p:cNvPr id="350235" name="Text Box 27"/>
          <p:cNvSpPr txBox="1">
            <a:spLocks noChangeArrowheads="1"/>
          </p:cNvSpPr>
          <p:nvPr/>
        </p:nvSpPr>
        <p:spPr bwMode="auto">
          <a:xfrm>
            <a:off x="1982788" y="4495800"/>
            <a:ext cx="1622425"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3200" b="1">
                <a:solidFill>
                  <a:srgbClr val="FFFFFF"/>
                </a:solidFill>
                <a:cs typeface="Arial" charset="0"/>
              </a:rPr>
              <a:t>Judah</a:t>
            </a:r>
            <a:endParaRPr lang="en-US">
              <a:solidFill>
                <a:srgbClr val="000000"/>
              </a:solidFill>
              <a:effectLst>
                <a:outerShdw blurRad="38100" dist="38100" dir="2700000" algn="tl">
                  <a:srgbClr val="FFFFFF"/>
                </a:outerShdw>
              </a:effectLst>
              <a:cs typeface="Arial" charset="0"/>
            </a:endParaRPr>
          </a:p>
        </p:txBody>
      </p:sp>
      <p:sp>
        <p:nvSpPr>
          <p:cNvPr id="350236" name="AutoShape 28"/>
          <p:cNvSpPr>
            <a:spLocks noChangeArrowheads="1"/>
          </p:cNvSpPr>
          <p:nvPr/>
        </p:nvSpPr>
        <p:spPr bwMode="auto">
          <a:xfrm rot="-1555194" flipH="1" flipV="1">
            <a:off x="3303588" y="3852863"/>
            <a:ext cx="1657350" cy="990600"/>
          </a:xfrm>
          <a:prstGeom prst="rightArrow">
            <a:avLst>
              <a:gd name="adj1" fmla="val 50000"/>
              <a:gd name="adj2" fmla="val 41827"/>
            </a:avLst>
          </a:prstGeom>
          <a:solidFill>
            <a:schemeClr val="accent1"/>
          </a:solidFill>
          <a:ln w="9525">
            <a:solidFill>
              <a:schemeClr val="tx1"/>
            </a:solidFill>
            <a:miter lim="800000"/>
            <a:headEnd/>
            <a:tailEnd/>
          </a:ln>
        </p:spPr>
        <p:txBody>
          <a:bodyPr wrap="none" anchor="ctr"/>
          <a:lstStyle/>
          <a:p>
            <a:pPr defTabSz="914400" fontAlgn="base">
              <a:spcBef>
                <a:spcPct val="0"/>
              </a:spcBef>
              <a:spcAft>
                <a:spcPct val="0"/>
              </a:spcAft>
            </a:pPr>
            <a:endParaRPr lang="en-US" sz="4000">
              <a:solidFill>
                <a:srgbClr val="000000"/>
              </a:solidFill>
              <a:latin typeface="Arial" charset="0"/>
              <a:ea typeface="ＭＳ Ｐゴシック" charset="0"/>
              <a:cs typeface="Arial" charset="0"/>
            </a:endParaRPr>
          </a:p>
        </p:txBody>
      </p:sp>
      <p:sp>
        <p:nvSpPr>
          <p:cNvPr id="190487" name="Freeform 29"/>
          <p:cNvSpPr>
            <a:spLocks/>
          </p:cNvSpPr>
          <p:nvPr/>
        </p:nvSpPr>
        <p:spPr bwMode="auto">
          <a:xfrm rot="-1003895">
            <a:off x="5942013" y="1893888"/>
            <a:ext cx="1066800" cy="1543050"/>
          </a:xfrm>
          <a:custGeom>
            <a:avLst/>
            <a:gdLst>
              <a:gd name="T0" fmla="*/ 2147483647 w 625"/>
              <a:gd name="T1" fmla="*/ 2147483647 h 972"/>
              <a:gd name="T2" fmla="*/ 2147483647 w 625"/>
              <a:gd name="T3" fmla="*/ 2147483647 h 972"/>
              <a:gd name="T4" fmla="*/ 2147483647 w 625"/>
              <a:gd name="T5" fmla="*/ 2147483647 h 972"/>
              <a:gd name="T6" fmla="*/ 2147483647 w 625"/>
              <a:gd name="T7" fmla="*/ 2147483647 h 972"/>
              <a:gd name="T8" fmla="*/ 2147483647 w 625"/>
              <a:gd name="T9" fmla="*/ 2147483647 h 972"/>
              <a:gd name="T10" fmla="*/ 2147483647 w 625"/>
              <a:gd name="T11" fmla="*/ 2147483647 h 972"/>
              <a:gd name="T12" fmla="*/ 2147483647 w 625"/>
              <a:gd name="T13" fmla="*/ 2147483647 h 972"/>
              <a:gd name="T14" fmla="*/ 2147483647 w 625"/>
              <a:gd name="T15" fmla="*/ 2147483647 h 972"/>
              <a:gd name="T16" fmla="*/ 2147483647 w 625"/>
              <a:gd name="T17" fmla="*/ 2147483647 h 972"/>
              <a:gd name="T18" fmla="*/ 2147483647 w 625"/>
              <a:gd name="T19" fmla="*/ 2147483647 h 972"/>
              <a:gd name="T20" fmla="*/ 2147483647 w 625"/>
              <a:gd name="T21" fmla="*/ 2147483647 h 972"/>
              <a:gd name="T22" fmla="*/ 2147483647 w 625"/>
              <a:gd name="T23" fmla="*/ 2147483647 h 972"/>
              <a:gd name="T24" fmla="*/ 2147483647 w 625"/>
              <a:gd name="T25" fmla="*/ 2147483647 h 972"/>
              <a:gd name="T26" fmla="*/ 2147483647 w 625"/>
              <a:gd name="T27" fmla="*/ 2147483647 h 972"/>
              <a:gd name="T28" fmla="*/ 2147483647 w 625"/>
              <a:gd name="T29" fmla="*/ 2147483647 h 972"/>
              <a:gd name="T30" fmla="*/ 2147483647 w 625"/>
              <a:gd name="T31" fmla="*/ 2147483647 h 97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625"/>
              <a:gd name="T49" fmla="*/ 0 h 972"/>
              <a:gd name="T50" fmla="*/ 625 w 625"/>
              <a:gd name="T51" fmla="*/ 972 h 972"/>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350238" name="Text Box 30"/>
          <p:cNvSpPr txBox="1">
            <a:spLocks noChangeArrowheads="1"/>
          </p:cNvSpPr>
          <p:nvPr/>
        </p:nvSpPr>
        <p:spPr bwMode="auto">
          <a:xfrm>
            <a:off x="4457700" y="3213100"/>
            <a:ext cx="2576513" cy="701675"/>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4000" b="1">
                <a:solidFill>
                  <a:srgbClr val="FFFFFF"/>
                </a:solidFill>
                <a:cs typeface="Arial" charset="0"/>
              </a:rPr>
              <a:t>Babylon</a:t>
            </a:r>
            <a:endParaRPr lang="en-US" sz="2800" b="1">
              <a:solidFill>
                <a:srgbClr val="000000"/>
              </a:solidFill>
              <a:effectLst>
                <a:outerShdw blurRad="38100" dist="38100" dir="2700000" algn="tl">
                  <a:srgbClr val="FFFFFF"/>
                </a:outerShdw>
              </a:effectLst>
              <a:cs typeface="Arial" charset="0"/>
            </a:endParaRPr>
          </a:p>
        </p:txBody>
      </p:sp>
      <p:sp>
        <p:nvSpPr>
          <p:cNvPr id="350239" name="Text Box 31"/>
          <p:cNvSpPr txBox="1">
            <a:spLocks noChangeArrowheads="1"/>
          </p:cNvSpPr>
          <p:nvPr/>
        </p:nvSpPr>
        <p:spPr bwMode="auto">
          <a:xfrm>
            <a:off x="3830638" y="4572000"/>
            <a:ext cx="1908175" cy="57943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defRPr/>
            </a:pPr>
            <a:r>
              <a:rPr lang="en-US" sz="3200" b="1">
                <a:solidFill>
                  <a:srgbClr val="FFFFFF"/>
                </a:solidFill>
                <a:cs typeface="Arial" charset="0"/>
              </a:rPr>
              <a:t>538 </a:t>
            </a:r>
            <a:r>
              <a:rPr lang="en-US" b="1">
                <a:solidFill>
                  <a:srgbClr val="FFFFFF"/>
                </a:solidFill>
                <a:cs typeface="Arial" charset="0"/>
              </a:rPr>
              <a:t>BC</a:t>
            </a:r>
            <a:endParaRPr lang="en-US">
              <a:solidFill>
                <a:srgbClr val="000000"/>
              </a:solidFill>
              <a:effectLst>
                <a:outerShdw blurRad="38100" dist="38100" dir="2700000" algn="tl">
                  <a:srgbClr val="FFFFFF"/>
                </a:outerShdw>
              </a:effectLst>
              <a:cs typeface="Arial" charset="0"/>
            </a:endParaRPr>
          </a:p>
        </p:txBody>
      </p:sp>
      <p:sp>
        <p:nvSpPr>
          <p:cNvPr id="190490" name="Title 31"/>
          <p:cNvSpPr>
            <a:spLocks noGrp="1"/>
          </p:cNvSpPr>
          <p:nvPr>
            <p:ph type="title" idx="4294967295"/>
          </p:nvPr>
        </p:nvSpPr>
        <p:spPr>
          <a:xfrm>
            <a:off x="38100" y="76200"/>
            <a:ext cx="9070975" cy="1143000"/>
          </a:xfrm>
        </p:spPr>
        <p:txBody>
          <a:bodyPr/>
          <a:lstStyle/>
          <a:p>
            <a:r>
              <a:rPr lang="en-US" sz="6000" b="1">
                <a:solidFill>
                  <a:srgbClr val="CCFF33"/>
                </a:solidFill>
                <a:latin typeface="Arial" charset="0"/>
                <a:ea typeface="ＭＳ Ｐゴシック" charset="0"/>
              </a:rPr>
              <a:t>Return from Babylon</a:t>
            </a:r>
            <a:endParaRPr lang="en-US">
              <a:latin typeface="Arial" charset="0"/>
              <a:ea typeface="ＭＳ Ｐゴシック" charset="0"/>
            </a:endParaRPr>
          </a:p>
        </p:txBody>
      </p:sp>
    </p:spTree>
    <p:extLst>
      <p:ext uri="{BB962C8B-B14F-4D97-AF65-F5344CB8AC3E}">
        <p14:creationId xmlns:p14="http://schemas.microsoft.com/office/powerpoint/2010/main" val="230351266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499"/>
                                          </p:stCondLst>
                                        </p:cTn>
                                        <p:tgtEl>
                                          <p:spTgt spid="350236"/>
                                        </p:tgtEl>
                                        <p:attrNameLst>
                                          <p:attrName>style.visibility</p:attrName>
                                        </p:attrNameLst>
                                      </p:cBhvr>
                                      <p:to>
                                        <p:strVal val="visible"/>
                                      </p:to>
                                    </p:set>
                                  </p:childTnLst>
                                </p:cTn>
                              </p:par>
                            </p:childTnLst>
                          </p:cTn>
                        </p:par>
                        <p:par>
                          <p:cTn id="7" fill="hold" nodeType="afterGroup">
                            <p:stCondLst>
                              <p:cond delay="2500"/>
                            </p:stCondLst>
                            <p:childTnLst>
                              <p:par>
                                <p:cTn id="8" presetID="9" presetClass="entr" presetSubtype="0" fill="hold" grpId="0" nodeType="afterEffect">
                                  <p:stCondLst>
                                    <p:cond delay="0"/>
                                  </p:stCondLst>
                                  <p:childTnLst>
                                    <p:set>
                                      <p:cBhvr>
                                        <p:cTn id="9" dur="1" fill="hold">
                                          <p:stCondLst>
                                            <p:cond delay="0"/>
                                          </p:stCondLst>
                                        </p:cTn>
                                        <p:tgtEl>
                                          <p:spTgt spid="350239"/>
                                        </p:tgtEl>
                                        <p:attrNameLst>
                                          <p:attrName>style.visibility</p:attrName>
                                        </p:attrNameLst>
                                      </p:cBhvr>
                                      <p:to>
                                        <p:strVal val="visible"/>
                                      </p:to>
                                    </p:set>
                                    <p:animEffect transition="in" filter="dissolve">
                                      <p:cBhvr>
                                        <p:cTn id="10" dur="500"/>
                                        <p:tgtEl>
                                          <p:spTgt spid="350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236" grpId="0" animBg="1"/>
      <p:bldP spid="350239" grpId="0" autoUpdateAnimBg="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Title 8"/>
          <p:cNvSpPr>
            <a:spLocks noGrp="1"/>
          </p:cNvSpPr>
          <p:nvPr>
            <p:ph type="title" idx="4294967295"/>
          </p:nvPr>
        </p:nvSpPr>
        <p:spPr>
          <a:xfrm>
            <a:off x="685800" y="1828800"/>
            <a:ext cx="7772400" cy="1143000"/>
          </a:xfrm>
        </p:spPr>
        <p:txBody>
          <a:bodyPr/>
          <a:lstStyle/>
          <a:p>
            <a:r>
              <a:rPr lang="en-US">
                <a:latin typeface="Arial" charset="0"/>
                <a:ea typeface="ＭＳ Ｐゴシック" charset="0"/>
              </a:rPr>
              <a:t>SBC Actual Cost</a:t>
            </a:r>
          </a:p>
        </p:txBody>
      </p:sp>
      <p:sp>
        <p:nvSpPr>
          <p:cNvPr id="419842" name="Rectangle 2"/>
          <p:cNvSpPr>
            <a:spLocks noChangeArrowheads="1"/>
          </p:cNvSpPr>
          <p:nvPr/>
        </p:nvSpPr>
        <p:spPr bwMode="auto">
          <a:xfrm>
            <a:off x="685800" y="-76200"/>
            <a:ext cx="7772400" cy="1143000"/>
          </a:xfrm>
          <a:prstGeom prst="rect">
            <a:avLst/>
          </a:prstGeom>
          <a:noFill/>
          <a:ln w="12700">
            <a:noFill/>
            <a:miter lim="800000"/>
            <a:headEnd/>
            <a:tailEnd/>
          </a:ln>
          <a:effectLst>
            <a:outerShdw blurRad="63500" dist="71842" dir="2700000" algn="ctr" rotWithShape="0">
              <a:schemeClr val="tx1">
                <a:alpha val="74998"/>
              </a:schemeClr>
            </a:outerShdw>
          </a:effectLst>
        </p:spPr>
        <p:txBody>
          <a:bodyPr lIns="90488" tIns="44450" rIns="90488" bIns="44450" anchor="ctr"/>
          <a:lstStyle/>
          <a:p>
            <a:pPr algn="ctr" defTabSz="914400" fontAlgn="base">
              <a:spcBef>
                <a:spcPct val="0"/>
              </a:spcBef>
              <a:spcAft>
                <a:spcPct val="0"/>
              </a:spcAft>
              <a:defRPr/>
            </a:pPr>
            <a:r>
              <a:rPr lang="en-US" sz="4800">
                <a:solidFill>
                  <a:srgbClr val="FFFFFF"/>
                </a:solidFill>
                <a:latin typeface="Arial" charset="0"/>
                <a:ea typeface="ＭＳ Ｐゴシック" charset="0"/>
                <a:cs typeface="Arial" charset="0"/>
              </a:rPr>
              <a:t>Singapore Bible College</a:t>
            </a:r>
            <a:endParaRPr lang="en-US" sz="4400">
              <a:solidFill>
                <a:srgbClr val="FFFFFF"/>
              </a:solidFill>
              <a:latin typeface="Arial" charset="0"/>
              <a:ea typeface="ＭＳ Ｐゴシック" charset="0"/>
              <a:cs typeface="Arial" charset="0"/>
            </a:endParaRPr>
          </a:p>
        </p:txBody>
      </p:sp>
      <p:sp>
        <p:nvSpPr>
          <p:cNvPr id="419843" name="Rectangle 3"/>
          <p:cNvSpPr>
            <a:spLocks noChangeArrowheads="1"/>
          </p:cNvSpPr>
          <p:nvPr/>
        </p:nvSpPr>
        <p:spPr bwMode="auto">
          <a:xfrm>
            <a:off x="2514600" y="838200"/>
            <a:ext cx="3849688" cy="704850"/>
          </a:xfrm>
          <a:prstGeom prst="rect">
            <a:avLst/>
          </a:prstGeom>
          <a:noFill/>
          <a:ln w="12700">
            <a:noFill/>
            <a:miter lim="800000"/>
            <a:headEnd/>
            <a:tailEnd/>
          </a:ln>
          <a:effectLst>
            <a:outerShdw blurRad="63500" dist="53882" dir="2700000" algn="ctr" rotWithShape="0">
              <a:schemeClr val="tx1">
                <a:alpha val="74998"/>
              </a:schemeClr>
            </a:outerShdw>
          </a:effectLst>
        </p:spPr>
        <p:txBody>
          <a:bodyPr wrap="none" lIns="90488" tIns="44450" rIns="90488" bIns="44450">
            <a:spAutoFit/>
          </a:bodyPr>
          <a:lstStyle/>
          <a:p>
            <a:pPr defTabSz="914400" eaLnBrk="0" fontAlgn="base" hangingPunct="0">
              <a:spcBef>
                <a:spcPct val="0"/>
              </a:spcBef>
              <a:spcAft>
                <a:spcPct val="0"/>
              </a:spcAft>
              <a:defRPr/>
            </a:pPr>
            <a:r>
              <a:rPr lang="en-US" sz="4000">
                <a:solidFill>
                  <a:srgbClr val="FFFFFF"/>
                </a:solidFill>
                <a:latin typeface="Arial" charset="0"/>
                <a:ea typeface="ＭＳ Ｐゴシック" charset="0"/>
                <a:cs typeface="Arial" charset="0"/>
              </a:rPr>
              <a:t>Academic Block</a:t>
            </a:r>
            <a:endParaRPr lang="en-US" sz="3600">
              <a:solidFill>
                <a:srgbClr val="FFFFFF"/>
              </a:solidFill>
              <a:latin typeface="Arial" charset="0"/>
              <a:ea typeface="ＭＳ Ｐゴシック" charset="0"/>
              <a:cs typeface="Arial" charset="0"/>
            </a:endParaRPr>
          </a:p>
        </p:txBody>
      </p:sp>
      <p:pic>
        <p:nvPicPr>
          <p:cNvPr id="192516"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47800"/>
            <a:ext cx="74676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9845" name="Text Box 5"/>
          <p:cNvSpPr txBox="1">
            <a:spLocks noChangeArrowheads="1"/>
          </p:cNvSpPr>
          <p:nvPr/>
        </p:nvSpPr>
        <p:spPr bwMode="auto">
          <a:xfrm>
            <a:off x="0" y="5957888"/>
            <a:ext cx="4471988" cy="5842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3200">
                <a:solidFill>
                  <a:srgbClr val="FFFFFF"/>
                </a:solidFill>
                <a:cs typeface="Arial" charset="0"/>
              </a:rPr>
              <a:t>Estimated S$8.5 million</a:t>
            </a:r>
          </a:p>
        </p:txBody>
      </p:sp>
      <p:graphicFrame>
        <p:nvGraphicFramePr>
          <p:cNvPr id="419846" name="Object 2"/>
          <p:cNvGraphicFramePr>
            <a:graphicFrameLocks noChangeAspect="1"/>
          </p:cNvGraphicFramePr>
          <p:nvPr/>
        </p:nvGraphicFramePr>
        <p:xfrm>
          <a:off x="819150" y="3124200"/>
          <a:ext cx="2806700" cy="2986088"/>
        </p:xfrm>
        <a:graphic>
          <a:graphicData uri="http://schemas.openxmlformats.org/presentationml/2006/ole">
            <mc:AlternateContent xmlns:mc="http://schemas.openxmlformats.org/markup-compatibility/2006">
              <mc:Choice xmlns:v="urn:schemas-microsoft-com:vml" Requires="v">
                <p:oleObj r:id="rId4" imgW="3644900" imgH="3479800" progId="MS_ClipArt_Gallery">
                  <p:embed/>
                </p:oleObj>
              </mc:Choice>
              <mc:Fallback>
                <p:oleObj r:id="rId4" imgW="3644900" imgH="3479800" progId="MS_ClipArt_Gallery">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150" y="3124200"/>
                        <a:ext cx="2806700" cy="29860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7" name="Text Box 5"/>
          <p:cNvSpPr txBox="1">
            <a:spLocks noChangeArrowheads="1"/>
          </p:cNvSpPr>
          <p:nvPr/>
        </p:nvSpPr>
        <p:spPr bwMode="auto">
          <a:xfrm>
            <a:off x="5202238" y="5957888"/>
            <a:ext cx="3789362" cy="584200"/>
          </a:xfrm>
          <a:prstGeom prst="rect">
            <a:avLst/>
          </a:prstGeom>
          <a:solidFill>
            <a:srgbClr val="00009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3200">
                <a:solidFill>
                  <a:srgbClr val="FFFFFF"/>
                </a:solidFill>
                <a:cs typeface="Arial" charset="0"/>
              </a:rPr>
              <a:t>Actual S$5.8 million</a:t>
            </a:r>
          </a:p>
        </p:txBody>
      </p:sp>
      <p:graphicFrame>
        <p:nvGraphicFramePr>
          <p:cNvPr id="8" name="Object 3"/>
          <p:cNvGraphicFramePr>
            <a:graphicFrameLocks noChangeAspect="1"/>
          </p:cNvGraphicFramePr>
          <p:nvPr/>
        </p:nvGraphicFramePr>
        <p:xfrm>
          <a:off x="5711825" y="4419600"/>
          <a:ext cx="2806700" cy="1690688"/>
        </p:xfrm>
        <a:graphic>
          <a:graphicData uri="http://schemas.openxmlformats.org/presentationml/2006/ole">
            <mc:AlternateContent xmlns:mc="http://schemas.openxmlformats.org/markup-compatibility/2006">
              <mc:Choice xmlns:v="urn:schemas-microsoft-com:vml" Requires="v">
                <p:oleObj r:id="rId6" imgW="3644900" imgH="3479800" progId="MS_ClipArt_Gallery">
                  <p:embed/>
                </p:oleObj>
              </mc:Choice>
              <mc:Fallback>
                <p:oleObj r:id="rId6" imgW="3644900" imgH="3479800" progId="MS_ClipArt_Gallery">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1825" y="4419600"/>
                        <a:ext cx="2806700" cy="16906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Tree>
    <p:extLst>
      <p:ext uri="{BB962C8B-B14F-4D97-AF65-F5344CB8AC3E}">
        <p14:creationId xmlns:p14="http://schemas.microsoft.com/office/powerpoint/2010/main" val="266817541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2000"/>
                                  </p:stCondLst>
                                  <p:childTnLst>
                                    <p:set>
                                      <p:cBhvr>
                                        <p:cTn id="6" dur="1" fill="hold">
                                          <p:stCondLst>
                                            <p:cond delay="0"/>
                                          </p:stCondLst>
                                        </p:cTn>
                                        <p:tgtEl>
                                          <p:spTgt spid="419845"/>
                                        </p:tgtEl>
                                        <p:attrNameLst>
                                          <p:attrName>style.visibility</p:attrName>
                                        </p:attrNameLst>
                                      </p:cBhvr>
                                      <p:to>
                                        <p:strVal val="visible"/>
                                      </p:to>
                                    </p:set>
                                    <p:anim calcmode="lin" valueType="num">
                                      <p:cBhvr additive="base">
                                        <p:cTn id="7" dur="500" fill="hold"/>
                                        <p:tgtEl>
                                          <p:spTgt spid="419845"/>
                                        </p:tgtEl>
                                        <p:attrNameLst>
                                          <p:attrName>ppt_x</p:attrName>
                                        </p:attrNameLst>
                                      </p:cBhvr>
                                      <p:tavLst>
                                        <p:tav tm="0">
                                          <p:val>
                                            <p:strVal val="#ppt_x"/>
                                          </p:val>
                                        </p:tav>
                                        <p:tav tm="100000">
                                          <p:val>
                                            <p:strVal val="#ppt_x"/>
                                          </p:val>
                                        </p:tav>
                                      </p:tavLst>
                                    </p:anim>
                                    <p:anim calcmode="lin" valueType="num">
                                      <p:cBhvr additive="base">
                                        <p:cTn id="8" dur="500" fill="hold"/>
                                        <p:tgtEl>
                                          <p:spTgt spid="41984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500"/>
                            </p:stCondLst>
                            <p:childTnLst>
                              <p:par>
                                <p:cTn id="10" presetID="2" presetClass="entr" presetSubtype="4" fill="hold" nodeType="afterEffect">
                                  <p:stCondLst>
                                    <p:cond delay="2000"/>
                                  </p:stCondLst>
                                  <p:childTnLst>
                                    <p:set>
                                      <p:cBhvr>
                                        <p:cTn id="11" dur="1" fill="hold">
                                          <p:stCondLst>
                                            <p:cond delay="0"/>
                                          </p:stCondLst>
                                        </p:cTn>
                                        <p:tgtEl>
                                          <p:spTgt spid="419846"/>
                                        </p:tgtEl>
                                        <p:attrNameLst>
                                          <p:attrName>style.visibility</p:attrName>
                                        </p:attrNameLst>
                                      </p:cBhvr>
                                      <p:to>
                                        <p:strVal val="visible"/>
                                      </p:to>
                                    </p:set>
                                    <p:anim calcmode="lin" valueType="num">
                                      <p:cBhvr additive="base">
                                        <p:cTn id="12" dur="500" fill="hold"/>
                                        <p:tgtEl>
                                          <p:spTgt spid="419846"/>
                                        </p:tgtEl>
                                        <p:attrNameLst>
                                          <p:attrName>ppt_x</p:attrName>
                                        </p:attrNameLst>
                                      </p:cBhvr>
                                      <p:tavLst>
                                        <p:tav tm="0">
                                          <p:val>
                                            <p:strVal val="#ppt_x"/>
                                          </p:val>
                                        </p:tav>
                                        <p:tav tm="100000">
                                          <p:val>
                                            <p:strVal val="#ppt_x"/>
                                          </p:val>
                                        </p:tav>
                                      </p:tavLst>
                                    </p:anim>
                                    <p:anim calcmode="lin" valueType="num">
                                      <p:cBhvr additive="base">
                                        <p:cTn id="13" dur="500" fill="hold"/>
                                        <p:tgtEl>
                                          <p:spTgt spid="41984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500"/>
                            </p:stCondLst>
                            <p:childTnLst>
                              <p:par>
                                <p:cTn id="21" presetID="2" presetClass="entr" presetSubtype="4" fill="hold" nodeType="afterEffect">
                                  <p:stCondLst>
                                    <p:cond delay="200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45" grpId="0" animBg="1" autoUpdateAnimBg="0"/>
      <p:bldP spid="7" grpId="0" animBg="1" autoUpdateAnimBg="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Title 1"/>
          <p:cNvSpPr>
            <a:spLocks noGrp="1"/>
          </p:cNvSpPr>
          <p:nvPr>
            <p:ph type="title" idx="4294967295"/>
          </p:nvPr>
        </p:nvSpPr>
        <p:spPr>
          <a:xfrm>
            <a:off x="685800" y="0"/>
            <a:ext cx="7772400" cy="1143000"/>
          </a:xfrm>
        </p:spPr>
        <p:txBody>
          <a:bodyPr/>
          <a:lstStyle/>
          <a:p>
            <a:r>
              <a:rPr lang="en-US">
                <a:solidFill>
                  <a:schemeClr val="bg1"/>
                </a:solidFill>
                <a:latin typeface="Arial" charset="0"/>
                <a:ea typeface="ＭＳ Ｐゴシック" charset="0"/>
              </a:rPr>
              <a:t>Spanish was Very Useful</a:t>
            </a:r>
          </a:p>
        </p:txBody>
      </p:sp>
      <p:pic>
        <p:nvPicPr>
          <p:cNvPr id="194562" name="Picture 2" descr="world-map_on_black.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0" y="1371600"/>
            <a:ext cx="9186863"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Rectangle 3"/>
          <p:cNvSpPr/>
          <p:nvPr/>
        </p:nvSpPr>
        <p:spPr>
          <a:xfrm>
            <a:off x="0" y="4341813"/>
            <a:ext cx="4394200" cy="1754187"/>
          </a:xfrm>
          <a:prstGeom prst="rect">
            <a:avLst/>
          </a:prstGeom>
          <a:noFill/>
        </p:spPr>
        <p:txBody>
          <a:bodyPr>
            <a:spAutoFit/>
          </a:bodyPr>
          <a:lstStyle/>
          <a:p>
            <a:pPr algn="ctr" defTabSz="914400" fontAlgn="base">
              <a:spcBef>
                <a:spcPct val="0"/>
              </a:spcBef>
              <a:spcAft>
                <a:spcPct val="0"/>
              </a:spcAft>
              <a:defRPr/>
            </a:pPr>
            <a:r>
              <a:rPr lang="en-US" sz="5400" b="1" dirty="0">
                <a:solidFill>
                  <a:srgbClr val="FFFF00"/>
                </a:solidFill>
                <a:effectLst>
                  <a:glow rad="152400">
                    <a:srgbClr val="000000">
                      <a:alpha val="75000"/>
                    </a:srgbClr>
                  </a:glow>
                </a:effectLst>
                <a:latin typeface="Arial" charset="0"/>
                <a:ea typeface="Arial" charset="0"/>
                <a:cs typeface="Arial" charset="0"/>
              </a:rPr>
              <a:t>La </a:t>
            </a:r>
            <a:r>
              <a:rPr lang="en-US" sz="5400" b="1" dirty="0" err="1">
                <a:solidFill>
                  <a:srgbClr val="FFFF00"/>
                </a:solidFill>
                <a:effectLst>
                  <a:glow rad="152400">
                    <a:srgbClr val="000000">
                      <a:alpha val="75000"/>
                    </a:srgbClr>
                  </a:glow>
                </a:effectLst>
                <a:latin typeface="Arial" charset="0"/>
                <a:ea typeface="Arial" charset="0"/>
                <a:cs typeface="Arial" charset="0"/>
              </a:rPr>
              <a:t>Biblia</a:t>
            </a:r>
            <a:r>
              <a:rPr lang="en-US" sz="5400" b="1" dirty="0">
                <a:solidFill>
                  <a:srgbClr val="FFFF00"/>
                </a:solidFill>
                <a:effectLst>
                  <a:glow rad="152400">
                    <a:srgbClr val="000000">
                      <a:alpha val="75000"/>
                    </a:srgbClr>
                  </a:glow>
                </a:effectLst>
                <a:latin typeface="Arial" charset="0"/>
                <a:ea typeface="Arial" charset="0"/>
                <a:cs typeface="Arial" charset="0"/>
              </a:rPr>
              <a:t> </a:t>
            </a:r>
            <a:r>
              <a:rPr lang="en-US" sz="5400" b="1" dirty="0" err="1">
                <a:solidFill>
                  <a:srgbClr val="FFFF00"/>
                </a:solidFill>
                <a:effectLst>
                  <a:glow rad="152400">
                    <a:srgbClr val="000000">
                      <a:alpha val="75000"/>
                    </a:srgbClr>
                  </a:glow>
                </a:effectLst>
                <a:latin typeface="Arial" charset="0"/>
                <a:ea typeface="Arial" charset="0"/>
                <a:cs typeface="Arial" charset="0"/>
              </a:rPr>
              <a:t>Simpatica</a:t>
            </a:r>
            <a:r>
              <a:rPr lang="en-US" sz="5400" b="1" dirty="0">
                <a:solidFill>
                  <a:srgbClr val="FFFF00"/>
                </a:solidFill>
                <a:effectLst>
                  <a:glow rad="152400">
                    <a:srgbClr val="000000">
                      <a:alpha val="75000"/>
                    </a:srgbClr>
                  </a:glow>
                </a:effectLst>
                <a:latin typeface="Arial" charset="0"/>
                <a:ea typeface="Arial" charset="0"/>
                <a:cs typeface="Arial" charset="0"/>
              </a:rPr>
              <a:t>?</a:t>
            </a:r>
          </a:p>
        </p:txBody>
      </p:sp>
      <p:sp>
        <p:nvSpPr>
          <p:cNvPr id="5" name="TextBox 4"/>
          <p:cNvSpPr txBox="1"/>
          <p:nvPr/>
        </p:nvSpPr>
        <p:spPr>
          <a:xfrm>
            <a:off x="4987925" y="2455863"/>
            <a:ext cx="3241675" cy="4154487"/>
          </a:xfrm>
          <a:prstGeom prst="rect">
            <a:avLst/>
          </a:prstGeom>
          <a:noFill/>
        </p:spPr>
        <p:txBody>
          <a:bodyPr wrap="none">
            <a:spAutoFit/>
          </a:bodyPr>
          <a:lstStyle/>
          <a:p>
            <a:pPr defTabSz="914400" fontAlgn="base">
              <a:spcBef>
                <a:spcPct val="0"/>
              </a:spcBef>
              <a:spcAft>
                <a:spcPct val="0"/>
              </a:spcAft>
              <a:defRPr/>
            </a:pPr>
            <a:r>
              <a:rPr lang="en-US" altLang="zh-CN" sz="6600">
                <a:solidFill>
                  <a:srgbClr val="FFFF00"/>
                </a:solidFill>
                <a:effectLst>
                  <a:glow rad="152400">
                    <a:srgbClr val="000000">
                      <a:alpha val="75000"/>
                    </a:srgbClr>
                  </a:glow>
                </a:effectLst>
                <a:latin typeface="楷体" pitchFamily="18" charset="-122"/>
                <a:ea typeface="楷体" pitchFamily="18" charset="-122"/>
                <a:cs typeface="楷体" pitchFamily="18" charset="-122"/>
              </a:rPr>
              <a:t>Greek</a:t>
            </a:r>
          </a:p>
          <a:p>
            <a:pPr defTabSz="914400" fontAlgn="base">
              <a:spcBef>
                <a:spcPct val="0"/>
              </a:spcBef>
              <a:spcAft>
                <a:spcPct val="0"/>
              </a:spcAft>
              <a:defRPr/>
            </a:pPr>
            <a:r>
              <a:rPr lang="en-US" altLang="zh-CN" sz="6600">
                <a:solidFill>
                  <a:srgbClr val="FFFF00"/>
                </a:solidFill>
                <a:effectLst>
                  <a:glow rad="152400">
                    <a:srgbClr val="000000">
                      <a:alpha val="75000"/>
                    </a:srgbClr>
                  </a:glow>
                </a:effectLst>
                <a:latin typeface="楷体" pitchFamily="18" charset="-122"/>
                <a:ea typeface="楷体" pitchFamily="18" charset="-122"/>
                <a:cs typeface="楷体" pitchFamily="18" charset="-122"/>
              </a:rPr>
              <a:t>Hebrew</a:t>
            </a:r>
          </a:p>
          <a:p>
            <a:pPr defTabSz="914400" fontAlgn="base">
              <a:spcBef>
                <a:spcPct val="0"/>
              </a:spcBef>
              <a:spcAft>
                <a:spcPct val="0"/>
              </a:spcAft>
              <a:defRPr/>
            </a:pPr>
            <a:r>
              <a:rPr lang="en-US" altLang="zh-CN" sz="6600">
                <a:solidFill>
                  <a:srgbClr val="FFFF00"/>
                </a:solidFill>
                <a:effectLst>
                  <a:glow rad="152400">
                    <a:srgbClr val="000000">
                      <a:alpha val="75000"/>
                    </a:srgbClr>
                  </a:glow>
                </a:effectLst>
                <a:latin typeface="楷体" pitchFamily="18" charset="-122"/>
                <a:ea typeface="楷体" pitchFamily="18" charset="-122"/>
                <a:cs typeface="楷体" pitchFamily="18" charset="-122"/>
              </a:rPr>
              <a:t>French</a:t>
            </a:r>
          </a:p>
          <a:p>
            <a:pPr defTabSz="914400" fontAlgn="base">
              <a:spcBef>
                <a:spcPct val="0"/>
              </a:spcBef>
              <a:spcAft>
                <a:spcPct val="0"/>
              </a:spcAft>
              <a:defRPr/>
            </a:pPr>
            <a:r>
              <a:rPr lang="en-US" altLang="zh-CN" sz="6600">
                <a:solidFill>
                  <a:srgbClr val="FFFF00"/>
                </a:solidFill>
                <a:effectLst>
                  <a:glow rad="152400">
                    <a:srgbClr val="000000">
                      <a:alpha val="75000"/>
                    </a:srgbClr>
                  </a:glow>
                </a:effectLst>
                <a:latin typeface="楷体" pitchFamily="18" charset="-122"/>
                <a:ea typeface="楷体" pitchFamily="18" charset="-122"/>
                <a:cs typeface="楷体" pitchFamily="18" charset="-122"/>
              </a:rPr>
              <a:t>German</a:t>
            </a:r>
            <a:endParaRPr lang="zh-CN" altLang="en-US" sz="1400">
              <a:solidFill>
                <a:srgbClr val="FFFF00"/>
              </a:solidFill>
              <a:effectLst>
                <a:glow rad="152400">
                  <a:srgbClr val="000000">
                    <a:alpha val="75000"/>
                  </a:srgbClr>
                </a:glow>
              </a:effectLst>
              <a:latin typeface="楷体" pitchFamily="18" charset="-122"/>
              <a:ea typeface="楷体" pitchFamily="18" charset="-122"/>
              <a:cs typeface="楷体" pitchFamily="18" charset="-122"/>
            </a:endParaRPr>
          </a:p>
        </p:txBody>
      </p:sp>
    </p:spTree>
    <p:extLst>
      <p:ext uri="{BB962C8B-B14F-4D97-AF65-F5344CB8AC3E}">
        <p14:creationId xmlns:p14="http://schemas.microsoft.com/office/powerpoint/2010/main" val="206504772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2"/>
          <p:cNvSpPr>
            <a:spLocks noChangeArrowheads="1"/>
          </p:cNvSpPr>
          <p:nvPr/>
        </p:nvSpPr>
        <p:spPr bwMode="auto">
          <a:xfrm>
            <a:off x="685800" y="0"/>
            <a:ext cx="7772400" cy="1143000"/>
          </a:xfrm>
          <a:prstGeom prst="rect">
            <a:avLst/>
          </a:prstGeom>
          <a:solidFill>
            <a:srgbClr val="0000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endParaRPr lang="en-US" sz="4400">
              <a:solidFill>
                <a:srgbClr val="000000"/>
              </a:solidFill>
              <a:latin typeface="Times New Roman" charset="0"/>
              <a:ea typeface="ＭＳ Ｐゴシック" charset="0"/>
              <a:cs typeface="ＭＳ Ｐゴシック" charset="0"/>
            </a:endParaRPr>
          </a:p>
        </p:txBody>
      </p:sp>
      <p:pic>
        <p:nvPicPr>
          <p:cNvPr id="19661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124200"/>
            <a:ext cx="4191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96611"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81200" y="1511300"/>
            <a:ext cx="4418013" cy="2916238"/>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pic>
        <p:nvPicPr>
          <p:cNvPr id="196612"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95800" y="3657600"/>
            <a:ext cx="4648200" cy="324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6613" name="Title 5"/>
          <p:cNvSpPr>
            <a:spLocks noGrp="1"/>
          </p:cNvSpPr>
          <p:nvPr>
            <p:ph type="title" idx="4294967295"/>
          </p:nvPr>
        </p:nvSpPr>
        <p:spPr>
          <a:xfrm>
            <a:off x="685800" y="0"/>
            <a:ext cx="7772400" cy="1143000"/>
          </a:xfrm>
        </p:spPr>
        <p:txBody>
          <a:bodyPr/>
          <a:lstStyle/>
          <a:p>
            <a:r>
              <a:rPr lang="en-US" sz="6000">
                <a:solidFill>
                  <a:srgbClr val="FFFFFF"/>
                </a:solidFill>
                <a:latin typeface="Capitals" charset="0"/>
                <a:ea typeface="ＭＳ Ｐゴシック" charset="0"/>
                <a:cs typeface="ＭＳ Ｐゴシック" charset="0"/>
              </a:rPr>
              <a:t>Back to the Bible</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77049781"/>
      </p:ext>
    </p:extLst>
  </p:cSld>
  <p:clrMapOvr>
    <a:masterClrMapping/>
  </p:clrMapOvr>
  <p:transition>
    <p:dissolve/>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8658" name="Rectangle 3"/>
          <p:cNvSpPr>
            <a:spLocks noChangeArrowheads="1"/>
          </p:cNvSpPr>
          <p:nvPr/>
        </p:nvSpPr>
        <p:spPr bwMode="auto">
          <a:xfrm>
            <a:off x="4876800" y="0"/>
            <a:ext cx="4267200"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4000">
              <a:solidFill>
                <a:srgbClr val="000000"/>
              </a:solidFill>
              <a:latin typeface="Arial" charset="0"/>
              <a:ea typeface="ＭＳ Ｐゴシック" charset="0"/>
              <a:cs typeface="Arial" charset="0"/>
            </a:endParaRPr>
          </a:p>
        </p:txBody>
      </p:sp>
      <p:sp>
        <p:nvSpPr>
          <p:cNvPr id="198659" name="Text Box 5"/>
          <p:cNvSpPr txBox="1">
            <a:spLocks noChangeArrowheads="1"/>
          </p:cNvSpPr>
          <p:nvPr/>
        </p:nvSpPr>
        <p:spPr bwMode="auto">
          <a:xfrm>
            <a:off x="5257800" y="1600200"/>
            <a:ext cx="38862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3600" b="1">
                <a:solidFill>
                  <a:srgbClr val="CCFFCC"/>
                </a:solidFill>
                <a:cs typeface="Arial" charset="0"/>
              </a:rPr>
              <a:t>• Librarian</a:t>
            </a:r>
            <a:endParaRPr lang="en-US" sz="2800">
              <a:solidFill>
                <a:srgbClr val="CCFFCC"/>
              </a:solidFill>
              <a:cs typeface="Arial" charset="0"/>
            </a:endParaRPr>
          </a:p>
        </p:txBody>
      </p:sp>
      <p:sp>
        <p:nvSpPr>
          <p:cNvPr id="198660" name="Text Box 6"/>
          <p:cNvSpPr txBox="1">
            <a:spLocks noChangeArrowheads="1"/>
          </p:cNvSpPr>
          <p:nvPr/>
        </p:nvSpPr>
        <p:spPr bwMode="auto">
          <a:xfrm>
            <a:off x="5257800" y="2362200"/>
            <a:ext cx="38862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3600" b="1">
                <a:solidFill>
                  <a:srgbClr val="CCFFCC"/>
                </a:solidFill>
                <a:cs typeface="Arial" charset="0"/>
              </a:rPr>
              <a:t>• Music teacher</a:t>
            </a:r>
            <a:endParaRPr lang="en-US" sz="2800">
              <a:solidFill>
                <a:srgbClr val="CCFFCC"/>
              </a:solidFill>
              <a:cs typeface="Arial" charset="0"/>
            </a:endParaRPr>
          </a:p>
        </p:txBody>
      </p:sp>
      <p:sp>
        <p:nvSpPr>
          <p:cNvPr id="198661" name="Text Box 7"/>
          <p:cNvSpPr txBox="1">
            <a:spLocks noChangeArrowheads="1"/>
          </p:cNvSpPr>
          <p:nvPr/>
        </p:nvSpPr>
        <p:spPr bwMode="auto">
          <a:xfrm>
            <a:off x="5257800" y="3124200"/>
            <a:ext cx="38862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3600" b="1">
                <a:solidFill>
                  <a:srgbClr val="CCFFCC"/>
                </a:solidFill>
                <a:cs typeface="Arial" charset="0"/>
              </a:rPr>
              <a:t>• Art teacher</a:t>
            </a:r>
            <a:endParaRPr lang="en-US" sz="2800">
              <a:solidFill>
                <a:srgbClr val="CCFFCC"/>
              </a:solidFill>
              <a:cs typeface="Arial" charset="0"/>
            </a:endParaRPr>
          </a:p>
        </p:txBody>
      </p:sp>
      <p:sp>
        <p:nvSpPr>
          <p:cNvPr id="198662" name="Title 7"/>
          <p:cNvSpPr>
            <a:spLocks noGrp="1"/>
          </p:cNvSpPr>
          <p:nvPr>
            <p:ph type="title" idx="4294967295"/>
          </p:nvPr>
        </p:nvSpPr>
        <p:spPr>
          <a:xfrm>
            <a:off x="4800600" y="152400"/>
            <a:ext cx="4343400" cy="1447800"/>
          </a:xfrm>
        </p:spPr>
        <p:txBody>
          <a:bodyPr/>
          <a:lstStyle/>
          <a:p>
            <a:r>
              <a:rPr lang="en-US" sz="4800" b="1">
                <a:solidFill>
                  <a:schemeClr val="bg1"/>
                </a:solidFill>
                <a:latin typeface="Arial" charset="0"/>
                <a:ea typeface="ＭＳ Ｐゴシック" charset="0"/>
              </a:rPr>
              <a:t>Susan at ICS</a:t>
            </a:r>
            <a:endParaRPr lang="en-US">
              <a:latin typeface="Arial" charset="0"/>
              <a:ea typeface="ＭＳ Ｐゴシック" charset="0"/>
            </a:endParaRPr>
          </a:p>
        </p:txBody>
      </p:sp>
    </p:spTree>
    <p:extLst>
      <p:ext uri="{BB962C8B-B14F-4D97-AF65-F5344CB8AC3E}">
        <p14:creationId xmlns:p14="http://schemas.microsoft.com/office/powerpoint/2010/main" val="2882593232"/>
      </p:ext>
    </p:extLst>
  </p:cSld>
  <p:clrMapOvr>
    <a:masterClrMapping/>
  </p:clrMapOvr>
  <p:transition>
    <p:dissolve/>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8"/>
          <p:cNvSpPr>
            <a:spLocks noChangeArrowheads="1"/>
          </p:cNvSpPr>
          <p:nvPr/>
        </p:nvSpPr>
        <p:spPr bwMode="auto">
          <a:xfrm>
            <a:off x="4876800" y="0"/>
            <a:ext cx="4267200" cy="68580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4000">
              <a:solidFill>
                <a:srgbClr val="000000"/>
              </a:solidFill>
              <a:latin typeface="Times New Roman" charset="0"/>
              <a:ea typeface="ＭＳ Ｐゴシック" charset="0"/>
              <a:cs typeface="ＭＳ Ｐゴシック" charset="0"/>
            </a:endParaRPr>
          </a:p>
        </p:txBody>
      </p:sp>
      <p:pic>
        <p:nvPicPr>
          <p:cNvPr id="355337" name="Picture 9" descr="Griffith Boys Old ICS Camp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419600" cy="4029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5338" name="Picture 10" descr="Griffith Family Nov 0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57400" y="2133600"/>
            <a:ext cx="70866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0708" name="Title 5"/>
          <p:cNvSpPr>
            <a:spLocks noGrp="1"/>
          </p:cNvSpPr>
          <p:nvPr>
            <p:ph type="title" idx="4294967295"/>
          </p:nvPr>
        </p:nvSpPr>
        <p:spPr>
          <a:xfrm>
            <a:off x="4343400" y="0"/>
            <a:ext cx="4648200" cy="2133600"/>
          </a:xfrm>
        </p:spPr>
        <p:txBody>
          <a:bodyPr/>
          <a:lstStyle/>
          <a:p>
            <a:r>
              <a:rPr lang="en-US" sz="4800" b="1">
                <a:solidFill>
                  <a:schemeClr val="bg1"/>
                </a:solidFill>
                <a:latin typeface="Arial" charset="0"/>
                <a:ea typeface="ＭＳ Ｐゴシック" charset="0"/>
              </a:rPr>
              <a:t>Schooling for 400 + Our Sons</a:t>
            </a:r>
            <a:endParaRPr lang="en-US">
              <a:latin typeface="Arial" charset="0"/>
              <a:ea typeface="ＭＳ Ｐゴシック" charset="0"/>
            </a:endParaRPr>
          </a:p>
        </p:txBody>
      </p:sp>
    </p:spTree>
    <p:extLst>
      <p:ext uri="{BB962C8B-B14F-4D97-AF65-F5344CB8AC3E}">
        <p14:creationId xmlns:p14="http://schemas.microsoft.com/office/powerpoint/2010/main" val="344476764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7"/>
                                        </p:tgtEl>
                                        <p:attrNameLst>
                                          <p:attrName>style.visibility</p:attrName>
                                        </p:attrNameLst>
                                      </p:cBhvr>
                                      <p:to>
                                        <p:strVal val="visible"/>
                                      </p:to>
                                    </p:set>
                                    <p:animEffect transition="in" filter="dissolve">
                                      <p:cBhvr>
                                        <p:cTn id="7" dur="500"/>
                                        <p:tgtEl>
                                          <p:spTgt spid="355337"/>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8"/>
                                        </p:tgtEl>
                                        <p:attrNameLst>
                                          <p:attrName>style.visibility</p:attrName>
                                        </p:attrNameLst>
                                      </p:cBhvr>
                                      <p:to>
                                        <p:strVal val="visible"/>
                                      </p:to>
                                    </p:set>
                                    <p:animEffect transition="in" filter="dissolve">
                                      <p:cBhvr>
                                        <p:cTn id="11" dur="500"/>
                                        <p:tgtEl>
                                          <p:spTgt spid="355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3726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6595" name="Rectangle 3"/>
          <p:cNvSpPr>
            <a:spLocks noGrp="1" noChangeArrowheads="1"/>
          </p:cNvSpPr>
          <p:nvPr>
            <p:ph type="title"/>
          </p:nvPr>
        </p:nvSpPr>
        <p:spPr>
          <a:xfrm>
            <a:off x="457200" y="3962400"/>
            <a:ext cx="8763000" cy="2667000"/>
          </a:xfrm>
          <a:effectLst>
            <a:outerShdw blurRad="63500" dist="35921" dir="2700000" algn="ctr" rotWithShape="0">
              <a:schemeClr val="tx1">
                <a:alpha val="74998"/>
              </a:schemeClr>
            </a:outerShdw>
          </a:effectLst>
        </p:spPr>
        <p:txBody>
          <a:bodyPr/>
          <a:lstStyle/>
          <a:p>
            <a:pPr eaLnBrk="1" hangingPunct="1">
              <a:defRPr/>
            </a:pPr>
            <a:r>
              <a:rPr lang="en-US" sz="4800" b="1" dirty="0">
                <a:solidFill>
                  <a:schemeClr val="bg1"/>
                </a:solidFill>
                <a:latin typeface="Arial" charset="0"/>
                <a:ea typeface="ＭＳ Ｐゴシック" charset="0"/>
              </a:rPr>
              <a:t>When God asks you to do something </a:t>
            </a:r>
            <a:r>
              <a:rPr lang="mr-IN" altLang="ja-JP" sz="4800" b="1" dirty="0">
                <a:solidFill>
                  <a:schemeClr val="bg1"/>
                </a:solidFill>
                <a:latin typeface="Arial" charset="0"/>
                <a:ea typeface="ＭＳ Ｐゴシック" charset="0"/>
              </a:rPr>
              <a:t>"</a:t>
            </a:r>
            <a:r>
              <a:rPr lang="en-US" altLang="ja-JP" sz="4800" b="1" dirty="0">
                <a:solidFill>
                  <a:srgbClr val="FFFF00"/>
                </a:solidFill>
                <a:latin typeface="Arial" charset="0"/>
                <a:ea typeface="ＭＳ Ｐゴシック" charset="0"/>
              </a:rPr>
              <a:t>crazy</a:t>
            </a:r>
            <a:r>
              <a:rPr lang="en-US" altLang="ja-JP" sz="4800" b="1" dirty="0">
                <a:solidFill>
                  <a:schemeClr val="bg1"/>
                </a:solidFill>
                <a:latin typeface="Arial" charset="0"/>
                <a:ea typeface="ＭＳ Ｐゴシック" charset="0"/>
              </a:rPr>
              <a:t>,</a:t>
            </a:r>
            <a:r>
              <a:rPr lang="mr-IN" altLang="ja-JP" sz="4800" b="1" dirty="0">
                <a:solidFill>
                  <a:schemeClr val="bg1"/>
                </a:solidFill>
                <a:latin typeface="Arial" charset="0"/>
                <a:ea typeface="ＭＳ Ｐゴシック" charset="0"/>
              </a:rPr>
              <a:t>"</a:t>
            </a:r>
            <a:r>
              <a:rPr lang="en-US" altLang="ja-JP" sz="4800" b="1" dirty="0">
                <a:solidFill>
                  <a:schemeClr val="bg1"/>
                </a:solidFill>
                <a:latin typeface="Arial" charset="0"/>
                <a:ea typeface="ＭＳ Ｐゴシック" charset="0"/>
              </a:rPr>
              <a:t> do it!  </a:t>
            </a:r>
            <a:br>
              <a:rPr lang="en-US" altLang="ja-JP" sz="4800" b="1" dirty="0">
                <a:solidFill>
                  <a:schemeClr val="bg1"/>
                </a:solidFill>
                <a:latin typeface="Arial" charset="0"/>
                <a:ea typeface="ＭＳ Ｐゴシック" charset="0"/>
              </a:rPr>
            </a:br>
            <a:r>
              <a:rPr lang="en-US" altLang="ja-JP" sz="4800" b="1" dirty="0">
                <a:solidFill>
                  <a:schemeClr val="bg1"/>
                </a:solidFill>
                <a:latin typeface="Arial" charset="0"/>
                <a:ea typeface="ＭＳ Ｐゴシック" charset="0"/>
              </a:rPr>
              <a:t>It shows you</a:t>
            </a:r>
            <a:r>
              <a:rPr lang="mr-IN" altLang="ja-JP" sz="4800" b="1" dirty="0">
                <a:solidFill>
                  <a:schemeClr val="bg1"/>
                </a:solidFill>
                <a:latin typeface="Arial" charset="0"/>
                <a:ea typeface="ＭＳ Ｐゴシック" charset="0"/>
              </a:rPr>
              <a:t>'</a:t>
            </a:r>
            <a:r>
              <a:rPr lang="en-US" altLang="ja-JP" sz="4800" b="1" dirty="0">
                <a:solidFill>
                  <a:schemeClr val="bg1"/>
                </a:solidFill>
                <a:latin typeface="Arial" charset="0"/>
                <a:ea typeface="ＭＳ Ｐゴシック" charset="0"/>
              </a:rPr>
              <a:t>re fitting </a:t>
            </a:r>
            <a:br>
              <a:rPr lang="en-US" altLang="ja-JP" sz="4800" b="1" dirty="0">
                <a:solidFill>
                  <a:schemeClr val="bg1"/>
                </a:solidFill>
                <a:latin typeface="Arial" charset="0"/>
                <a:ea typeface="ＭＳ Ｐゴシック" charset="0"/>
              </a:rPr>
            </a:br>
            <a:r>
              <a:rPr lang="en-US" altLang="ja-JP" sz="4800" b="1" dirty="0">
                <a:solidFill>
                  <a:schemeClr val="bg1"/>
                </a:solidFill>
                <a:latin typeface="Arial" charset="0"/>
                <a:ea typeface="ＭＳ Ｐゴシック" charset="0"/>
              </a:rPr>
              <a:t>into His </a:t>
            </a:r>
            <a:r>
              <a:rPr lang="en-US" altLang="ja-JP" sz="4800" b="1" dirty="0">
                <a:solidFill>
                  <a:srgbClr val="FFFF00"/>
                </a:solidFill>
                <a:latin typeface="Arial" charset="0"/>
                <a:ea typeface="ＭＳ Ｐゴシック" charset="0"/>
              </a:rPr>
              <a:t>plans</a:t>
            </a:r>
            <a:r>
              <a:rPr lang="en-US" altLang="ja-JP" sz="4800" b="1" dirty="0">
                <a:solidFill>
                  <a:schemeClr val="bg1"/>
                </a:solidFill>
                <a:latin typeface="Arial" charset="0"/>
                <a:ea typeface="ＭＳ Ｐゴシック" charset="0"/>
              </a:rPr>
              <a:t>.</a:t>
            </a:r>
            <a:endParaRPr lang="en-US" sz="6000" dirty="0">
              <a:solidFill>
                <a:schemeClr val="bg1"/>
              </a:solidFill>
              <a:latin typeface="Arial" charset="0"/>
              <a:ea typeface="ＭＳ Ｐゴシック" charset="0"/>
            </a:endParaRPr>
          </a:p>
        </p:txBody>
      </p:sp>
      <p:pic>
        <p:nvPicPr>
          <p:cNvPr id="20275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953000" cy="3714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3"/>
          <p:cNvSpPr txBox="1">
            <a:spLocks noChangeArrowheads="1"/>
          </p:cNvSpPr>
          <p:nvPr/>
        </p:nvSpPr>
        <p:spPr bwMode="auto">
          <a:xfrm>
            <a:off x="0" y="8145"/>
            <a:ext cx="4953000" cy="1870901"/>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en-US" sz="4800" b="1" dirty="0">
                <a:solidFill>
                  <a:schemeClr val="bg1"/>
                </a:solidFill>
                <a:latin typeface="Arial" charset="0"/>
                <a:ea typeface="ＭＳ Ｐゴシック" charset="0"/>
              </a:rPr>
              <a:t>Main Idea of Jeremiah 32</a:t>
            </a:r>
            <a:endParaRPr lang="en-US" sz="6000" dirty="0">
              <a:solidFill>
                <a:schemeClr val="bg1"/>
              </a:solidFill>
              <a:latin typeface="Arial" charset="0"/>
              <a:ea typeface="ＭＳ Ｐゴシック" charset="0"/>
            </a:endParaRPr>
          </a:p>
        </p:txBody>
      </p:sp>
    </p:spTree>
    <p:extLst>
      <p:ext uri="{BB962C8B-B14F-4D97-AF65-F5344CB8AC3E}">
        <p14:creationId xmlns:p14="http://schemas.microsoft.com/office/powerpoint/2010/main" val="1454981807"/>
      </p:ext>
    </p:extLst>
  </p:cSld>
  <p:clrMapOvr>
    <a:masterClrMapping/>
  </p:clrMapOvr>
  <p:transition>
    <p:dissolve/>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2"/>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62000"/>
            <a:ext cx="9144000" cy="601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04802" name="Rectangle 3"/>
          <p:cNvSpPr>
            <a:spLocks noChangeArrowheads="1"/>
          </p:cNvSpPr>
          <p:nvPr/>
        </p:nvSpPr>
        <p:spPr bwMode="auto">
          <a:xfrm>
            <a:off x="304800" y="5181600"/>
            <a:ext cx="8610600" cy="144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endParaRPr lang="en-US" sz="5400" b="1">
              <a:solidFill>
                <a:srgbClr val="00CC00"/>
              </a:solidFill>
              <a:latin typeface="Times New Roman" charset="0"/>
              <a:ea typeface="ＭＳ Ｐゴシック" charset="0"/>
              <a:cs typeface="ＭＳ Ｐゴシック" charset="0"/>
            </a:endParaRPr>
          </a:p>
        </p:txBody>
      </p:sp>
      <p:sp>
        <p:nvSpPr>
          <p:cNvPr id="204803" name="Title 3"/>
          <p:cNvSpPr>
            <a:spLocks noGrp="1"/>
          </p:cNvSpPr>
          <p:nvPr>
            <p:ph type="title" idx="4294967295"/>
          </p:nvPr>
        </p:nvSpPr>
        <p:spPr>
          <a:xfrm>
            <a:off x="685800" y="5181600"/>
            <a:ext cx="7772400" cy="1600200"/>
          </a:xfrm>
        </p:spPr>
        <p:txBody>
          <a:bodyPr/>
          <a:lstStyle/>
          <a:p>
            <a:r>
              <a:rPr lang="en-US" sz="5400" b="1" dirty="0">
                <a:solidFill>
                  <a:schemeClr val="bg1"/>
                </a:solidFill>
                <a:latin typeface="Arial" charset="0"/>
                <a:ea typeface="ＭＳ Ｐゴシック" charset="0"/>
              </a:rPr>
              <a:t>What </a:t>
            </a:r>
            <a:r>
              <a:rPr lang="mr-IN" altLang="ja-JP" sz="5400" b="1" dirty="0">
                <a:solidFill>
                  <a:schemeClr val="bg1"/>
                </a:solidFill>
                <a:latin typeface="Arial" charset="0"/>
                <a:ea typeface="ＭＳ Ｐゴシック" charset="0"/>
              </a:rPr>
              <a:t>"</a:t>
            </a:r>
            <a:r>
              <a:rPr lang="en-US" altLang="ja-JP" sz="5400" b="1" dirty="0">
                <a:solidFill>
                  <a:schemeClr val="bg1"/>
                </a:solidFill>
                <a:latin typeface="Arial" charset="0"/>
                <a:ea typeface="ＭＳ Ｐゴシック" charset="0"/>
              </a:rPr>
              <a:t>field</a:t>
            </a:r>
            <a:r>
              <a:rPr lang="mr-IN" altLang="ja-JP" sz="5400" b="1" dirty="0">
                <a:solidFill>
                  <a:schemeClr val="bg1"/>
                </a:solidFill>
                <a:latin typeface="Arial" charset="0"/>
                <a:ea typeface="ＭＳ Ｐゴシック" charset="0"/>
              </a:rPr>
              <a:t>"</a:t>
            </a:r>
            <a:r>
              <a:rPr lang="en-US" altLang="ja-JP" sz="5400" b="1" dirty="0">
                <a:solidFill>
                  <a:schemeClr val="bg1"/>
                </a:solidFill>
                <a:latin typeface="Arial" charset="0"/>
                <a:ea typeface="ＭＳ Ｐゴシック" charset="0"/>
              </a:rPr>
              <a:t> does God want </a:t>
            </a:r>
            <a:r>
              <a:rPr lang="en-US" altLang="ja-JP" sz="5400" b="1" dirty="0">
                <a:solidFill>
                  <a:srgbClr val="FFFF00"/>
                </a:solidFill>
                <a:latin typeface="Arial" charset="0"/>
                <a:ea typeface="ＭＳ Ｐゴシック" charset="0"/>
              </a:rPr>
              <a:t>you </a:t>
            </a:r>
            <a:r>
              <a:rPr lang="en-US" altLang="ja-JP" sz="5400" b="1" dirty="0">
                <a:solidFill>
                  <a:schemeClr val="bg1"/>
                </a:solidFill>
                <a:latin typeface="Arial" charset="0"/>
                <a:ea typeface="ＭＳ Ｐゴシック" charset="0"/>
              </a:rPr>
              <a:t>to buy?</a:t>
            </a:r>
            <a:endParaRPr lang="en-US" dirty="0">
              <a:latin typeface="Arial" charset="0"/>
              <a:ea typeface="ＭＳ Ｐゴシック" charset="0"/>
            </a:endParaRPr>
          </a:p>
        </p:txBody>
      </p:sp>
    </p:spTree>
    <p:extLst>
      <p:ext uri="{BB962C8B-B14F-4D97-AF65-F5344CB8AC3E}">
        <p14:creationId xmlns:p14="http://schemas.microsoft.com/office/powerpoint/2010/main" val="2242514662"/>
      </p:ext>
    </p:extLst>
  </p:cSld>
  <p:clrMapOvr>
    <a:masterClrMapping/>
  </p:clrMapOvr>
  <p:transition>
    <p:dissolve/>
  </p:transition>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3249" name="Picture 2" descr="back4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250" name="Rectangle 3"/>
          <p:cNvSpPr>
            <a:spLocks noGrp="1" noChangeArrowheads="1"/>
          </p:cNvSpPr>
          <p:nvPr>
            <p:ph type="title" idx="4294967295"/>
          </p:nvPr>
        </p:nvSpPr>
        <p:spPr>
          <a:xfrm>
            <a:off x="5257800" y="914400"/>
            <a:ext cx="3657600" cy="838200"/>
          </a:xfrm>
        </p:spPr>
        <p:txBody>
          <a:bodyPr/>
          <a:lstStyle/>
          <a:p>
            <a:pPr eaLnBrk="1" hangingPunct="1"/>
            <a:r>
              <a:rPr lang="en-US" sz="6000" u="sng">
                <a:solidFill>
                  <a:schemeClr val="bg1"/>
                </a:solidFill>
                <a:latin typeface="Pythagoras" charset="0"/>
                <a:ea typeface="ＭＳ Ｐゴシック" charset="0"/>
                <a:cs typeface="ＭＳ Ｐゴシック" charset="0"/>
              </a:rPr>
              <a:t>Overview</a:t>
            </a:r>
            <a:endParaRPr lang="en-US" u="sng">
              <a:solidFill>
                <a:schemeClr val="bg1"/>
              </a:solidFill>
              <a:latin typeface="Pythagoras" charset="0"/>
              <a:ea typeface="ＭＳ Ｐゴシック" charset="0"/>
              <a:cs typeface="ＭＳ Ｐゴシック" charset="0"/>
            </a:endParaRPr>
          </a:p>
        </p:txBody>
      </p:sp>
      <p:pic>
        <p:nvPicPr>
          <p:cNvPr id="53251" name="Picture 4" descr="The Prophet Jeremia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257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5" name="Rectangle 5"/>
          <p:cNvSpPr>
            <a:spLocks noChangeArrowheads="1"/>
          </p:cNvSpPr>
          <p:nvPr/>
        </p:nvSpPr>
        <p:spPr bwMode="auto">
          <a:xfrm>
            <a:off x="5257800" y="2362200"/>
            <a:ext cx="3886200" cy="2590800"/>
          </a:xfrm>
          <a:prstGeom prst="rect">
            <a:avLst/>
          </a:prstGeom>
          <a:noFill/>
          <a:ln w="9525">
            <a:noFill/>
            <a:miter lim="800000"/>
            <a:headEnd/>
            <a:tailEnd/>
          </a:ln>
        </p:spPr>
        <p:txBody>
          <a:bodyPr/>
          <a:lstStyle/>
          <a:p>
            <a:pPr marL="514350" indent="-514350" algn="ctr" defTabSz="914400" fontAlgn="base">
              <a:spcBef>
                <a:spcPct val="20000"/>
              </a:spcBef>
              <a:spcAft>
                <a:spcPct val="0"/>
              </a:spcAft>
              <a:buFont typeface="+mj-lt"/>
              <a:buAutoNum type="arabicPeriod"/>
              <a:defRPr/>
            </a:pPr>
            <a:r>
              <a:rPr lang="en-US" sz="4000" dirty="0">
                <a:solidFill>
                  <a:srgbClr val="FFFFFF"/>
                </a:solidFill>
                <a:latin typeface="Gypsy" charset="0"/>
                <a:ea typeface="ＭＳ Ｐゴシック" charset="0"/>
                <a:cs typeface="ＭＳ Ｐゴシック" charset="0"/>
              </a:rPr>
              <a:t>Background</a:t>
            </a:r>
          </a:p>
          <a:p>
            <a:pPr marL="514350" indent="-514350" algn="ctr" defTabSz="914400" fontAlgn="base">
              <a:spcBef>
                <a:spcPct val="20000"/>
              </a:spcBef>
              <a:spcAft>
                <a:spcPct val="0"/>
              </a:spcAft>
              <a:buFont typeface="+mj-lt"/>
              <a:buAutoNum type="arabicPeriod"/>
              <a:defRPr/>
            </a:pPr>
            <a:r>
              <a:rPr lang="en-US" sz="4000" dirty="0">
                <a:solidFill>
                  <a:srgbClr val="FFFFFF"/>
                </a:solidFill>
                <a:latin typeface="Gypsy" charset="0"/>
                <a:ea typeface="ＭＳ Ｐゴシック" charset="0"/>
                <a:cs typeface="ＭＳ Ｐゴシック" charset="0"/>
              </a:rPr>
              <a:t>Outline</a:t>
            </a:r>
          </a:p>
          <a:p>
            <a:pPr marL="514350" indent="-514350" algn="ctr" defTabSz="914400" fontAlgn="base">
              <a:spcBef>
                <a:spcPct val="20000"/>
              </a:spcBef>
              <a:spcAft>
                <a:spcPct val="0"/>
              </a:spcAft>
              <a:buFont typeface="+mj-lt"/>
              <a:buAutoNum type="arabicPeriod"/>
              <a:defRPr/>
            </a:pPr>
            <a:r>
              <a:rPr lang="en-US" sz="4000" dirty="0">
                <a:solidFill>
                  <a:srgbClr val="FFFFFF"/>
                </a:solidFill>
                <a:latin typeface="Gypsy" charset="0"/>
                <a:ea typeface="ＭＳ Ｐゴシック" charset="0"/>
                <a:cs typeface="ＭＳ Ｐゴシック" charset="0"/>
              </a:rPr>
              <a:t>Application</a:t>
            </a:r>
          </a:p>
        </p:txBody>
      </p:sp>
    </p:spTree>
    <p:extLst>
      <p:ext uri="{BB962C8B-B14F-4D97-AF65-F5344CB8AC3E}">
        <p14:creationId xmlns:p14="http://schemas.microsoft.com/office/powerpoint/2010/main" val="1378506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grpId="0" nodeType="clickEffect">
                                  <p:stCondLst>
                                    <p:cond delay="0"/>
                                  </p:stCondLst>
                                  <p:childTnLst>
                                    <p:set>
                                      <p:cBhvr>
                                        <p:cTn id="6" dur="1" fill="hold">
                                          <p:stCondLst>
                                            <p:cond delay="0"/>
                                          </p:stCondLst>
                                        </p:cTn>
                                        <p:tgtEl>
                                          <p:spTgt spid="30725"/>
                                        </p:tgtEl>
                                        <p:attrNameLst>
                                          <p:attrName>style.visibility</p:attrName>
                                        </p:attrNameLst>
                                      </p:cBhvr>
                                      <p:to>
                                        <p:strVal val="visible"/>
                                      </p:to>
                                    </p:set>
                                    <p:anim calcmode="lin" valueType="num">
                                      <p:cBhvr additive="base">
                                        <p:cTn id="7" dur="5000" fill="hold"/>
                                        <p:tgtEl>
                                          <p:spTgt spid="30725"/>
                                        </p:tgtEl>
                                        <p:attrNameLst>
                                          <p:attrName>ppt_x</p:attrName>
                                        </p:attrNameLst>
                                      </p:cBhvr>
                                      <p:tavLst>
                                        <p:tav tm="0">
                                          <p:val>
                                            <p:strVal val="#ppt_x"/>
                                          </p:val>
                                        </p:tav>
                                        <p:tav tm="100000">
                                          <p:val>
                                            <p:strVal val="#ppt_x"/>
                                          </p:val>
                                        </p:tav>
                                      </p:tavLst>
                                    </p:anim>
                                    <p:anim calcmode="lin" valueType="num">
                                      <p:cBhvr additive="base">
                                        <p:cTn id="8" dur="5000" fill="hold"/>
                                        <p:tgtEl>
                                          <p:spTgt spid="307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33</a:t>
            </a:r>
          </a:p>
        </p:txBody>
      </p:sp>
    </p:spTree>
    <p:extLst>
      <p:ext uri="{BB962C8B-B14F-4D97-AF65-F5344CB8AC3E}">
        <p14:creationId xmlns:p14="http://schemas.microsoft.com/office/powerpoint/2010/main" val="2994435846"/>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3"/>
          <p:cNvSpPr>
            <a:spLocks noChangeArrowheads="1"/>
          </p:cNvSpPr>
          <p:nvPr/>
        </p:nvSpPr>
        <p:spPr bwMode="auto">
          <a:xfrm>
            <a:off x="0" y="0"/>
            <a:ext cx="9144000" cy="6858000"/>
          </a:xfrm>
          <a:prstGeom prst="rect">
            <a:avLst/>
          </a:prstGeom>
          <a:gradFill rotWithShape="1">
            <a:gsLst>
              <a:gs pos="0">
                <a:srgbClr val="C00000"/>
              </a:gs>
              <a:gs pos="100000">
                <a:schemeClr val="bg1"/>
              </a:gs>
            </a:gsLst>
            <a:path path="rect">
              <a:fillToRect l="100000" t="10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charset="0"/>
              <a:ea typeface="ＭＳ Ｐゴシック" charset="0"/>
              <a:cs typeface="ＭＳ Ｐゴシック" charset="0"/>
            </a:endParaRPr>
          </a:p>
        </p:txBody>
      </p:sp>
      <p:sp>
        <p:nvSpPr>
          <p:cNvPr id="3" name="Title 1"/>
          <p:cNvSpPr txBox="1">
            <a:spLocks/>
          </p:cNvSpPr>
          <p:nvPr/>
        </p:nvSpPr>
        <p:spPr bwMode="auto">
          <a:xfrm>
            <a:off x="331685" y="0"/>
            <a:ext cx="842343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sz="2800" b="1" dirty="0">
                <a:solidFill>
                  <a:srgbClr val="FFFFFF"/>
                </a:solidFill>
                <a:effectLst>
                  <a:outerShdw blurRad="50800" dist="38100" dir="2700000" algn="tl" rotWithShape="0">
                    <a:prstClr val="black">
                      <a:alpha val="79404"/>
                    </a:prstClr>
                  </a:outerShdw>
                </a:effectLst>
              </a:rPr>
              <a:t>“Then this message came to Jeremiah from the L</a:t>
            </a:r>
            <a:r>
              <a:rPr lang="en-US" b="1" dirty="0">
                <a:solidFill>
                  <a:srgbClr val="FFFFFF"/>
                </a:solidFill>
                <a:effectLst>
                  <a:outerShdw blurRad="50800" dist="38100" dir="2700000" algn="tl" rotWithShape="0">
                    <a:prstClr val="black">
                      <a:alpha val="79404"/>
                    </a:prstClr>
                  </a:outerShdw>
                </a:effectLst>
              </a:rPr>
              <a:t>ORD</a:t>
            </a:r>
            <a:r>
              <a:rPr lang="en-US" sz="2800" b="1" dirty="0">
                <a:solidFill>
                  <a:srgbClr val="FFFFFF"/>
                </a:solidFill>
                <a:effectLst>
                  <a:outerShdw blurRad="50800" dist="38100" dir="2700000" algn="tl" rotWithShape="0">
                    <a:prstClr val="black">
                      <a:alpha val="79404"/>
                    </a:prstClr>
                  </a:outerShdw>
                </a:effectLst>
              </a:rPr>
              <a:t>: </a:t>
            </a:r>
            <a:r>
              <a:rPr lang="en-US" sz="2800" b="1" baseline="30000" dirty="0">
                <a:solidFill>
                  <a:srgbClr val="FFFFFF"/>
                </a:solidFill>
                <a:effectLst>
                  <a:outerShdw blurRad="50800" dist="38100" dir="2700000" algn="tl" rotWithShape="0">
                    <a:prstClr val="black">
                      <a:alpha val="79404"/>
                    </a:prstClr>
                  </a:outerShdw>
                </a:effectLst>
              </a:rPr>
              <a:t>20</a:t>
            </a:r>
            <a:r>
              <a:rPr lang="en-US" sz="2800" b="1" dirty="0">
                <a:solidFill>
                  <a:srgbClr val="FFFFFF"/>
                </a:solidFill>
                <a:effectLst>
                  <a:outerShdw blurRad="50800" dist="38100" dir="2700000" algn="tl" rotWithShape="0">
                    <a:prstClr val="black">
                      <a:alpha val="79404"/>
                    </a:prstClr>
                  </a:outerShdw>
                </a:effectLst>
              </a:rPr>
              <a:t> 'This is what the L</a:t>
            </a:r>
            <a:r>
              <a:rPr lang="en-US" b="1" dirty="0">
                <a:solidFill>
                  <a:srgbClr val="FFFFFF"/>
                </a:solidFill>
                <a:effectLst>
                  <a:outerShdw blurRad="50800" dist="38100" dir="2700000" algn="tl" rotWithShape="0">
                    <a:prstClr val="black">
                      <a:alpha val="79404"/>
                    </a:prstClr>
                  </a:outerShdw>
                </a:effectLst>
              </a:rPr>
              <a:t>ORD</a:t>
            </a:r>
            <a:r>
              <a:rPr lang="en-US" sz="2800" b="1" dirty="0">
                <a:solidFill>
                  <a:srgbClr val="FFFFFF"/>
                </a:solidFill>
                <a:effectLst>
                  <a:outerShdw blurRad="50800" dist="38100" dir="2700000" algn="tl" rotWithShape="0">
                    <a:prstClr val="black">
                      <a:alpha val="79404"/>
                    </a:prstClr>
                  </a:outerShdw>
                </a:effectLst>
              </a:rPr>
              <a:t> says: If you can break my covenant with the day and the night so that one does not follow the other, </a:t>
            </a:r>
            <a:r>
              <a:rPr lang="en-US" sz="2800" b="1" baseline="30000" dirty="0">
                <a:solidFill>
                  <a:srgbClr val="FFFFFF"/>
                </a:solidFill>
                <a:effectLst>
                  <a:outerShdw blurRad="50800" dist="38100" dir="2700000" algn="tl" rotWithShape="0">
                    <a:prstClr val="black">
                      <a:alpha val="79404"/>
                    </a:prstClr>
                  </a:outerShdw>
                </a:effectLst>
              </a:rPr>
              <a:t>21 </a:t>
            </a:r>
            <a:r>
              <a:rPr lang="en-US" sz="2800" b="1" dirty="0">
                <a:solidFill>
                  <a:srgbClr val="FFFFFF"/>
                </a:solidFill>
                <a:effectLst>
                  <a:outerShdw blurRad="50800" dist="38100" dir="2700000" algn="tl" rotWithShape="0">
                    <a:prstClr val="black">
                      <a:alpha val="79404"/>
                    </a:prstClr>
                  </a:outerShdw>
                </a:effectLst>
              </a:rPr>
              <a:t>only then will my covenant with my servant David be broken. Only then will he no longer have a descendant to reign on his throne. The same is true for my covenant with the Levitical priests who minister before me. </a:t>
            </a:r>
            <a:r>
              <a:rPr lang="en-US" sz="2800" b="1" baseline="30000" dirty="0">
                <a:solidFill>
                  <a:srgbClr val="FFFFFF"/>
                </a:solidFill>
                <a:effectLst>
                  <a:outerShdw blurRad="50800" dist="38100" dir="2700000" algn="tl" rotWithShape="0">
                    <a:prstClr val="black">
                      <a:alpha val="79404"/>
                    </a:prstClr>
                  </a:outerShdw>
                </a:effectLst>
              </a:rPr>
              <a:t>22 </a:t>
            </a:r>
            <a:r>
              <a:rPr lang="en-US" sz="2800" b="1" dirty="0">
                <a:solidFill>
                  <a:srgbClr val="FFFFFF"/>
                </a:solidFill>
                <a:effectLst>
                  <a:outerShdw blurRad="50800" dist="38100" dir="2700000" algn="tl" rotWithShape="0">
                    <a:prstClr val="black">
                      <a:alpha val="79404"/>
                    </a:prstClr>
                  </a:outerShdw>
                </a:effectLst>
              </a:rPr>
              <a:t>And as the stars of the sky cannot be counted and the sand on the seashore cannot be measured, so I will multiply the descendants of my servant David and the Levites who minister before me.'”</a:t>
            </a:r>
          </a:p>
          <a:p>
            <a:pPr algn="ctr" defTabSz="914400" eaLnBrk="1" fontAlgn="base" hangingPunct="1">
              <a:spcBef>
                <a:spcPct val="0"/>
              </a:spcBef>
              <a:spcAft>
                <a:spcPct val="0"/>
              </a:spcAft>
              <a:defRPr/>
            </a:pPr>
            <a:endParaRPr lang="en-US" sz="2800" b="1" dirty="0">
              <a:solidFill>
                <a:srgbClr val="FFFFFF"/>
              </a:solidFill>
              <a:effectLst>
                <a:outerShdw blurRad="50800" dist="38100" dir="2700000" algn="tl" rotWithShape="0">
                  <a:prstClr val="black">
                    <a:alpha val="79404"/>
                  </a:prstClr>
                </a:outerShdw>
              </a:effectLst>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dirty="0">
                <a:solidFill>
                  <a:srgbClr val="FFFFFF"/>
                </a:solidFill>
                <a:effectLst>
                  <a:outerShdw blurRad="50800" dist="38100" dir="2700000" algn="tl" rotWithShape="0">
                    <a:prstClr val="black">
                      <a:alpha val="79404"/>
                    </a:prstClr>
                  </a:outerShdw>
                </a:effectLst>
              </a:rPr>
              <a:t>—</a:t>
            </a:r>
            <a:r>
              <a:rPr kumimoji="0" lang="en-US" sz="2800" b="1" i="0" u="none" strike="noStrike" kern="1200" cap="none" spc="0" normalizeH="0" noProof="0" dirty="0">
                <a:ln>
                  <a:noFill/>
                </a:ln>
                <a:solidFill>
                  <a:srgbClr val="FFFFFF"/>
                </a:solidFill>
                <a:effectLst>
                  <a:outerShdw blurRad="50800" dist="38100" dir="2700000" algn="tl" rotWithShape="0">
                    <a:prstClr val="black">
                      <a:alpha val="79404"/>
                    </a:prstClr>
                  </a:outerShdw>
                </a:effectLst>
                <a:uLnTx/>
                <a:uFillTx/>
              </a:rPr>
              <a:t>Jer</a:t>
            </a:r>
            <a:r>
              <a:rPr lang="en-US" sz="2800" b="1" dirty="0" err="1">
                <a:solidFill>
                  <a:srgbClr val="FFFFFF"/>
                </a:solidFill>
                <a:effectLst>
                  <a:outerShdw blurRad="50800" dist="38100" dir="2700000" algn="tl" rotWithShape="0">
                    <a:prstClr val="black">
                      <a:alpha val="79404"/>
                    </a:prstClr>
                  </a:outerShdw>
                </a:effectLst>
              </a:rPr>
              <a:t>emiah</a:t>
            </a:r>
            <a:r>
              <a:rPr kumimoji="0" lang="en-US" sz="2800" b="1" i="0" u="none" strike="noStrike" kern="1200" cap="none" spc="0" normalizeH="0" noProof="0" dirty="0">
                <a:ln>
                  <a:noFill/>
                </a:ln>
                <a:solidFill>
                  <a:srgbClr val="FFFFFF"/>
                </a:solidFill>
                <a:effectLst>
                  <a:outerShdw blurRad="50800" dist="38100" dir="2700000" algn="tl" rotWithShape="0">
                    <a:prstClr val="black">
                      <a:alpha val="79404"/>
                    </a:prstClr>
                  </a:outerShdw>
                </a:effectLst>
                <a:uLnTx/>
                <a:uFillTx/>
              </a:rPr>
              <a:t> 33:19-22 NLT—</a:t>
            </a:r>
          </a:p>
        </p:txBody>
      </p:sp>
    </p:spTree>
    <p:extLst>
      <p:ext uri="{BB962C8B-B14F-4D97-AF65-F5344CB8AC3E}">
        <p14:creationId xmlns:p14="http://schemas.microsoft.com/office/powerpoint/2010/main" val="500425120"/>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3"/>
          <p:cNvSpPr>
            <a:spLocks noChangeArrowheads="1"/>
          </p:cNvSpPr>
          <p:nvPr/>
        </p:nvSpPr>
        <p:spPr bwMode="auto">
          <a:xfrm>
            <a:off x="0" y="0"/>
            <a:ext cx="9144000" cy="6858000"/>
          </a:xfrm>
          <a:prstGeom prst="rect">
            <a:avLst/>
          </a:prstGeom>
          <a:gradFill rotWithShape="1">
            <a:gsLst>
              <a:gs pos="0">
                <a:srgbClr val="000090"/>
              </a:gs>
              <a:gs pos="100000">
                <a:schemeClr val="bg1"/>
              </a:gs>
            </a:gsLst>
            <a:path path="rect">
              <a:fillToRect l="100000" t="10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charset="0"/>
              <a:ea typeface="ＭＳ Ｐゴシック" charset="0"/>
              <a:cs typeface="ＭＳ Ｐゴシック" charset="0"/>
            </a:endParaRPr>
          </a:p>
        </p:txBody>
      </p:sp>
      <p:sp>
        <p:nvSpPr>
          <p:cNvPr id="3" name="Title 1"/>
          <p:cNvSpPr txBox="1">
            <a:spLocks/>
          </p:cNvSpPr>
          <p:nvPr/>
        </p:nvSpPr>
        <p:spPr bwMode="auto">
          <a:xfrm>
            <a:off x="331685" y="0"/>
            <a:ext cx="842343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914400" eaLnBrk="1" fontAlgn="base" hangingPunct="1">
              <a:spcBef>
                <a:spcPct val="0"/>
              </a:spcBef>
              <a:spcAft>
                <a:spcPct val="0"/>
              </a:spcAft>
              <a:defRPr/>
            </a:pPr>
            <a:r>
              <a:rPr lang="en-US" sz="2800" b="1" dirty="0">
                <a:solidFill>
                  <a:srgbClr val="FFFFFF"/>
                </a:solidFill>
                <a:effectLst/>
              </a:rPr>
              <a:t>“The L</a:t>
            </a:r>
            <a:r>
              <a:rPr lang="en-US" b="1" dirty="0">
                <a:solidFill>
                  <a:srgbClr val="FFFFFF"/>
                </a:solidFill>
                <a:effectLst/>
              </a:rPr>
              <a:t>ORD</a:t>
            </a:r>
            <a:r>
              <a:rPr lang="en-US" sz="2800" b="1" dirty="0">
                <a:solidFill>
                  <a:srgbClr val="FFFFFF"/>
                </a:solidFill>
                <a:effectLst/>
              </a:rPr>
              <a:t> gave another message to Jeremiah. He said, </a:t>
            </a:r>
            <a:r>
              <a:rPr lang="en-US" sz="2800" b="1" baseline="30000" dirty="0">
                <a:solidFill>
                  <a:srgbClr val="FFFFFF"/>
                </a:solidFill>
                <a:effectLst/>
              </a:rPr>
              <a:t>24 </a:t>
            </a:r>
            <a:r>
              <a:rPr lang="en-US" sz="2800" b="1" dirty="0">
                <a:solidFill>
                  <a:srgbClr val="FFFFFF"/>
                </a:solidFill>
                <a:effectLst/>
              </a:rPr>
              <a:t>‘Have you noticed what people are saying?—“The L</a:t>
            </a:r>
            <a:r>
              <a:rPr lang="en-US" b="1" dirty="0">
                <a:solidFill>
                  <a:srgbClr val="FFFFFF"/>
                </a:solidFill>
                <a:effectLst/>
              </a:rPr>
              <a:t>ORD</a:t>
            </a:r>
            <a:r>
              <a:rPr lang="en-US" sz="2800" b="1" dirty="0">
                <a:solidFill>
                  <a:srgbClr val="FFFFFF"/>
                </a:solidFill>
                <a:effectLst/>
              </a:rPr>
              <a:t> chose Judah and Israel and then abandoned them!” They are sneering and saying that Israel is not worthy to be counted as a nation. </a:t>
            </a:r>
            <a:r>
              <a:rPr lang="en-US" sz="2800" b="1" baseline="30000" dirty="0">
                <a:solidFill>
                  <a:srgbClr val="FFFFFF"/>
                </a:solidFill>
                <a:effectLst/>
              </a:rPr>
              <a:t>25 </a:t>
            </a:r>
            <a:r>
              <a:rPr lang="en-US" sz="2800" b="1" dirty="0">
                <a:solidFill>
                  <a:srgbClr val="FFFFFF"/>
                </a:solidFill>
                <a:effectLst/>
              </a:rPr>
              <a:t>But this is what the L</a:t>
            </a:r>
            <a:r>
              <a:rPr lang="en-US" b="1" dirty="0">
                <a:solidFill>
                  <a:srgbClr val="FFFFFF"/>
                </a:solidFill>
                <a:effectLst/>
              </a:rPr>
              <a:t>ORD</a:t>
            </a:r>
            <a:r>
              <a:rPr lang="en-US" sz="2800" b="1" dirty="0">
                <a:solidFill>
                  <a:srgbClr val="FFFFFF"/>
                </a:solidFill>
                <a:effectLst/>
              </a:rPr>
              <a:t> says: </a:t>
            </a:r>
            <a:r>
              <a:rPr lang="en-US" sz="2800" b="1" dirty="0">
                <a:solidFill>
                  <a:srgbClr val="FFFF00"/>
                </a:solidFill>
                <a:effectLst/>
              </a:rPr>
              <a:t>I would no more reject my people than I would change my laws that govern night and day, earth and sky.</a:t>
            </a:r>
            <a:r>
              <a:rPr lang="en-US" sz="2800" b="1" dirty="0">
                <a:solidFill>
                  <a:srgbClr val="FFFFFF"/>
                </a:solidFill>
                <a:effectLst/>
              </a:rPr>
              <a:t> </a:t>
            </a:r>
            <a:r>
              <a:rPr lang="en-US" sz="2800" b="1" baseline="30000" dirty="0">
                <a:solidFill>
                  <a:srgbClr val="FFFFFF"/>
                </a:solidFill>
                <a:effectLst/>
              </a:rPr>
              <a:t>26 </a:t>
            </a:r>
            <a:r>
              <a:rPr lang="en-US" sz="2800" b="1" dirty="0">
                <a:solidFill>
                  <a:srgbClr val="FFFF00"/>
                </a:solidFill>
                <a:effectLst/>
              </a:rPr>
              <a:t>I will never abandon the descendants of Jacob </a:t>
            </a:r>
            <a:r>
              <a:rPr lang="en-US" sz="2800" b="1" dirty="0">
                <a:solidFill>
                  <a:srgbClr val="FFFFFF"/>
                </a:solidFill>
                <a:effectLst/>
              </a:rPr>
              <a:t>or David, my servant, or change the plan that David’s descendants will rule the descendants of Abraham, Isaac, and Jacob. Instead, I will restore them to their land and have mercy on them.”</a:t>
            </a:r>
          </a:p>
          <a:p>
            <a:pPr marL="0" marR="0" lvl="0" indent="0" algn="ctr" defTabSz="914400" rtl="0" eaLnBrk="1" fontAlgn="base" latinLnBrk="0" hangingPunct="1">
              <a:lnSpc>
                <a:spcPct val="100000"/>
              </a:lnSpc>
              <a:spcBef>
                <a:spcPct val="0"/>
              </a:spcBef>
              <a:spcAft>
                <a:spcPct val="0"/>
              </a:spcAft>
              <a:buClrTx/>
              <a:buSzTx/>
              <a:buFontTx/>
              <a:buNone/>
              <a:tabLst/>
              <a:defRPr/>
            </a:pPr>
            <a:r>
              <a:rPr lang="en-US" sz="2800" b="1" dirty="0">
                <a:solidFill>
                  <a:srgbClr val="FFFFFF"/>
                </a:solidFill>
                <a:effectLst/>
              </a:rPr>
              <a:t>—</a:t>
            </a:r>
            <a:r>
              <a:rPr kumimoji="0" lang="en-US" sz="2800" b="1" i="0" u="none" strike="noStrike" kern="1200" cap="none" spc="0" normalizeH="0" noProof="0" dirty="0">
                <a:ln>
                  <a:noFill/>
                </a:ln>
                <a:solidFill>
                  <a:srgbClr val="FFFFFF"/>
                </a:solidFill>
                <a:effectLst/>
                <a:uLnTx/>
                <a:uFillTx/>
              </a:rPr>
              <a:t>Jer</a:t>
            </a:r>
            <a:r>
              <a:rPr lang="en-US" sz="2800" b="1" dirty="0" err="1">
                <a:solidFill>
                  <a:srgbClr val="FFFFFF"/>
                </a:solidFill>
                <a:effectLst/>
              </a:rPr>
              <a:t>emiah</a:t>
            </a:r>
            <a:r>
              <a:rPr kumimoji="0" lang="en-US" sz="2800" b="1" i="0" u="none" strike="noStrike" kern="1200" cap="none" spc="0" normalizeH="0" noProof="0" dirty="0">
                <a:ln>
                  <a:noFill/>
                </a:ln>
                <a:solidFill>
                  <a:srgbClr val="FFFFFF"/>
                </a:solidFill>
                <a:effectLst/>
                <a:uLnTx/>
                <a:uFillTx/>
              </a:rPr>
              <a:t> 33:23-26 NLT—</a:t>
            </a:r>
          </a:p>
        </p:txBody>
      </p:sp>
    </p:spTree>
    <p:extLst>
      <p:ext uri="{BB962C8B-B14F-4D97-AF65-F5344CB8AC3E}">
        <p14:creationId xmlns:p14="http://schemas.microsoft.com/office/powerpoint/2010/main" val="201350362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34</a:t>
            </a:r>
          </a:p>
        </p:txBody>
      </p:sp>
    </p:spTree>
    <p:extLst>
      <p:ext uri="{BB962C8B-B14F-4D97-AF65-F5344CB8AC3E}">
        <p14:creationId xmlns:p14="http://schemas.microsoft.com/office/powerpoint/2010/main" val="4264557102"/>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35</a:t>
            </a:r>
          </a:p>
        </p:txBody>
      </p:sp>
    </p:spTree>
    <p:extLst>
      <p:ext uri="{BB962C8B-B14F-4D97-AF65-F5344CB8AC3E}">
        <p14:creationId xmlns:p14="http://schemas.microsoft.com/office/powerpoint/2010/main" val="420669834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36</a:t>
            </a:r>
          </a:p>
        </p:txBody>
      </p:sp>
    </p:spTree>
    <p:extLst>
      <p:ext uri="{BB962C8B-B14F-4D97-AF65-F5344CB8AC3E}">
        <p14:creationId xmlns:p14="http://schemas.microsoft.com/office/powerpoint/2010/main" val="414992990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Picture 2" descr="D:\ClipArt\Bible\Old Testament\Jeremiah 36_1-4.jpg"/>
          <p:cNvPicPr>
            <a:picLocks noChangeAspect="1" noChangeArrowheads="1"/>
          </p:cNvPicPr>
          <p:nvPr/>
        </p:nvPicPr>
        <p:blipFill>
          <a:blip r:embed="rId3"/>
          <a:srcRect/>
          <a:stretch>
            <a:fillRect/>
          </a:stretch>
        </p:blipFill>
        <p:spPr bwMode="auto">
          <a:xfrm>
            <a:off x="4416425" y="1447800"/>
            <a:ext cx="4538663" cy="4953000"/>
          </a:xfrm>
          <a:prstGeom prst="rect">
            <a:avLst/>
          </a:prstGeom>
          <a:solidFill>
            <a:schemeClr val="bg1">
              <a:lumMod val="95000"/>
            </a:schemeClr>
          </a:solidFill>
          <a:ln w="101600">
            <a:solidFill>
              <a:schemeClr val="bg1"/>
            </a:solidFill>
            <a:miter lim="800000"/>
            <a:headEnd/>
            <a:tailEnd/>
          </a:ln>
        </p:spPr>
      </p:pic>
      <p:sp>
        <p:nvSpPr>
          <p:cNvPr id="206850" name="Rectangle 4"/>
          <p:cNvSpPr>
            <a:spLocks noChangeArrowheads="1"/>
          </p:cNvSpPr>
          <p:nvPr/>
        </p:nvSpPr>
        <p:spPr bwMode="auto">
          <a:xfrm>
            <a:off x="457200" y="1844675"/>
            <a:ext cx="3581400" cy="310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defTabSz="914400" fontAlgn="base">
              <a:spcBef>
                <a:spcPct val="0"/>
              </a:spcBef>
              <a:spcAft>
                <a:spcPct val="0"/>
              </a:spcAft>
            </a:pPr>
            <a:r>
              <a:rPr lang="en-US" sz="2800" b="1" dirty="0">
                <a:solidFill>
                  <a:prstClr val="black"/>
                </a:solidFill>
                <a:latin typeface="Arial" charset="0"/>
                <a:ea typeface="ＭＳ Ｐゴシック" charset="0"/>
                <a:cs typeface="ＭＳ Ｐゴシック" charset="0"/>
              </a:rPr>
              <a:t>Jeremiah dictates his prophetic words to his scribe Baruch for him to read to Judah</a:t>
            </a:r>
            <a:r>
              <a:rPr lang="mr-IN" altLang="ja-JP" sz="2800" b="1" dirty="0">
                <a:solidFill>
                  <a:prstClr val="black"/>
                </a:solidFill>
                <a:latin typeface="Arial" charset="0"/>
                <a:ea typeface="ＭＳ Ｐゴシック" charset="0"/>
                <a:cs typeface="ＭＳ Ｐゴシック" charset="0"/>
              </a:rPr>
              <a:t>'</a:t>
            </a:r>
            <a:r>
              <a:rPr lang="en-US" sz="2800" b="1" dirty="0">
                <a:solidFill>
                  <a:prstClr val="black"/>
                </a:solidFill>
                <a:latin typeface="Arial" charset="0"/>
                <a:ea typeface="ＭＳ Ｐゴシック" charset="0"/>
                <a:cs typeface="ＭＳ Ｐゴシック" charset="0"/>
              </a:rPr>
              <a:t>s officials.  </a:t>
            </a:r>
          </a:p>
          <a:p>
            <a:pPr defTabSz="914400" fontAlgn="base">
              <a:spcBef>
                <a:spcPct val="0"/>
              </a:spcBef>
              <a:spcAft>
                <a:spcPct val="0"/>
              </a:spcAft>
            </a:pPr>
            <a:endParaRPr lang="en-US" sz="2800" b="1" dirty="0">
              <a:solidFill>
                <a:prstClr val="black"/>
              </a:solidFill>
              <a:latin typeface="Arial" charset="0"/>
              <a:ea typeface="ＭＳ Ｐゴシック" charset="0"/>
              <a:cs typeface="ＭＳ Ｐゴシック" charset="0"/>
            </a:endParaRPr>
          </a:p>
        </p:txBody>
      </p:sp>
      <p:sp>
        <p:nvSpPr>
          <p:cNvPr id="206851" name="Rectangle 8"/>
          <p:cNvSpPr>
            <a:spLocks noChangeArrowheads="1"/>
          </p:cNvSpPr>
          <p:nvPr/>
        </p:nvSpPr>
        <p:spPr bwMode="auto">
          <a:xfrm>
            <a:off x="1371600" y="5791200"/>
            <a:ext cx="1501775"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400" b="1">
                <a:solidFill>
                  <a:srgbClr val="800000"/>
                </a:solidFill>
                <a:latin typeface="Arial" charset="0"/>
                <a:ea typeface="ＭＳ Ｐゴシック" charset="0"/>
                <a:cs typeface="ＭＳ Ｐゴシック" charset="0"/>
              </a:rPr>
              <a:t> Jer. 36:2</a:t>
            </a:r>
          </a:p>
        </p:txBody>
      </p:sp>
      <p:sp>
        <p:nvSpPr>
          <p:cNvPr id="206852" name="Title 5"/>
          <p:cNvSpPr>
            <a:spLocks noGrp="1"/>
          </p:cNvSpPr>
          <p:nvPr>
            <p:ph type="title"/>
          </p:nvPr>
        </p:nvSpPr>
        <p:spPr>
          <a:xfrm>
            <a:off x="152400" y="228600"/>
            <a:ext cx="8763000" cy="838200"/>
          </a:xfrm>
        </p:spPr>
        <p:txBody>
          <a:bodyPr/>
          <a:lstStyle/>
          <a:p>
            <a:r>
              <a:rPr lang="en-US" sz="4000" b="1" dirty="0">
                <a:solidFill>
                  <a:schemeClr val="tx1"/>
                </a:solidFill>
                <a:latin typeface="Arial" charset="0"/>
                <a:ea typeface="ＭＳ Ｐゴシック" charset="0"/>
                <a:cs typeface="Arial" charset="0"/>
              </a:rPr>
              <a:t>Jeremiah</a:t>
            </a:r>
            <a:r>
              <a:rPr lang="mr-IN" altLang="ja-JP" sz="4000" b="1" dirty="0">
                <a:solidFill>
                  <a:schemeClr val="tx1"/>
                </a:solidFill>
                <a:latin typeface="Arial" charset="0"/>
                <a:ea typeface="ＭＳ Ｐゴシック" charset="0"/>
                <a:cs typeface="Arial" charset="0"/>
              </a:rPr>
              <a:t>'</a:t>
            </a:r>
            <a:r>
              <a:rPr lang="en-US" sz="4000" b="1" dirty="0">
                <a:solidFill>
                  <a:schemeClr val="tx1"/>
                </a:solidFill>
                <a:latin typeface="Arial" charset="0"/>
                <a:ea typeface="ＭＳ Ｐゴシック" charset="0"/>
                <a:cs typeface="Arial" charset="0"/>
              </a:rPr>
              <a:t>s Messages Recorded</a:t>
            </a:r>
            <a:endParaRPr lang="en-US" b="1" dirty="0">
              <a:solidFill>
                <a:srgbClr val="7B9899"/>
              </a:solidFill>
              <a:latin typeface="Arial" charset="0"/>
              <a:ea typeface="ＭＳ Ｐゴシック" charset="0"/>
              <a:cs typeface="Arial" charset="0"/>
            </a:endParaRPr>
          </a:p>
        </p:txBody>
      </p:sp>
    </p:spTree>
    <p:extLst>
      <p:ext uri="{BB962C8B-B14F-4D97-AF65-F5344CB8AC3E}">
        <p14:creationId xmlns:p14="http://schemas.microsoft.com/office/powerpoint/2010/main" val="250940897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7" name="Picture 3" descr="D:\ClipArt\Bible\Old Testament\King Burning Scroll of Jeremiah.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0650" y="152400"/>
            <a:ext cx="4832350" cy="6553200"/>
          </a:xfrm>
          <a:prstGeom prst="rect">
            <a:avLst/>
          </a:prstGeom>
          <a:noFill/>
          <a:ln w="10160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208898" name="Rectangle 4"/>
          <p:cNvSpPr>
            <a:spLocks noChangeArrowheads="1"/>
          </p:cNvSpPr>
          <p:nvPr/>
        </p:nvSpPr>
        <p:spPr bwMode="auto">
          <a:xfrm>
            <a:off x="5029200" y="1524000"/>
            <a:ext cx="3810000" cy="4154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lvl="1" defTabSz="914400" fontAlgn="base">
              <a:spcBef>
                <a:spcPct val="0"/>
              </a:spcBef>
              <a:spcAft>
                <a:spcPct val="0"/>
              </a:spcAft>
            </a:pPr>
            <a:endParaRPr lang="en-US" sz="2000" b="1" dirty="0">
              <a:solidFill>
                <a:prstClr val="black"/>
              </a:solidFill>
              <a:latin typeface="Arial" charset="0"/>
              <a:ea typeface="ＭＳ Ｐゴシック" charset="0"/>
              <a:cs typeface="ＭＳ Ｐゴシック" charset="0"/>
            </a:endParaRPr>
          </a:p>
          <a:p>
            <a:pPr marL="342900" indent="-342900" defTabSz="914400" fontAlgn="base">
              <a:spcBef>
                <a:spcPct val="0"/>
              </a:spcBef>
              <a:spcAft>
                <a:spcPct val="0"/>
              </a:spcAft>
            </a:pPr>
            <a:r>
              <a:rPr lang="en-US" sz="2800" b="1" dirty="0">
                <a:solidFill>
                  <a:prstClr val="black"/>
                </a:solidFill>
                <a:latin typeface="Arial" charset="0"/>
                <a:ea typeface="ＭＳ Ｐゴシック" charset="0"/>
                <a:cs typeface="ＭＳ Ｐゴシック" charset="0"/>
              </a:rPr>
              <a:t>	King </a:t>
            </a:r>
            <a:r>
              <a:rPr lang="en-US" sz="2800" b="1" dirty="0" err="1">
                <a:solidFill>
                  <a:prstClr val="black"/>
                </a:solidFill>
                <a:latin typeface="Arial" charset="0"/>
                <a:ea typeface="ＭＳ Ｐゴシック" charset="0"/>
                <a:cs typeface="ＭＳ Ｐゴシック" charset="0"/>
              </a:rPr>
              <a:t>Jehoiakim</a:t>
            </a:r>
            <a:r>
              <a:rPr lang="en-US" sz="2800" b="1" dirty="0">
                <a:solidFill>
                  <a:prstClr val="black"/>
                </a:solidFill>
                <a:latin typeface="Arial" charset="0"/>
                <a:ea typeface="ＭＳ Ｐゴシック" charset="0"/>
                <a:cs typeface="ＭＳ Ｐゴシック" charset="0"/>
              </a:rPr>
              <a:t> cut and burned Jeremiah</a:t>
            </a:r>
            <a:r>
              <a:rPr lang="mr-IN" altLang="ja-JP" sz="2800" b="1" dirty="0">
                <a:solidFill>
                  <a:prstClr val="black"/>
                </a:solidFill>
                <a:latin typeface="Arial" charset="0"/>
                <a:ea typeface="ＭＳ Ｐゴシック" charset="0"/>
                <a:cs typeface="ＭＳ Ｐゴシック" charset="0"/>
              </a:rPr>
              <a:t>'</a:t>
            </a:r>
            <a:r>
              <a:rPr lang="en-US" sz="2800" b="1" dirty="0">
                <a:solidFill>
                  <a:prstClr val="black"/>
                </a:solidFill>
                <a:latin typeface="Arial" charset="0"/>
                <a:ea typeface="ＭＳ Ｐゴシック" charset="0"/>
                <a:cs typeface="ＭＳ Ｐゴシック" charset="0"/>
              </a:rPr>
              <a:t>s original manuscript…</a:t>
            </a:r>
          </a:p>
          <a:p>
            <a:pPr marL="342900" indent="-342900" defTabSz="914400" fontAlgn="base">
              <a:spcBef>
                <a:spcPct val="0"/>
              </a:spcBef>
              <a:spcAft>
                <a:spcPct val="0"/>
              </a:spcAft>
            </a:pPr>
            <a:endParaRPr lang="en-US" sz="2800" b="1" dirty="0">
              <a:solidFill>
                <a:prstClr val="black"/>
              </a:solidFill>
              <a:latin typeface="Arial" charset="0"/>
              <a:ea typeface="ＭＳ Ｐゴシック" charset="0"/>
              <a:cs typeface="ＭＳ Ｐゴシック" charset="0"/>
            </a:endParaRPr>
          </a:p>
          <a:p>
            <a:pPr marL="342900" indent="-342900" defTabSz="914400" fontAlgn="base">
              <a:spcBef>
                <a:spcPct val="0"/>
              </a:spcBef>
              <a:spcAft>
                <a:spcPct val="0"/>
              </a:spcAft>
            </a:pPr>
            <a:r>
              <a:rPr lang="en-US" sz="2800" b="1" dirty="0">
                <a:solidFill>
                  <a:prstClr val="black"/>
                </a:solidFill>
                <a:latin typeface="Arial" charset="0"/>
                <a:ea typeface="ＭＳ Ｐゴシック" charset="0"/>
                <a:cs typeface="ＭＳ Ｐゴシック" charset="0"/>
              </a:rPr>
              <a:t>	So Jeremiah and Baruch wrote another one!</a:t>
            </a:r>
          </a:p>
          <a:p>
            <a:pPr lvl="1" defTabSz="914400" fontAlgn="base">
              <a:spcBef>
                <a:spcPct val="0"/>
              </a:spcBef>
              <a:spcAft>
                <a:spcPct val="0"/>
              </a:spcAft>
            </a:pPr>
            <a:endParaRPr lang="en-US" sz="2000" b="1" dirty="0">
              <a:solidFill>
                <a:prstClr val="black"/>
              </a:solidFill>
              <a:latin typeface="Arial" charset="0"/>
              <a:ea typeface="ＭＳ Ｐゴシック" charset="0"/>
              <a:cs typeface="ＭＳ Ｐゴシック" charset="0"/>
            </a:endParaRPr>
          </a:p>
        </p:txBody>
      </p:sp>
      <p:sp>
        <p:nvSpPr>
          <p:cNvPr id="208899" name="Rectangle 4"/>
          <p:cNvSpPr>
            <a:spLocks noChangeArrowheads="1"/>
          </p:cNvSpPr>
          <p:nvPr/>
        </p:nvSpPr>
        <p:spPr bwMode="auto">
          <a:xfrm>
            <a:off x="152400" y="115888"/>
            <a:ext cx="8991600"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defTabSz="914400" fontAlgn="base">
              <a:spcBef>
                <a:spcPct val="0"/>
              </a:spcBef>
              <a:spcAft>
                <a:spcPct val="0"/>
              </a:spcAft>
            </a:pPr>
            <a:endParaRPr lang="en-GB" sz="4400" b="1">
              <a:solidFill>
                <a:prstClr val="black"/>
              </a:solidFill>
              <a:latin typeface="Arial" charset="0"/>
              <a:ea typeface="ＭＳ Ｐゴシック" charset="0"/>
              <a:cs typeface="ＭＳ Ｐゴシック" charset="0"/>
            </a:endParaRPr>
          </a:p>
        </p:txBody>
      </p:sp>
      <p:sp>
        <p:nvSpPr>
          <p:cNvPr id="208900" name="Rectangle 6"/>
          <p:cNvSpPr>
            <a:spLocks noChangeArrowheads="1"/>
          </p:cNvSpPr>
          <p:nvPr/>
        </p:nvSpPr>
        <p:spPr bwMode="auto">
          <a:xfrm>
            <a:off x="6643688" y="5857875"/>
            <a:ext cx="2341562"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800" b="1">
                <a:solidFill>
                  <a:srgbClr val="800000"/>
                </a:solidFill>
                <a:latin typeface="Arial" charset="0"/>
                <a:ea typeface="ＭＳ Ｐゴシック" charset="0"/>
                <a:cs typeface="ＭＳ Ｐゴシック" charset="0"/>
              </a:rPr>
              <a:t>Jer. 36:21-23</a:t>
            </a:r>
          </a:p>
        </p:txBody>
      </p:sp>
      <p:sp>
        <p:nvSpPr>
          <p:cNvPr id="208901" name="Title 5"/>
          <p:cNvSpPr>
            <a:spLocks noGrp="1"/>
          </p:cNvSpPr>
          <p:nvPr>
            <p:ph type="title"/>
          </p:nvPr>
        </p:nvSpPr>
        <p:spPr>
          <a:xfrm>
            <a:off x="5029200" y="76200"/>
            <a:ext cx="3806825" cy="1371600"/>
          </a:xfrm>
        </p:spPr>
        <p:txBody>
          <a:bodyPr/>
          <a:lstStyle/>
          <a:p>
            <a:r>
              <a:rPr lang="en-US" sz="4400" b="1" dirty="0">
                <a:solidFill>
                  <a:schemeClr val="tx1"/>
                </a:solidFill>
                <a:latin typeface="Arial" charset="0"/>
                <a:ea typeface="ＭＳ Ｐゴシック" charset="0"/>
                <a:cs typeface="Arial" charset="0"/>
              </a:rPr>
              <a:t>The King</a:t>
            </a:r>
            <a:r>
              <a:rPr lang="mr-IN" altLang="ja-JP" sz="4400" b="1" dirty="0">
                <a:solidFill>
                  <a:schemeClr val="tx1"/>
                </a:solidFill>
                <a:latin typeface="Arial" charset="0"/>
                <a:ea typeface="ＭＳ Ｐゴシック" charset="0"/>
                <a:cs typeface="Arial" charset="0"/>
              </a:rPr>
              <a:t>'</a:t>
            </a:r>
            <a:r>
              <a:rPr lang="en-US" sz="4400" b="1" dirty="0">
                <a:solidFill>
                  <a:schemeClr val="tx1"/>
                </a:solidFill>
                <a:latin typeface="Arial" charset="0"/>
                <a:ea typeface="ＭＳ Ｐゴシック" charset="0"/>
                <a:cs typeface="Arial" charset="0"/>
              </a:rPr>
              <a:t>s Response</a:t>
            </a:r>
            <a:endParaRPr lang="en-GB" sz="4400" b="1" dirty="0">
              <a:solidFill>
                <a:schemeClr val="tx1"/>
              </a:solidFill>
              <a:latin typeface="Arial" charset="0"/>
              <a:ea typeface="ＭＳ Ｐゴシック" charset="0"/>
              <a:cs typeface="Arial" charset="0"/>
            </a:endParaRPr>
          </a:p>
        </p:txBody>
      </p:sp>
    </p:spTree>
    <p:extLst>
      <p:ext uri="{BB962C8B-B14F-4D97-AF65-F5344CB8AC3E}">
        <p14:creationId xmlns:p14="http://schemas.microsoft.com/office/powerpoint/2010/main" val="262582034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37</a:t>
            </a:r>
          </a:p>
        </p:txBody>
      </p:sp>
    </p:spTree>
    <p:extLst>
      <p:ext uri="{BB962C8B-B14F-4D97-AF65-F5344CB8AC3E}">
        <p14:creationId xmlns:p14="http://schemas.microsoft.com/office/powerpoint/2010/main" val="229760015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5" name="Picture 3" descr="Pict-5"/>
          <p:cNvPicPr>
            <a:picLocks noGrp="1" noChangeAspect="1" noChangeArrowheads="1"/>
          </p:cNvPicPr>
          <p:nvPr>
            <p:ph idx="1"/>
          </p:nvPr>
        </p:nvPicPr>
        <p:blipFill>
          <a:blip r:embed="rId3"/>
          <a:srcRect/>
          <a:stretch>
            <a:fillRect/>
          </a:stretch>
        </p:blipFill>
        <p:spPr>
          <a:xfrm>
            <a:off x="76200" y="76200"/>
            <a:ext cx="4724400" cy="6718300"/>
          </a:xfrm>
          <a:ln w="101600">
            <a:solidFill>
              <a:schemeClr val="bg2">
                <a:lumMod val="90000"/>
              </a:schemeClr>
            </a:solidFill>
          </a:ln>
        </p:spPr>
      </p:pic>
      <p:sp>
        <p:nvSpPr>
          <p:cNvPr id="210946" name="Text Box 4"/>
          <p:cNvSpPr txBox="1">
            <a:spLocks noChangeArrowheads="1"/>
          </p:cNvSpPr>
          <p:nvPr/>
        </p:nvSpPr>
        <p:spPr bwMode="auto">
          <a:xfrm>
            <a:off x="4800600" y="1295400"/>
            <a:ext cx="4343400" cy="5262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prstClr val="black"/>
                </a:solidFill>
              </a:rPr>
              <a:t>Enemies accuse Jeremiah of defecting to the Babylonians so he is put into a dungeon. </a:t>
            </a:r>
          </a:p>
          <a:p>
            <a:pPr defTabSz="914400" eaLnBrk="1" fontAlgn="base" hangingPunct="1">
              <a:spcBef>
                <a:spcPct val="0"/>
              </a:spcBef>
              <a:spcAft>
                <a:spcPct val="0"/>
              </a:spcAft>
            </a:pPr>
            <a:endParaRPr lang="en-US" b="1" dirty="0">
              <a:solidFill>
                <a:prstClr val="black"/>
              </a:solidFill>
            </a:endParaRPr>
          </a:p>
          <a:p>
            <a:pPr defTabSz="914400" eaLnBrk="1" fontAlgn="base" hangingPunct="1">
              <a:spcBef>
                <a:spcPct val="0"/>
              </a:spcBef>
              <a:spcAft>
                <a:spcPct val="0"/>
              </a:spcAft>
            </a:pPr>
            <a:r>
              <a:rPr lang="en-US" b="1" dirty="0">
                <a:solidFill>
                  <a:prstClr val="black"/>
                </a:solidFill>
              </a:rPr>
              <a:t>Zedekiah calls for him, but refuses to listen to his message, </a:t>
            </a:r>
            <a:r>
              <a:rPr lang="mr-IN" altLang="ja-JP" b="1" dirty="0">
                <a:solidFill>
                  <a:prstClr val="black"/>
                </a:solidFill>
              </a:rPr>
              <a:t>"</a:t>
            </a:r>
            <a:r>
              <a:rPr lang="en-US" altLang="ja-JP" b="1" dirty="0">
                <a:solidFill>
                  <a:prstClr val="black"/>
                </a:solidFill>
              </a:rPr>
              <a:t>Babylonians will return! Surrender!</a:t>
            </a:r>
            <a:r>
              <a:rPr lang="mr-IN" altLang="ja-JP" b="1" dirty="0">
                <a:solidFill>
                  <a:prstClr val="black"/>
                </a:solidFill>
              </a:rPr>
              <a:t>"</a:t>
            </a:r>
            <a:endParaRPr lang="en-US" altLang="ja-JP" b="1" dirty="0">
              <a:solidFill>
                <a:prstClr val="black"/>
              </a:solidFill>
            </a:endParaRPr>
          </a:p>
          <a:p>
            <a:pPr defTabSz="914400" eaLnBrk="1" fontAlgn="base" hangingPunct="1">
              <a:spcBef>
                <a:spcPct val="0"/>
              </a:spcBef>
              <a:spcAft>
                <a:spcPct val="0"/>
              </a:spcAft>
            </a:pPr>
            <a:endParaRPr lang="en-US" b="1" dirty="0">
              <a:solidFill>
                <a:prstClr val="black"/>
              </a:solidFill>
            </a:endParaRPr>
          </a:p>
          <a:p>
            <a:pPr defTabSz="914400" eaLnBrk="1" fontAlgn="base" hangingPunct="1">
              <a:spcBef>
                <a:spcPct val="0"/>
              </a:spcBef>
              <a:spcAft>
                <a:spcPct val="0"/>
              </a:spcAft>
            </a:pPr>
            <a:r>
              <a:rPr lang="en-US" b="1" dirty="0">
                <a:solidFill>
                  <a:prstClr val="black"/>
                </a:solidFill>
              </a:rPr>
              <a:t>He is later thrown into a cistern. </a:t>
            </a:r>
            <a:r>
              <a:rPr lang="en-US" b="1" dirty="0" err="1">
                <a:solidFill>
                  <a:prstClr val="black"/>
                </a:solidFill>
              </a:rPr>
              <a:t>Ebed-melech</a:t>
            </a:r>
            <a:r>
              <a:rPr lang="en-US" b="1" dirty="0">
                <a:solidFill>
                  <a:prstClr val="black"/>
                </a:solidFill>
              </a:rPr>
              <a:t> rescues him by pleading before the king.</a:t>
            </a:r>
          </a:p>
        </p:txBody>
      </p:sp>
      <p:sp>
        <p:nvSpPr>
          <p:cNvPr id="210947" name="Rectangle 4"/>
          <p:cNvSpPr>
            <a:spLocks noChangeArrowheads="1"/>
          </p:cNvSpPr>
          <p:nvPr/>
        </p:nvSpPr>
        <p:spPr bwMode="auto">
          <a:xfrm>
            <a:off x="7500938" y="6305550"/>
            <a:ext cx="1411287"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fontAlgn="base">
              <a:spcBef>
                <a:spcPct val="0"/>
              </a:spcBef>
              <a:spcAft>
                <a:spcPct val="0"/>
              </a:spcAft>
            </a:pPr>
            <a:r>
              <a:rPr lang="en-US" sz="2000" b="1">
                <a:solidFill>
                  <a:srgbClr val="800000"/>
                </a:solidFill>
                <a:latin typeface="Arial" charset="0"/>
                <a:ea typeface="ＭＳ Ｐゴシック" charset="0"/>
                <a:cs typeface="ＭＳ Ｐゴシック" charset="0"/>
              </a:rPr>
              <a:t>Jer. 37–38</a:t>
            </a:r>
          </a:p>
        </p:txBody>
      </p:sp>
      <p:sp>
        <p:nvSpPr>
          <p:cNvPr id="210948" name="Text Box 6"/>
          <p:cNvSpPr txBox="1">
            <a:spLocks noChangeArrowheads="1"/>
          </p:cNvSpPr>
          <p:nvPr/>
        </p:nvSpPr>
        <p:spPr bwMode="auto">
          <a:xfrm>
            <a:off x="539750" y="6453188"/>
            <a:ext cx="4202113"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900" b="1" dirty="0">
                <a:solidFill>
                  <a:prstClr val="black"/>
                </a:solidFill>
              </a:rPr>
              <a:t>Picture Source: The Children</a:t>
            </a:r>
            <a:r>
              <a:rPr lang="mr-IN" altLang="ja-JP" sz="900" b="1" dirty="0">
                <a:solidFill>
                  <a:prstClr val="black"/>
                </a:solidFill>
              </a:rPr>
              <a:t>'</a:t>
            </a:r>
            <a:r>
              <a:rPr lang="en-US" sz="900" b="1" dirty="0">
                <a:solidFill>
                  <a:prstClr val="black"/>
                </a:solidFill>
              </a:rPr>
              <a:t>s Bible in 365 stories, Lion Publishing, 1985</a:t>
            </a:r>
          </a:p>
        </p:txBody>
      </p:sp>
      <p:sp>
        <p:nvSpPr>
          <p:cNvPr id="210949" name="Rectangle 2"/>
          <p:cNvSpPr>
            <a:spLocks noGrp="1" noChangeArrowheads="1"/>
          </p:cNvSpPr>
          <p:nvPr>
            <p:ph type="title"/>
          </p:nvPr>
        </p:nvSpPr>
        <p:spPr>
          <a:xfrm>
            <a:off x="714375" y="-142875"/>
            <a:ext cx="7772400" cy="1143000"/>
          </a:xfrm>
        </p:spPr>
        <p:txBody>
          <a:bodyPr/>
          <a:lstStyle/>
          <a:p>
            <a:pPr eaLnBrk="1" hangingPunct="1"/>
            <a:r>
              <a:rPr lang="en-US" sz="4000" b="1" dirty="0">
                <a:solidFill>
                  <a:schemeClr val="tx1"/>
                </a:solidFill>
                <a:latin typeface="Arial" charset="0"/>
                <a:ea typeface="ＭＳ Ｐゴシック" charset="0"/>
                <a:cs typeface="Arial" charset="0"/>
              </a:rPr>
              <a:t>Jeremiah</a:t>
            </a:r>
            <a:r>
              <a:rPr lang="mr-IN" altLang="ja-JP" sz="4000" b="1" dirty="0">
                <a:solidFill>
                  <a:schemeClr val="tx1"/>
                </a:solidFill>
                <a:latin typeface="Arial" charset="0"/>
                <a:ea typeface="ＭＳ Ｐゴシック" charset="0"/>
                <a:cs typeface="Arial" charset="0"/>
              </a:rPr>
              <a:t>'</a:t>
            </a:r>
            <a:r>
              <a:rPr lang="en-US" sz="4000" b="1" dirty="0">
                <a:solidFill>
                  <a:schemeClr val="tx1"/>
                </a:solidFill>
                <a:latin typeface="Arial" charset="0"/>
                <a:ea typeface="ＭＳ Ｐゴシック" charset="0"/>
                <a:cs typeface="Arial" charset="0"/>
              </a:rPr>
              <a:t>s Imprisonment</a:t>
            </a:r>
          </a:p>
        </p:txBody>
      </p:sp>
    </p:spTree>
    <p:extLst>
      <p:ext uri="{BB962C8B-B14F-4D97-AF65-F5344CB8AC3E}">
        <p14:creationId xmlns:p14="http://schemas.microsoft.com/office/powerpoint/2010/main" val="12149982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3"/>
          <p:cNvSpPr>
            <a:spLocks noGrp="1"/>
          </p:cNvSpPr>
          <p:nvPr>
            <p:ph type="title"/>
          </p:nvPr>
        </p:nvSpPr>
        <p:spPr>
          <a:xfrm>
            <a:off x="722313" y="285750"/>
            <a:ext cx="7772400" cy="1524000"/>
          </a:xfrm>
        </p:spPr>
        <p:txBody>
          <a:bodyPr/>
          <a:lstStyle/>
          <a:p>
            <a:r>
              <a:rPr lang="en-US">
                <a:latin typeface="Arial" charset="0"/>
                <a:ea typeface="ＭＳ Ｐゴシック" charset="0"/>
                <a:cs typeface="Arial" charset="0"/>
              </a:rPr>
              <a:t>1. BACKGROUND OF JEREMIAH</a:t>
            </a:r>
          </a:p>
        </p:txBody>
      </p:sp>
      <p:pic>
        <p:nvPicPr>
          <p:cNvPr id="54274"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28875" y="2857500"/>
            <a:ext cx="4286250" cy="338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016495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38</a:t>
            </a:r>
          </a:p>
        </p:txBody>
      </p:sp>
    </p:spTree>
    <p:extLst>
      <p:ext uri="{BB962C8B-B14F-4D97-AF65-F5344CB8AC3E}">
        <p14:creationId xmlns:p14="http://schemas.microsoft.com/office/powerpoint/2010/main" val="405490511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39</a:t>
            </a:r>
          </a:p>
        </p:txBody>
      </p:sp>
    </p:spTree>
    <p:extLst>
      <p:ext uri="{BB962C8B-B14F-4D97-AF65-F5344CB8AC3E}">
        <p14:creationId xmlns:p14="http://schemas.microsoft.com/office/powerpoint/2010/main" val="3483244013"/>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2"/>
          <p:cNvSpPr>
            <a:spLocks noGrp="1" noChangeArrowheads="1"/>
          </p:cNvSpPr>
          <p:nvPr>
            <p:ph type="title"/>
          </p:nvPr>
        </p:nvSpPr>
        <p:spPr>
          <a:xfrm>
            <a:off x="785813" y="214313"/>
            <a:ext cx="7662862" cy="723900"/>
          </a:xfrm>
        </p:spPr>
        <p:txBody>
          <a:bodyPr/>
          <a:lstStyle/>
          <a:p>
            <a:pPr eaLnBrk="1" hangingPunct="1"/>
            <a:r>
              <a:rPr lang="en-US" sz="3600" b="1" dirty="0">
                <a:solidFill>
                  <a:schemeClr val="tx1"/>
                </a:solidFill>
                <a:latin typeface="Arial" charset="0"/>
                <a:ea typeface="ＭＳ Ｐゴシック" charset="0"/>
                <a:cs typeface="Arial" charset="0"/>
              </a:rPr>
              <a:t>Jerusalem</a:t>
            </a:r>
            <a:r>
              <a:rPr lang="mr-IN" altLang="ja-JP" sz="3600" b="1" dirty="0">
                <a:solidFill>
                  <a:schemeClr val="tx1"/>
                </a:solidFill>
                <a:latin typeface="Arial" charset="0"/>
                <a:ea typeface="ＭＳ Ｐゴシック" charset="0"/>
                <a:cs typeface="Arial" charset="0"/>
              </a:rPr>
              <a:t>'</a:t>
            </a:r>
            <a:r>
              <a:rPr lang="en-US" sz="3600" b="1" dirty="0">
                <a:solidFill>
                  <a:schemeClr val="tx1"/>
                </a:solidFill>
                <a:latin typeface="Arial" charset="0"/>
                <a:ea typeface="ＭＳ Ｐゴシック" charset="0"/>
                <a:cs typeface="Arial" charset="0"/>
              </a:rPr>
              <a:t>s Fall … inevitable!!</a:t>
            </a:r>
          </a:p>
        </p:txBody>
      </p:sp>
      <p:pic>
        <p:nvPicPr>
          <p:cNvPr id="212994" name="Picture 3" descr="Pict-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01713" y="1714500"/>
            <a:ext cx="3338512" cy="4281488"/>
          </a:xfrm>
          <a:prstGeom prst="rect">
            <a:avLst/>
          </a:prstGeom>
          <a:noFill/>
          <a:ln w="10160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212995" name="Text Box 4"/>
          <p:cNvSpPr txBox="1">
            <a:spLocks noChangeArrowheads="1"/>
          </p:cNvSpPr>
          <p:nvPr/>
        </p:nvSpPr>
        <p:spPr bwMode="auto">
          <a:xfrm>
            <a:off x="8008938" y="6019800"/>
            <a:ext cx="982662"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b="1">
                <a:solidFill>
                  <a:srgbClr val="800000"/>
                </a:solidFill>
              </a:rPr>
              <a:t>Jer. 39</a:t>
            </a:r>
          </a:p>
        </p:txBody>
      </p:sp>
      <p:pic>
        <p:nvPicPr>
          <p:cNvPr id="212996" name="Picture 5" descr="D:\ClipArt\Bible\Old Testament\Jerusalem's fall.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16463" y="1717675"/>
            <a:ext cx="3284537" cy="4283075"/>
          </a:xfrm>
          <a:prstGeom prst="rect">
            <a:avLst/>
          </a:prstGeom>
          <a:noFill/>
          <a:ln w="10160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330382693"/>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065" name="Title 4"/>
          <p:cNvSpPr>
            <a:spLocks noGrp="1"/>
          </p:cNvSpPr>
          <p:nvPr>
            <p:ph type="title" idx="4294967295"/>
          </p:nvPr>
        </p:nvSpPr>
        <p:spPr>
          <a:xfrm>
            <a:off x="0" y="1588"/>
            <a:ext cx="8534400" cy="539750"/>
          </a:xfrm>
          <a:noFill/>
        </p:spPr>
        <p:txBody>
          <a:bodyPr/>
          <a:lstStyle/>
          <a:p>
            <a:pPr algn="ctr"/>
            <a:r>
              <a:rPr lang="en-US" sz="3600" b="1">
                <a:solidFill>
                  <a:schemeClr val="bg1"/>
                </a:solidFill>
                <a:latin typeface="Arial"/>
                <a:ea typeface="ＭＳ Ｐゴシック" charset="0"/>
                <a:cs typeface="Arial"/>
              </a:rPr>
              <a:t>Jeremiah Book Chart</a:t>
            </a:r>
          </a:p>
        </p:txBody>
      </p:sp>
      <p:graphicFrame>
        <p:nvGraphicFramePr>
          <p:cNvPr id="3" name="Group 2"/>
          <p:cNvGraphicFramePr>
            <a:graphicFrameLocks noGrp="1"/>
          </p:cNvGraphicFramePr>
          <p:nvPr/>
        </p:nvGraphicFramePr>
        <p:xfrm>
          <a:off x="0" y="563563"/>
          <a:ext cx="9144000" cy="5913438"/>
        </p:xfrm>
        <a:graphic>
          <a:graphicData uri="http://schemas.openxmlformats.org/drawingml/2006/table">
            <a:tbl>
              <a:tblPr/>
              <a:tblGrid>
                <a:gridCol w="1420813">
                  <a:extLst>
                    <a:ext uri="{9D8B030D-6E8A-4147-A177-3AD203B41FA5}">
                      <a16:colId xmlns:a16="http://schemas.microsoft.com/office/drawing/2014/main" val="20000"/>
                    </a:ext>
                  </a:extLst>
                </a:gridCol>
                <a:gridCol w="811984">
                  <a:extLst>
                    <a:ext uri="{9D8B030D-6E8A-4147-A177-3AD203B41FA5}">
                      <a16:colId xmlns:a16="http://schemas.microsoft.com/office/drawing/2014/main" val="20001"/>
                    </a:ext>
                  </a:extLst>
                </a:gridCol>
                <a:gridCol w="502379">
                  <a:extLst>
                    <a:ext uri="{9D8B030D-6E8A-4147-A177-3AD203B41FA5}">
                      <a16:colId xmlns:a16="http://schemas.microsoft.com/office/drawing/2014/main" val="20002"/>
                    </a:ext>
                  </a:extLst>
                </a:gridCol>
                <a:gridCol w="737598">
                  <a:extLst>
                    <a:ext uri="{9D8B030D-6E8A-4147-A177-3AD203B41FA5}">
                      <a16:colId xmlns:a16="http://schemas.microsoft.com/office/drawing/2014/main" val="20003"/>
                    </a:ext>
                  </a:extLst>
                </a:gridCol>
                <a:gridCol w="788076">
                  <a:extLst>
                    <a:ext uri="{9D8B030D-6E8A-4147-A177-3AD203B41FA5}">
                      <a16:colId xmlns:a16="http://schemas.microsoft.com/office/drawing/2014/main" val="20004"/>
                    </a:ext>
                  </a:extLst>
                </a:gridCol>
                <a:gridCol w="725488">
                  <a:extLst>
                    <a:ext uri="{9D8B030D-6E8A-4147-A177-3AD203B41FA5}">
                      <a16:colId xmlns:a16="http://schemas.microsoft.com/office/drawing/2014/main" val="20005"/>
                    </a:ext>
                  </a:extLst>
                </a:gridCol>
                <a:gridCol w="831850">
                  <a:extLst>
                    <a:ext uri="{9D8B030D-6E8A-4147-A177-3AD203B41FA5}">
                      <a16:colId xmlns:a16="http://schemas.microsoft.com/office/drawing/2014/main" val="20006"/>
                    </a:ext>
                  </a:extLst>
                </a:gridCol>
                <a:gridCol w="615057">
                  <a:extLst>
                    <a:ext uri="{9D8B030D-6E8A-4147-A177-3AD203B41FA5}">
                      <a16:colId xmlns:a16="http://schemas.microsoft.com/office/drawing/2014/main" val="20007"/>
                    </a:ext>
                  </a:extLst>
                </a:gridCol>
                <a:gridCol w="1050230">
                  <a:extLst>
                    <a:ext uri="{9D8B030D-6E8A-4147-A177-3AD203B41FA5}">
                      <a16:colId xmlns:a16="http://schemas.microsoft.com/office/drawing/2014/main" val="20008"/>
                    </a:ext>
                  </a:extLst>
                </a:gridCol>
                <a:gridCol w="828675">
                  <a:extLst>
                    <a:ext uri="{9D8B030D-6E8A-4147-A177-3AD203B41FA5}">
                      <a16:colId xmlns:a16="http://schemas.microsoft.com/office/drawing/2014/main" val="20009"/>
                    </a:ext>
                  </a:extLst>
                </a:gridCol>
                <a:gridCol w="831850">
                  <a:extLst>
                    <a:ext uri="{9D8B030D-6E8A-4147-A177-3AD203B41FA5}">
                      <a16:colId xmlns:a16="http://schemas.microsoft.com/office/drawing/2014/main" val="20010"/>
                    </a:ext>
                  </a:extLst>
                </a:gridCol>
              </a:tblGrid>
              <a:tr h="1060320">
                <a:tc gridSpan="1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bg1"/>
                          </a:solidFill>
                          <a:effectLst/>
                          <a:latin typeface="Arial" charset="0"/>
                          <a:ea typeface="ＭＳ Ｐゴシック" charset="0"/>
                          <a:cs typeface="Arial" charset="0"/>
                        </a:rPr>
                        <a:t>Deserved Captivity &amp; Undeserved Restoration</a:t>
                      </a:r>
                      <a:endParaRPr kumimoji="0" lang="en-US" sz="3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03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ＭＳ Ｐゴシック" charset="0"/>
                          <a:cs typeface="Arial" charset="0"/>
                        </a:rPr>
                        <a:t>Prophetic Call</a:t>
                      </a: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ＭＳ Ｐゴシック" charset="0"/>
                          <a:cs typeface="Arial" charset="0"/>
                        </a:rPr>
                        <a:t>Judah</a:t>
                      </a:r>
                      <a:r>
                        <a:rPr kumimoji="0" lang="mr-IN" altLang="ja-JP" sz="1400" b="1" i="0" u="none" strike="noStrike" cap="none" normalizeH="0" baseline="0" dirty="0">
                          <a:ln>
                            <a:noFill/>
                          </a:ln>
                          <a:solidFill>
                            <a:schemeClr val="tx1"/>
                          </a:solidFill>
                          <a:effectLst/>
                          <a:latin typeface="Arial" charset="0"/>
                          <a:ea typeface="ＭＳ Ｐゴシック" charset="0"/>
                          <a:cs typeface="Arial" charset="0"/>
                        </a:rPr>
                        <a:t>'</a:t>
                      </a:r>
                      <a:r>
                        <a:rPr kumimoji="0" lang="en-US" sz="1400" b="1" i="0" u="none" strike="noStrike" cap="none" normalizeH="0" baseline="0" dirty="0">
                          <a:ln>
                            <a:noFill/>
                          </a:ln>
                          <a:solidFill>
                            <a:schemeClr val="tx1"/>
                          </a:solidFill>
                          <a:effectLst/>
                          <a:latin typeface="Arial" charset="0"/>
                          <a:ea typeface="ＭＳ Ｐゴシック" charset="0"/>
                          <a:cs typeface="Arial" charset="0"/>
                        </a:rPr>
                        <a:t>s Judgment Deserved</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ＭＳ Ｐゴシック" charset="0"/>
                          <a:cs typeface="Arial" charset="0"/>
                        </a:rPr>
                        <a:t>Nations</a:t>
                      </a:r>
                      <a:r>
                        <a:rPr kumimoji="0" lang="mr-IN" altLang="ja-JP" sz="1400" b="1" i="0" u="none" strike="noStrike" cap="none" normalizeH="0" baseline="0" dirty="0">
                          <a:ln>
                            <a:noFill/>
                          </a:ln>
                          <a:solidFill>
                            <a:schemeClr val="tx1"/>
                          </a:solidFill>
                          <a:effectLst/>
                          <a:latin typeface="Arial" charset="0"/>
                          <a:ea typeface="ＭＳ Ｐゴシック" charset="0"/>
                          <a:cs typeface="Arial" charset="0"/>
                        </a:rPr>
                        <a:t>'</a:t>
                      </a:r>
                      <a:r>
                        <a:rPr kumimoji="0" lang="en-US" sz="1400" b="1" i="0" u="none" strike="noStrike" cap="none" normalizeH="0" baseline="0" dirty="0">
                          <a:ln>
                            <a:noFill/>
                          </a:ln>
                          <a:solidFill>
                            <a:schemeClr val="tx1"/>
                          </a:solidFill>
                          <a:effectLst/>
                          <a:latin typeface="Arial" charset="0"/>
                          <a:ea typeface="ＭＳ Ｐゴシック" charset="0"/>
                          <a:cs typeface="Arial" charset="0"/>
                        </a:rPr>
                        <a:t> Judgment Deserved</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ＭＳ Ｐゴシック" charset="0"/>
                          <a:cs typeface="Arial" charset="0"/>
                        </a:rPr>
                        <a:t>Jerusalem</a:t>
                      </a:r>
                      <a:r>
                        <a:rPr kumimoji="0" lang="mr-IN" altLang="ja-JP" sz="1400" b="1" i="0" u="none" strike="noStrike" cap="none" normalizeH="0" baseline="0" dirty="0">
                          <a:ln>
                            <a:noFill/>
                          </a:ln>
                          <a:solidFill>
                            <a:schemeClr val="tx1"/>
                          </a:solidFill>
                          <a:effectLst/>
                          <a:latin typeface="Arial" charset="0"/>
                          <a:ea typeface="ＭＳ Ｐゴシック" charset="0"/>
                          <a:cs typeface="Arial" charset="0"/>
                        </a:rPr>
                        <a:t>'</a:t>
                      </a:r>
                      <a:r>
                        <a:rPr kumimoji="0" lang="en-US" sz="1400" b="1" i="0" u="none" strike="noStrike" cap="none" normalizeH="0" baseline="0" dirty="0">
                          <a:ln>
                            <a:noFill/>
                          </a:ln>
                          <a:solidFill>
                            <a:schemeClr val="tx1"/>
                          </a:solidFill>
                          <a:effectLst/>
                          <a:latin typeface="Arial" charset="0"/>
                          <a:ea typeface="ＭＳ Ｐゴシック" charset="0"/>
                          <a:cs typeface="Arial" charset="0"/>
                        </a:rPr>
                        <a:t>s Fall</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1"/>
                  </a:ext>
                </a:extLst>
              </a:tr>
              <a:tr h="7174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 1</a:t>
                      </a: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Chapters 2–45</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Chapters 46–51</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 52</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2"/>
                  </a:ext>
                </a:extLst>
              </a:tr>
              <a:tr h="70952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Commission</a:t>
                      </a: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Condemnation &amp; Comfort</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Condemnation</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Captivity</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3"/>
                  </a:ext>
                </a:extLst>
              </a:tr>
              <a:tr h="82294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Judgment but God</a:t>
                      </a:r>
                      <a:r>
                        <a:rPr kumimoji="0" lang="mr-IN" altLang="ja-JP" sz="1200" b="1" i="0" u="none" strike="noStrike" cap="none" normalizeH="0" baseline="0" dirty="0">
                          <a:ln>
                            <a:noFill/>
                          </a:ln>
                          <a:solidFill>
                            <a:schemeClr val="tx1"/>
                          </a:solidFill>
                          <a:effectLst/>
                          <a:latin typeface="Arial" charset="0"/>
                          <a:ea typeface="ＭＳ Ｐゴシック" charset="0"/>
                          <a:cs typeface="Arial" charset="0"/>
                        </a:rPr>
                        <a:t>'</a:t>
                      </a:r>
                      <a:r>
                        <a:rPr kumimoji="0" lang="en-US" sz="1200" b="1" i="0" u="none" strike="noStrike" cap="none" normalizeH="0" baseline="0" dirty="0">
                          <a:ln>
                            <a:noFill/>
                          </a:ln>
                          <a:solidFill>
                            <a:schemeClr val="tx1"/>
                          </a:solidFill>
                          <a:effectLst/>
                          <a:latin typeface="Arial" charset="0"/>
                          <a:ea typeface="ＭＳ Ｐゴシック" charset="0"/>
                          <a:cs typeface="Arial" charset="0"/>
                        </a:rPr>
                        <a:t>s presence</a:t>
                      </a:r>
                      <a:endParaRPr kumimoji="0" lang="en-US" sz="4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Pre-Fall 2–38</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Fall 39</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Post-Fall 40–44</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Baruch</a:t>
                      </a:r>
                      <a:br>
                        <a:rPr kumimoji="0" lang="en-US" sz="1200" b="1" i="0" u="none" strike="noStrike" cap="none" normalizeH="0" baseline="0" dirty="0">
                          <a:ln>
                            <a:noFill/>
                          </a:ln>
                          <a:solidFill>
                            <a:schemeClr val="tx1"/>
                          </a:solidFill>
                          <a:effectLst/>
                          <a:latin typeface="Arial" charset="0"/>
                          <a:ea typeface="ＭＳ Ｐゴシック" charset="0"/>
                          <a:cs typeface="Arial" charset="0"/>
                        </a:rPr>
                      </a:br>
                      <a:r>
                        <a:rPr kumimoji="0" lang="en-US" sz="1200" b="1" i="0" u="none" strike="noStrike" cap="none" normalizeH="0" baseline="0" dirty="0">
                          <a:ln>
                            <a:noFill/>
                          </a:ln>
                          <a:solidFill>
                            <a:schemeClr val="tx1"/>
                          </a:solidFill>
                          <a:effectLst/>
                          <a:latin typeface="Arial" charset="0"/>
                          <a:ea typeface="ＭＳ Ｐゴシック" charset="0"/>
                          <a:cs typeface="Arial" charset="0"/>
                        </a:rPr>
                        <a:t>45</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Southwest 46–47</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East 48:1–49:22</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North 49:23-33</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Northeast 49:34–</a:t>
                      </a:r>
                      <a:br>
                        <a:rPr kumimoji="0" lang="en-US" sz="1200" b="1" i="0" u="none" strike="noStrike" cap="none" normalizeH="0" baseline="0" dirty="0">
                          <a:ln>
                            <a:noFill/>
                          </a:ln>
                          <a:solidFill>
                            <a:schemeClr val="tx1"/>
                          </a:solidFill>
                          <a:effectLst/>
                          <a:latin typeface="Arial" charset="0"/>
                          <a:ea typeface="ＭＳ Ｐゴシック" charset="0"/>
                          <a:cs typeface="Arial" charset="0"/>
                        </a:rPr>
                      </a:br>
                      <a:r>
                        <a:rPr kumimoji="0" lang="en-US" sz="1200" b="1" i="0" u="none" strike="noStrike" cap="none" normalizeH="0" baseline="0" dirty="0">
                          <a:ln>
                            <a:noFill/>
                          </a:ln>
                          <a:solidFill>
                            <a:schemeClr val="tx1"/>
                          </a:solidFill>
                          <a:effectLst/>
                          <a:latin typeface="Arial" charset="0"/>
                          <a:ea typeface="ＭＳ Ｐゴシック" charset="0"/>
                          <a:cs typeface="Arial" charset="0"/>
                        </a:rPr>
                        <a:t>51:64</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Fall 52:1-30</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Rise 52:31-34</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58412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Prologue</a:t>
                      </a: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Ministry</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Epilogue</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5"/>
                  </a:ext>
                </a:extLst>
              </a:tr>
              <a:tr h="763495">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Judah</a:t>
                      </a: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Nations</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Babylon</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6"/>
                  </a:ext>
                </a:extLst>
              </a:tr>
              <a:tr h="652383">
                <a:tc gridSpan="1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c. 627-580 BC</a:t>
                      </a:r>
                    </a:p>
                  </a:txBody>
                  <a:tcPr marT="45714" marB="45714"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88120" name="Text Box 4"/>
          <p:cNvSpPr txBox="1">
            <a:spLocks noChangeArrowheads="1"/>
          </p:cNvSpPr>
          <p:nvPr/>
        </p:nvSpPr>
        <p:spPr bwMode="auto">
          <a:xfrm>
            <a:off x="8373503" y="0"/>
            <a:ext cx="783197" cy="46166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charset="0"/>
                <a:ea typeface="ＭＳ Ｐゴシック" charset="0"/>
              </a:rPr>
              <a:t>474</a:t>
            </a:r>
          </a:p>
        </p:txBody>
      </p:sp>
      <p:sp>
        <p:nvSpPr>
          <p:cNvPr id="2" name="Lightning Bolt 1">
            <a:extLst>
              <a:ext uri="{FF2B5EF4-FFF2-40B4-BE49-F238E27FC236}">
                <a16:creationId xmlns:a16="http://schemas.microsoft.com/office/drawing/2014/main" id="{05336FC3-48CA-9A4B-98CE-CF55641505F9}"/>
              </a:ext>
            </a:extLst>
          </p:cNvPr>
          <p:cNvSpPr/>
          <p:nvPr/>
        </p:nvSpPr>
        <p:spPr>
          <a:xfrm>
            <a:off x="1887166" y="3628417"/>
            <a:ext cx="583659" cy="77821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ightning Bolt 5">
            <a:extLst>
              <a:ext uri="{FF2B5EF4-FFF2-40B4-BE49-F238E27FC236}">
                <a16:creationId xmlns:a16="http://schemas.microsoft.com/office/drawing/2014/main" id="{2906C230-044D-0D4E-98CE-CA5A7D997332}"/>
              </a:ext>
            </a:extLst>
          </p:cNvPr>
          <p:cNvSpPr/>
          <p:nvPr/>
        </p:nvSpPr>
        <p:spPr>
          <a:xfrm>
            <a:off x="7214681" y="3628417"/>
            <a:ext cx="583659" cy="77821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090481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8065"/>
                                        </p:tgtEl>
                                        <p:attrNameLst>
                                          <p:attrName>style.visibility</p:attrName>
                                        </p:attrNameLst>
                                      </p:cBhvr>
                                      <p:to>
                                        <p:strVal val="visible"/>
                                      </p:to>
                                    </p:set>
                                    <p:animEffect transition="in" filter="wipe(down)">
                                      <p:cBhvr>
                                        <p:cTn id="7" dur="580">
                                          <p:stCondLst>
                                            <p:cond delay="0"/>
                                          </p:stCondLst>
                                        </p:cTn>
                                        <p:tgtEl>
                                          <p:spTgt spid="88065"/>
                                        </p:tgtEl>
                                      </p:cBhvr>
                                    </p:animEffect>
                                    <p:anim calcmode="lin" valueType="num">
                                      <p:cBhvr>
                                        <p:cTn id="8" dur="1822" tmFilter="0,0; 0.14,0.36; 0.43,0.73; 0.71,0.91; 1.0,1.0">
                                          <p:stCondLst>
                                            <p:cond delay="0"/>
                                          </p:stCondLst>
                                        </p:cTn>
                                        <p:tgtEl>
                                          <p:spTgt spid="8806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806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806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806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8065"/>
                                        </p:tgtEl>
                                        <p:attrNameLst>
                                          <p:attrName>ppt_y</p:attrName>
                                        </p:attrNameLst>
                                      </p:cBhvr>
                                      <p:tavLst>
                                        <p:tav tm="0" fmla="#ppt_y-sin(pi*$)/81">
                                          <p:val>
                                            <p:fltVal val="0"/>
                                          </p:val>
                                        </p:tav>
                                        <p:tav tm="100000">
                                          <p:val>
                                            <p:fltVal val="1"/>
                                          </p:val>
                                        </p:tav>
                                      </p:tavLst>
                                    </p:anim>
                                    <p:animScale>
                                      <p:cBhvr>
                                        <p:cTn id="13" dur="26">
                                          <p:stCondLst>
                                            <p:cond delay="650"/>
                                          </p:stCondLst>
                                        </p:cTn>
                                        <p:tgtEl>
                                          <p:spTgt spid="88065"/>
                                        </p:tgtEl>
                                      </p:cBhvr>
                                      <p:to x="100000" y="60000"/>
                                    </p:animScale>
                                    <p:animScale>
                                      <p:cBhvr>
                                        <p:cTn id="14" dur="166" decel="50000">
                                          <p:stCondLst>
                                            <p:cond delay="676"/>
                                          </p:stCondLst>
                                        </p:cTn>
                                        <p:tgtEl>
                                          <p:spTgt spid="88065"/>
                                        </p:tgtEl>
                                      </p:cBhvr>
                                      <p:to x="100000" y="100000"/>
                                    </p:animScale>
                                    <p:animScale>
                                      <p:cBhvr>
                                        <p:cTn id="15" dur="26">
                                          <p:stCondLst>
                                            <p:cond delay="1312"/>
                                          </p:stCondLst>
                                        </p:cTn>
                                        <p:tgtEl>
                                          <p:spTgt spid="88065"/>
                                        </p:tgtEl>
                                      </p:cBhvr>
                                      <p:to x="100000" y="80000"/>
                                    </p:animScale>
                                    <p:animScale>
                                      <p:cBhvr>
                                        <p:cTn id="16" dur="166" decel="50000">
                                          <p:stCondLst>
                                            <p:cond delay="1338"/>
                                          </p:stCondLst>
                                        </p:cTn>
                                        <p:tgtEl>
                                          <p:spTgt spid="88065"/>
                                        </p:tgtEl>
                                      </p:cBhvr>
                                      <p:to x="100000" y="100000"/>
                                    </p:animScale>
                                    <p:animScale>
                                      <p:cBhvr>
                                        <p:cTn id="17" dur="26">
                                          <p:stCondLst>
                                            <p:cond delay="1642"/>
                                          </p:stCondLst>
                                        </p:cTn>
                                        <p:tgtEl>
                                          <p:spTgt spid="88065"/>
                                        </p:tgtEl>
                                      </p:cBhvr>
                                      <p:to x="100000" y="90000"/>
                                    </p:animScale>
                                    <p:animScale>
                                      <p:cBhvr>
                                        <p:cTn id="18" dur="166" decel="50000">
                                          <p:stCondLst>
                                            <p:cond delay="1668"/>
                                          </p:stCondLst>
                                        </p:cTn>
                                        <p:tgtEl>
                                          <p:spTgt spid="88065"/>
                                        </p:tgtEl>
                                      </p:cBhvr>
                                      <p:to x="100000" y="100000"/>
                                    </p:animScale>
                                    <p:animScale>
                                      <p:cBhvr>
                                        <p:cTn id="19" dur="26">
                                          <p:stCondLst>
                                            <p:cond delay="1808"/>
                                          </p:stCondLst>
                                        </p:cTn>
                                        <p:tgtEl>
                                          <p:spTgt spid="88065"/>
                                        </p:tgtEl>
                                      </p:cBhvr>
                                      <p:to x="100000" y="95000"/>
                                    </p:animScale>
                                    <p:animScale>
                                      <p:cBhvr>
                                        <p:cTn id="20" dur="166" decel="50000">
                                          <p:stCondLst>
                                            <p:cond delay="1834"/>
                                          </p:stCondLst>
                                        </p:cTn>
                                        <p:tgtEl>
                                          <p:spTgt spid="8806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80">
                                          <p:stCondLst>
                                            <p:cond delay="0"/>
                                          </p:stCondLst>
                                        </p:cTn>
                                        <p:tgtEl>
                                          <p:spTgt spid="2"/>
                                        </p:tgtEl>
                                      </p:cBhvr>
                                    </p:animEffect>
                                    <p:anim calcmode="lin" valueType="num">
                                      <p:cBhvr>
                                        <p:cTn id="2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1" dur="26">
                                          <p:stCondLst>
                                            <p:cond delay="650"/>
                                          </p:stCondLst>
                                        </p:cTn>
                                        <p:tgtEl>
                                          <p:spTgt spid="2"/>
                                        </p:tgtEl>
                                      </p:cBhvr>
                                      <p:to x="100000" y="60000"/>
                                    </p:animScale>
                                    <p:animScale>
                                      <p:cBhvr>
                                        <p:cTn id="32" dur="166" decel="50000">
                                          <p:stCondLst>
                                            <p:cond delay="676"/>
                                          </p:stCondLst>
                                        </p:cTn>
                                        <p:tgtEl>
                                          <p:spTgt spid="2"/>
                                        </p:tgtEl>
                                      </p:cBhvr>
                                      <p:to x="100000" y="100000"/>
                                    </p:animScale>
                                    <p:animScale>
                                      <p:cBhvr>
                                        <p:cTn id="33" dur="26">
                                          <p:stCondLst>
                                            <p:cond delay="1312"/>
                                          </p:stCondLst>
                                        </p:cTn>
                                        <p:tgtEl>
                                          <p:spTgt spid="2"/>
                                        </p:tgtEl>
                                      </p:cBhvr>
                                      <p:to x="100000" y="80000"/>
                                    </p:animScale>
                                    <p:animScale>
                                      <p:cBhvr>
                                        <p:cTn id="34" dur="166" decel="50000">
                                          <p:stCondLst>
                                            <p:cond delay="1338"/>
                                          </p:stCondLst>
                                        </p:cTn>
                                        <p:tgtEl>
                                          <p:spTgt spid="2"/>
                                        </p:tgtEl>
                                      </p:cBhvr>
                                      <p:to x="100000" y="100000"/>
                                    </p:animScale>
                                    <p:animScale>
                                      <p:cBhvr>
                                        <p:cTn id="35" dur="26">
                                          <p:stCondLst>
                                            <p:cond delay="1642"/>
                                          </p:stCondLst>
                                        </p:cTn>
                                        <p:tgtEl>
                                          <p:spTgt spid="2"/>
                                        </p:tgtEl>
                                      </p:cBhvr>
                                      <p:to x="100000" y="90000"/>
                                    </p:animScale>
                                    <p:animScale>
                                      <p:cBhvr>
                                        <p:cTn id="36" dur="166" decel="50000">
                                          <p:stCondLst>
                                            <p:cond delay="1668"/>
                                          </p:stCondLst>
                                        </p:cTn>
                                        <p:tgtEl>
                                          <p:spTgt spid="2"/>
                                        </p:tgtEl>
                                      </p:cBhvr>
                                      <p:to x="100000" y="100000"/>
                                    </p:animScale>
                                    <p:animScale>
                                      <p:cBhvr>
                                        <p:cTn id="37" dur="26">
                                          <p:stCondLst>
                                            <p:cond delay="1808"/>
                                          </p:stCondLst>
                                        </p:cTn>
                                        <p:tgtEl>
                                          <p:spTgt spid="2"/>
                                        </p:tgtEl>
                                      </p:cBhvr>
                                      <p:to x="100000" y="95000"/>
                                    </p:animScale>
                                    <p:animScale>
                                      <p:cBhvr>
                                        <p:cTn id="38" dur="166" decel="50000">
                                          <p:stCondLst>
                                            <p:cond delay="1834"/>
                                          </p:stCondLst>
                                        </p:cTn>
                                        <p:tgtEl>
                                          <p:spTgt spid="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5" grpId="0"/>
      <p:bldP spid="2" grpId="0" animBg="1"/>
      <p:bldP spid="6" grpId="0" animBg="1"/>
    </p:bldLst>
  </p:timing>
</p:sld>
</file>

<file path=ppt/slides/slide2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61" name="Rectangle 2"/>
          <p:cNvSpPr>
            <a:spLocks noChangeArrowheads="1"/>
          </p:cNvSpPr>
          <p:nvPr/>
        </p:nvSpPr>
        <p:spPr bwMode="auto">
          <a:xfrm>
            <a:off x="1981200" y="5562600"/>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0562" name="Rectangle 3"/>
          <p:cNvSpPr>
            <a:spLocks noChangeArrowheads="1"/>
          </p:cNvSpPr>
          <p:nvPr/>
        </p:nvSpPr>
        <p:spPr bwMode="auto">
          <a:xfrm>
            <a:off x="4495800" y="5105400"/>
            <a:ext cx="9144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0563" name="Rectangle 4"/>
          <p:cNvSpPr>
            <a:spLocks noChangeArrowheads="1"/>
          </p:cNvSpPr>
          <p:nvPr/>
        </p:nvSpPr>
        <p:spPr bwMode="auto">
          <a:xfrm>
            <a:off x="0" y="3810000"/>
            <a:ext cx="56388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0564" name="Rectangle 5"/>
          <p:cNvSpPr>
            <a:spLocks noChangeArrowheads="1"/>
          </p:cNvSpPr>
          <p:nvPr/>
        </p:nvSpPr>
        <p:spPr bwMode="auto">
          <a:xfrm>
            <a:off x="1066800" y="1676400"/>
            <a:ext cx="50292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07558" name="Text Box 6"/>
          <p:cNvSpPr txBox="1">
            <a:spLocks noChangeArrowheads="1"/>
          </p:cNvSpPr>
          <p:nvPr/>
        </p:nvSpPr>
        <p:spPr bwMode="auto">
          <a:xfrm>
            <a:off x="8356600" y="76200"/>
            <a:ext cx="698500" cy="1200150"/>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232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&amp;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342</a:t>
            </a:r>
          </a:p>
        </p:txBody>
      </p:sp>
      <p:sp>
        <p:nvSpPr>
          <p:cNvPr id="407559" name="Rectangle 7"/>
          <p:cNvSpPr>
            <a:spLocks noChangeArrowheads="1"/>
          </p:cNvSpPr>
          <p:nvPr/>
        </p:nvSpPr>
        <p:spPr bwMode="auto">
          <a:xfrm>
            <a:off x="5410200" y="48006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586</a:t>
            </a:r>
          </a:p>
        </p:txBody>
      </p:sp>
      <p:sp>
        <p:nvSpPr>
          <p:cNvPr id="407560" name="Rectangle 8"/>
          <p:cNvSpPr>
            <a:spLocks noChangeArrowheads="1"/>
          </p:cNvSpPr>
          <p:nvPr/>
        </p:nvSpPr>
        <p:spPr bwMode="auto">
          <a:xfrm>
            <a:off x="1905000" y="5516563"/>
            <a:ext cx="2057400" cy="427037"/>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Habakkuk</a:t>
            </a:r>
          </a:p>
        </p:txBody>
      </p:sp>
      <p:sp>
        <p:nvSpPr>
          <p:cNvPr id="407561" name="Rectangle 9"/>
          <p:cNvSpPr>
            <a:spLocks noChangeArrowheads="1"/>
          </p:cNvSpPr>
          <p:nvPr/>
        </p:nvSpPr>
        <p:spPr bwMode="auto">
          <a:xfrm>
            <a:off x="4419600" y="5084763"/>
            <a:ext cx="990600" cy="325437"/>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Joel</a:t>
            </a:r>
          </a:p>
        </p:txBody>
      </p:sp>
      <p:sp>
        <p:nvSpPr>
          <p:cNvPr id="450569" name="WordArt 10" descr="Narrow vertical"/>
          <p:cNvSpPr>
            <a:spLocks noChangeArrowheads="1" noChangeShapeType="1" noTextEdit="1"/>
          </p:cNvSpPr>
          <p:nvPr/>
        </p:nvSpPr>
        <p:spPr bwMode="auto">
          <a:xfrm>
            <a:off x="1905000" y="282575"/>
            <a:ext cx="5410200" cy="914400"/>
          </a:xfrm>
          <a:prstGeom prst="rect">
            <a:avLst/>
          </a:prstGeom>
        </p:spPr>
        <p:txBody>
          <a:bodyPr wrap="none" fromWordArt="1">
            <a:prstTxWarp prst="textSlantDown">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0" cap="none" spc="0" normalizeH="0" baseline="0" noProof="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rPr>
              <a:t>Jerusalem</a:t>
            </a:r>
            <a:r>
              <a:rPr kumimoji="0" lang="uk-UA" sz="3200" b="1" i="0" u="none" strike="noStrike" kern="10" cap="none" spc="0" normalizeH="0" baseline="0" noProof="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rPr>
              <a:t>'</a:t>
            </a:r>
            <a:r>
              <a:rPr kumimoji="0" lang="en-US" sz="3200" b="1" i="0" u="none" strike="noStrike" kern="10" cap="none" spc="0" normalizeH="0" baseline="0" noProof="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rPr>
              <a:t>s Fall</a:t>
            </a:r>
          </a:p>
        </p:txBody>
      </p:sp>
      <p:sp>
        <p:nvSpPr>
          <p:cNvPr id="407563" name="Rectangle 11"/>
          <p:cNvSpPr>
            <a:spLocks noChangeArrowheads="1"/>
          </p:cNvSpPr>
          <p:nvPr/>
        </p:nvSpPr>
        <p:spPr bwMode="auto">
          <a:xfrm>
            <a:off x="2438400" y="16002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Jeremiah</a:t>
            </a:r>
          </a:p>
        </p:txBody>
      </p:sp>
      <p:sp>
        <p:nvSpPr>
          <p:cNvPr id="407564" name="Rectangle 12"/>
          <p:cNvSpPr>
            <a:spLocks noChangeArrowheads="1"/>
          </p:cNvSpPr>
          <p:nvPr/>
        </p:nvSpPr>
        <p:spPr bwMode="auto">
          <a:xfrm>
            <a:off x="5638800" y="5334000"/>
            <a:ext cx="25908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Lamentations</a:t>
            </a:r>
          </a:p>
        </p:txBody>
      </p:sp>
      <p:sp>
        <p:nvSpPr>
          <p:cNvPr id="450572" name="Rectangle 13"/>
          <p:cNvSpPr>
            <a:spLocks noChangeArrowheads="1"/>
          </p:cNvSpPr>
          <p:nvPr/>
        </p:nvSpPr>
        <p:spPr bwMode="auto">
          <a:xfrm>
            <a:off x="3200400" y="2438400"/>
            <a:ext cx="5181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0573" name="Rectangle 14"/>
          <p:cNvSpPr>
            <a:spLocks noChangeArrowheads="1"/>
          </p:cNvSpPr>
          <p:nvPr/>
        </p:nvSpPr>
        <p:spPr bwMode="auto">
          <a:xfrm>
            <a:off x="4419600" y="3124200"/>
            <a:ext cx="2286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07567" name="Rectangle 15"/>
          <p:cNvSpPr>
            <a:spLocks noChangeArrowheads="1"/>
          </p:cNvSpPr>
          <p:nvPr/>
        </p:nvSpPr>
        <p:spPr bwMode="auto">
          <a:xfrm>
            <a:off x="4876800" y="3048000"/>
            <a:ext cx="1524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Ezekiel</a:t>
            </a:r>
          </a:p>
        </p:txBody>
      </p:sp>
      <p:sp>
        <p:nvSpPr>
          <p:cNvPr id="407568" name="Rectangle 16"/>
          <p:cNvSpPr>
            <a:spLocks noChangeArrowheads="1"/>
          </p:cNvSpPr>
          <p:nvPr/>
        </p:nvSpPr>
        <p:spPr bwMode="auto">
          <a:xfrm>
            <a:off x="4724400" y="23622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Daniel</a:t>
            </a:r>
          </a:p>
        </p:txBody>
      </p:sp>
      <p:sp>
        <p:nvSpPr>
          <p:cNvPr id="407569" name="Rectangle 17"/>
          <p:cNvSpPr>
            <a:spLocks noChangeArrowheads="1"/>
          </p:cNvSpPr>
          <p:nvPr/>
        </p:nvSpPr>
        <p:spPr bwMode="auto">
          <a:xfrm>
            <a:off x="3505200" y="3048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597</a:t>
            </a:r>
          </a:p>
        </p:txBody>
      </p:sp>
      <p:sp>
        <p:nvSpPr>
          <p:cNvPr id="407570" name="Rectangle 18"/>
          <p:cNvSpPr>
            <a:spLocks noChangeArrowheads="1"/>
          </p:cNvSpPr>
          <p:nvPr/>
        </p:nvSpPr>
        <p:spPr bwMode="auto">
          <a:xfrm>
            <a:off x="2286000" y="2438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605</a:t>
            </a:r>
          </a:p>
        </p:txBody>
      </p:sp>
      <p:sp>
        <p:nvSpPr>
          <p:cNvPr id="407571" name="Rectangle 19"/>
          <p:cNvSpPr>
            <a:spLocks noChangeArrowheads="1"/>
          </p:cNvSpPr>
          <p:nvPr/>
        </p:nvSpPr>
        <p:spPr bwMode="auto">
          <a:xfrm>
            <a:off x="152400" y="1676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627</a:t>
            </a:r>
          </a:p>
        </p:txBody>
      </p:sp>
      <p:sp>
        <p:nvSpPr>
          <p:cNvPr id="450579" name="Rectangle 20"/>
          <p:cNvSpPr>
            <a:spLocks noChangeArrowheads="1"/>
          </p:cNvSpPr>
          <p:nvPr/>
        </p:nvSpPr>
        <p:spPr bwMode="auto">
          <a:xfrm>
            <a:off x="8382000" y="3810000"/>
            <a:ext cx="7620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07573" name="Rectangle 21"/>
          <p:cNvSpPr>
            <a:spLocks noChangeArrowheads="1"/>
          </p:cNvSpPr>
          <p:nvPr/>
        </p:nvSpPr>
        <p:spPr bwMode="auto">
          <a:xfrm>
            <a:off x="7924800" y="48006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538</a:t>
            </a:r>
          </a:p>
        </p:txBody>
      </p:sp>
      <p:sp>
        <p:nvSpPr>
          <p:cNvPr id="407574" name="Rectangle 22"/>
          <p:cNvSpPr>
            <a:spLocks noGrp="1" noChangeArrowheads="1"/>
          </p:cNvSpPr>
          <p:nvPr>
            <p:ph type="ctrTitle"/>
          </p:nvPr>
        </p:nvSpPr>
        <p:spPr>
          <a:xfrm>
            <a:off x="3048000" y="3810000"/>
            <a:ext cx="2590800" cy="990600"/>
          </a:xfrm>
          <a:effectLst>
            <a:outerShdw blurRad="63500" dist="35921" dir="2700000" algn="ctr" rotWithShape="0">
              <a:srgbClr val="000000">
                <a:alpha val="74998"/>
              </a:srgbClr>
            </a:outerShdw>
          </a:effectLst>
        </p:spPr>
        <p:txBody>
          <a:bodyPr/>
          <a:lstStyle/>
          <a:p>
            <a:pPr algn="r" eaLnBrk="1" hangingPunct="1">
              <a:defRPr/>
            </a:pPr>
            <a:r>
              <a:rPr kumimoji="1" lang="en-US" sz="2800" dirty="0">
                <a:latin typeface="Arial"/>
                <a:cs typeface="Arial"/>
              </a:rPr>
              <a:t>Jerusalem</a:t>
            </a:r>
            <a:r>
              <a:rPr kumimoji="1" lang="uk-UA" sz="2800" dirty="0">
                <a:latin typeface="Arial"/>
                <a:cs typeface="Arial"/>
              </a:rPr>
              <a:t>'</a:t>
            </a:r>
            <a:r>
              <a:rPr kumimoji="1" lang="en-US" sz="2800" dirty="0">
                <a:latin typeface="Arial"/>
                <a:cs typeface="Arial"/>
              </a:rPr>
              <a:t>s Fall</a:t>
            </a:r>
          </a:p>
        </p:txBody>
      </p:sp>
      <p:sp>
        <p:nvSpPr>
          <p:cNvPr id="407575" name="Rectangle 23"/>
          <p:cNvSpPr>
            <a:spLocks noChangeArrowheads="1"/>
          </p:cNvSpPr>
          <p:nvPr/>
        </p:nvSpPr>
        <p:spPr bwMode="auto">
          <a:xfrm>
            <a:off x="0" y="838200"/>
            <a:ext cx="2286000" cy="68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Key Dates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7559"/>
                                        </p:tgtEl>
                                        <p:attrNameLst>
                                          <p:attrName>style.visibility</p:attrName>
                                        </p:attrNameLst>
                                      </p:cBhvr>
                                      <p:to>
                                        <p:strVal val="visible"/>
                                      </p:to>
                                    </p:set>
                                    <p:anim calcmode="lin" valueType="num">
                                      <p:cBhvr additive="base">
                                        <p:cTn id="7" dur="500" fill="hold"/>
                                        <p:tgtEl>
                                          <p:spTgt spid="407559"/>
                                        </p:tgtEl>
                                        <p:attrNameLst>
                                          <p:attrName>ppt_x</p:attrName>
                                        </p:attrNameLst>
                                      </p:cBhvr>
                                      <p:tavLst>
                                        <p:tav tm="0">
                                          <p:val>
                                            <p:strVal val="0-#ppt_w/2"/>
                                          </p:val>
                                        </p:tav>
                                        <p:tav tm="100000">
                                          <p:val>
                                            <p:strVal val="#ppt_x"/>
                                          </p:val>
                                        </p:tav>
                                      </p:tavLst>
                                    </p:anim>
                                    <p:anim calcmode="lin" valueType="num">
                                      <p:cBhvr additive="base">
                                        <p:cTn id="8" dur="500" fill="hold"/>
                                        <p:tgtEl>
                                          <p:spTgt spid="4075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07563"/>
                                        </p:tgtEl>
                                        <p:attrNameLst>
                                          <p:attrName>style.visibility</p:attrName>
                                        </p:attrNameLst>
                                      </p:cBhvr>
                                      <p:to>
                                        <p:strVal val="visible"/>
                                      </p:to>
                                    </p:set>
                                    <p:anim calcmode="lin" valueType="num">
                                      <p:cBhvr additive="base">
                                        <p:cTn id="13" dur="500" fill="hold"/>
                                        <p:tgtEl>
                                          <p:spTgt spid="407563"/>
                                        </p:tgtEl>
                                        <p:attrNameLst>
                                          <p:attrName>ppt_x</p:attrName>
                                        </p:attrNameLst>
                                      </p:cBhvr>
                                      <p:tavLst>
                                        <p:tav tm="0">
                                          <p:val>
                                            <p:strVal val="0-#ppt_w/2"/>
                                          </p:val>
                                        </p:tav>
                                        <p:tav tm="100000">
                                          <p:val>
                                            <p:strVal val="#ppt_x"/>
                                          </p:val>
                                        </p:tav>
                                      </p:tavLst>
                                    </p:anim>
                                    <p:anim calcmode="lin" valueType="num">
                                      <p:cBhvr additive="base">
                                        <p:cTn id="14" dur="500" fill="hold"/>
                                        <p:tgtEl>
                                          <p:spTgt spid="407563"/>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407571"/>
                                        </p:tgtEl>
                                        <p:attrNameLst>
                                          <p:attrName>style.visibility</p:attrName>
                                        </p:attrNameLst>
                                      </p:cBhvr>
                                      <p:to>
                                        <p:strVal val="visible"/>
                                      </p:to>
                                    </p:set>
                                    <p:anim calcmode="lin" valueType="num">
                                      <p:cBhvr additive="base">
                                        <p:cTn id="17" dur="500" fill="hold"/>
                                        <p:tgtEl>
                                          <p:spTgt spid="407571"/>
                                        </p:tgtEl>
                                        <p:attrNameLst>
                                          <p:attrName>ppt_x</p:attrName>
                                        </p:attrNameLst>
                                      </p:cBhvr>
                                      <p:tavLst>
                                        <p:tav tm="0">
                                          <p:val>
                                            <p:strVal val="0-#ppt_w/2"/>
                                          </p:val>
                                        </p:tav>
                                        <p:tav tm="100000">
                                          <p:val>
                                            <p:strVal val="#ppt_x"/>
                                          </p:val>
                                        </p:tav>
                                      </p:tavLst>
                                    </p:anim>
                                    <p:anim calcmode="lin" valueType="num">
                                      <p:cBhvr additive="base">
                                        <p:cTn id="18" dur="500" fill="hold"/>
                                        <p:tgtEl>
                                          <p:spTgt spid="407571"/>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407560"/>
                                        </p:tgtEl>
                                        <p:attrNameLst>
                                          <p:attrName>style.visibility</p:attrName>
                                        </p:attrNameLst>
                                      </p:cBhvr>
                                      <p:to>
                                        <p:strVal val="visible"/>
                                      </p:to>
                                    </p:set>
                                    <p:anim calcmode="lin" valueType="num">
                                      <p:cBhvr additive="base">
                                        <p:cTn id="23" dur="500" fill="hold"/>
                                        <p:tgtEl>
                                          <p:spTgt spid="407560"/>
                                        </p:tgtEl>
                                        <p:attrNameLst>
                                          <p:attrName>ppt_x</p:attrName>
                                        </p:attrNameLst>
                                      </p:cBhvr>
                                      <p:tavLst>
                                        <p:tav tm="0">
                                          <p:val>
                                            <p:strVal val="0-#ppt_w/2"/>
                                          </p:val>
                                        </p:tav>
                                        <p:tav tm="100000">
                                          <p:val>
                                            <p:strVal val="#ppt_x"/>
                                          </p:val>
                                        </p:tav>
                                      </p:tavLst>
                                    </p:anim>
                                    <p:anim calcmode="lin" valueType="num">
                                      <p:cBhvr additive="base">
                                        <p:cTn id="24" dur="500" fill="hold"/>
                                        <p:tgtEl>
                                          <p:spTgt spid="407560"/>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407568"/>
                                        </p:tgtEl>
                                        <p:attrNameLst>
                                          <p:attrName>style.visibility</p:attrName>
                                        </p:attrNameLst>
                                      </p:cBhvr>
                                      <p:to>
                                        <p:strVal val="visible"/>
                                      </p:to>
                                    </p:set>
                                    <p:anim calcmode="lin" valueType="num">
                                      <p:cBhvr additive="base">
                                        <p:cTn id="29" dur="500" fill="hold"/>
                                        <p:tgtEl>
                                          <p:spTgt spid="407568"/>
                                        </p:tgtEl>
                                        <p:attrNameLst>
                                          <p:attrName>ppt_x</p:attrName>
                                        </p:attrNameLst>
                                      </p:cBhvr>
                                      <p:tavLst>
                                        <p:tav tm="0">
                                          <p:val>
                                            <p:strVal val="0-#ppt_w/2"/>
                                          </p:val>
                                        </p:tav>
                                        <p:tav tm="100000">
                                          <p:val>
                                            <p:strVal val="#ppt_x"/>
                                          </p:val>
                                        </p:tav>
                                      </p:tavLst>
                                    </p:anim>
                                    <p:anim calcmode="lin" valueType="num">
                                      <p:cBhvr additive="base">
                                        <p:cTn id="30" dur="500" fill="hold"/>
                                        <p:tgtEl>
                                          <p:spTgt spid="407568"/>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407570"/>
                                        </p:tgtEl>
                                        <p:attrNameLst>
                                          <p:attrName>style.visibility</p:attrName>
                                        </p:attrNameLst>
                                      </p:cBhvr>
                                      <p:to>
                                        <p:strVal val="visible"/>
                                      </p:to>
                                    </p:set>
                                    <p:anim calcmode="lin" valueType="num">
                                      <p:cBhvr additive="base">
                                        <p:cTn id="33" dur="500" fill="hold"/>
                                        <p:tgtEl>
                                          <p:spTgt spid="407570"/>
                                        </p:tgtEl>
                                        <p:attrNameLst>
                                          <p:attrName>ppt_x</p:attrName>
                                        </p:attrNameLst>
                                      </p:cBhvr>
                                      <p:tavLst>
                                        <p:tav tm="0">
                                          <p:val>
                                            <p:strVal val="0-#ppt_w/2"/>
                                          </p:val>
                                        </p:tav>
                                        <p:tav tm="100000">
                                          <p:val>
                                            <p:strVal val="#ppt_x"/>
                                          </p:val>
                                        </p:tav>
                                      </p:tavLst>
                                    </p:anim>
                                    <p:anim calcmode="lin" valueType="num">
                                      <p:cBhvr additive="base">
                                        <p:cTn id="34" dur="500" fill="hold"/>
                                        <p:tgtEl>
                                          <p:spTgt spid="407570"/>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407567"/>
                                        </p:tgtEl>
                                        <p:attrNameLst>
                                          <p:attrName>style.visibility</p:attrName>
                                        </p:attrNameLst>
                                      </p:cBhvr>
                                      <p:to>
                                        <p:strVal val="visible"/>
                                      </p:to>
                                    </p:set>
                                    <p:anim calcmode="lin" valueType="num">
                                      <p:cBhvr additive="base">
                                        <p:cTn id="39" dur="500" fill="hold"/>
                                        <p:tgtEl>
                                          <p:spTgt spid="407567"/>
                                        </p:tgtEl>
                                        <p:attrNameLst>
                                          <p:attrName>ppt_x</p:attrName>
                                        </p:attrNameLst>
                                      </p:cBhvr>
                                      <p:tavLst>
                                        <p:tav tm="0">
                                          <p:val>
                                            <p:strVal val="0-#ppt_w/2"/>
                                          </p:val>
                                        </p:tav>
                                        <p:tav tm="100000">
                                          <p:val>
                                            <p:strVal val="#ppt_x"/>
                                          </p:val>
                                        </p:tav>
                                      </p:tavLst>
                                    </p:anim>
                                    <p:anim calcmode="lin" valueType="num">
                                      <p:cBhvr additive="base">
                                        <p:cTn id="40" dur="500" fill="hold"/>
                                        <p:tgtEl>
                                          <p:spTgt spid="407567"/>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407569"/>
                                        </p:tgtEl>
                                        <p:attrNameLst>
                                          <p:attrName>style.visibility</p:attrName>
                                        </p:attrNameLst>
                                      </p:cBhvr>
                                      <p:to>
                                        <p:strVal val="visible"/>
                                      </p:to>
                                    </p:set>
                                    <p:anim calcmode="lin" valueType="num">
                                      <p:cBhvr additive="base">
                                        <p:cTn id="43" dur="500" fill="hold"/>
                                        <p:tgtEl>
                                          <p:spTgt spid="407569"/>
                                        </p:tgtEl>
                                        <p:attrNameLst>
                                          <p:attrName>ppt_x</p:attrName>
                                        </p:attrNameLst>
                                      </p:cBhvr>
                                      <p:tavLst>
                                        <p:tav tm="0">
                                          <p:val>
                                            <p:strVal val="0-#ppt_w/2"/>
                                          </p:val>
                                        </p:tav>
                                        <p:tav tm="100000">
                                          <p:val>
                                            <p:strVal val="#ppt_x"/>
                                          </p:val>
                                        </p:tav>
                                      </p:tavLst>
                                    </p:anim>
                                    <p:anim calcmode="lin" valueType="num">
                                      <p:cBhvr additive="base">
                                        <p:cTn id="44" dur="500" fill="hold"/>
                                        <p:tgtEl>
                                          <p:spTgt spid="407569"/>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07561"/>
                                        </p:tgtEl>
                                        <p:attrNameLst>
                                          <p:attrName>style.visibility</p:attrName>
                                        </p:attrNameLst>
                                      </p:cBhvr>
                                      <p:to>
                                        <p:strVal val="visible"/>
                                      </p:to>
                                    </p:set>
                                    <p:anim calcmode="lin" valueType="num">
                                      <p:cBhvr additive="base">
                                        <p:cTn id="49" dur="500" fill="hold"/>
                                        <p:tgtEl>
                                          <p:spTgt spid="407561"/>
                                        </p:tgtEl>
                                        <p:attrNameLst>
                                          <p:attrName>ppt_x</p:attrName>
                                        </p:attrNameLst>
                                      </p:cBhvr>
                                      <p:tavLst>
                                        <p:tav tm="0">
                                          <p:val>
                                            <p:strVal val="0-#ppt_w/2"/>
                                          </p:val>
                                        </p:tav>
                                        <p:tav tm="100000">
                                          <p:val>
                                            <p:strVal val="#ppt_x"/>
                                          </p:val>
                                        </p:tav>
                                      </p:tavLst>
                                    </p:anim>
                                    <p:anim calcmode="lin" valueType="num">
                                      <p:cBhvr additive="base">
                                        <p:cTn id="50" dur="500" fill="hold"/>
                                        <p:tgtEl>
                                          <p:spTgt spid="407561"/>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07564"/>
                                        </p:tgtEl>
                                        <p:attrNameLst>
                                          <p:attrName>style.visibility</p:attrName>
                                        </p:attrNameLst>
                                      </p:cBhvr>
                                      <p:to>
                                        <p:strVal val="visible"/>
                                      </p:to>
                                    </p:set>
                                    <p:anim calcmode="lin" valueType="num">
                                      <p:cBhvr additive="base">
                                        <p:cTn id="55" dur="500" fill="hold"/>
                                        <p:tgtEl>
                                          <p:spTgt spid="407564"/>
                                        </p:tgtEl>
                                        <p:attrNameLst>
                                          <p:attrName>ppt_x</p:attrName>
                                        </p:attrNameLst>
                                      </p:cBhvr>
                                      <p:tavLst>
                                        <p:tav tm="0">
                                          <p:val>
                                            <p:strVal val="0-#ppt_w/2"/>
                                          </p:val>
                                        </p:tav>
                                        <p:tav tm="100000">
                                          <p:val>
                                            <p:strVal val="#ppt_x"/>
                                          </p:val>
                                        </p:tav>
                                      </p:tavLst>
                                    </p:anim>
                                    <p:anim calcmode="lin" valueType="num">
                                      <p:cBhvr additive="base">
                                        <p:cTn id="56" dur="500" fill="hold"/>
                                        <p:tgtEl>
                                          <p:spTgt spid="40756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407573"/>
                                        </p:tgtEl>
                                        <p:attrNameLst>
                                          <p:attrName>style.visibility</p:attrName>
                                        </p:attrNameLst>
                                      </p:cBhvr>
                                      <p:to>
                                        <p:strVal val="visible"/>
                                      </p:to>
                                    </p:set>
                                    <p:anim calcmode="lin" valueType="num">
                                      <p:cBhvr additive="base">
                                        <p:cTn id="61" dur="500" fill="hold"/>
                                        <p:tgtEl>
                                          <p:spTgt spid="407573"/>
                                        </p:tgtEl>
                                        <p:attrNameLst>
                                          <p:attrName>ppt_x</p:attrName>
                                        </p:attrNameLst>
                                      </p:cBhvr>
                                      <p:tavLst>
                                        <p:tav tm="0">
                                          <p:val>
                                            <p:strVal val="0-#ppt_w/2"/>
                                          </p:val>
                                        </p:tav>
                                        <p:tav tm="100000">
                                          <p:val>
                                            <p:strVal val="#ppt_x"/>
                                          </p:val>
                                        </p:tav>
                                      </p:tavLst>
                                    </p:anim>
                                    <p:anim calcmode="lin" valueType="num">
                                      <p:cBhvr additive="base">
                                        <p:cTn id="62" dur="500" fill="hold"/>
                                        <p:tgtEl>
                                          <p:spTgt spid="4075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9" grpId="0" autoUpdateAnimBg="0"/>
      <p:bldP spid="407560" grpId="0" autoUpdateAnimBg="0"/>
      <p:bldP spid="407561" grpId="0" autoUpdateAnimBg="0"/>
      <p:bldP spid="407563" grpId="0" autoUpdateAnimBg="0"/>
      <p:bldP spid="407564" grpId="0" autoUpdateAnimBg="0"/>
      <p:bldP spid="407567" grpId="0" autoUpdateAnimBg="0"/>
      <p:bldP spid="407568" grpId="0" autoUpdateAnimBg="0"/>
      <p:bldP spid="407569" grpId="0" autoUpdateAnimBg="0"/>
      <p:bldP spid="407570" grpId="0" autoUpdateAnimBg="0"/>
      <p:bldP spid="407571" grpId="0" autoUpdateAnimBg="0"/>
      <p:bldP spid="407573" grpId="0" autoUpdateAnimBg="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40</a:t>
            </a:r>
          </a:p>
        </p:txBody>
      </p:sp>
    </p:spTree>
    <p:extLst>
      <p:ext uri="{BB962C8B-B14F-4D97-AF65-F5344CB8AC3E}">
        <p14:creationId xmlns:p14="http://schemas.microsoft.com/office/powerpoint/2010/main" val="382377740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2"/>
          <p:cNvSpPr>
            <a:spLocks noGrp="1" noChangeArrowheads="1"/>
          </p:cNvSpPr>
          <p:nvPr>
            <p:ph type="title"/>
          </p:nvPr>
        </p:nvSpPr>
        <p:spPr/>
        <p:txBody>
          <a:bodyPr/>
          <a:lstStyle/>
          <a:p>
            <a:pPr eaLnBrk="1" hangingPunct="1"/>
            <a:r>
              <a:rPr lang="en-GB" sz="3600" b="1" dirty="0">
                <a:solidFill>
                  <a:schemeClr val="tx1"/>
                </a:solidFill>
                <a:latin typeface="Arial" charset="0"/>
                <a:ea typeface="ＭＳ Ｐゴシック" charset="0"/>
                <a:cs typeface="Arial" charset="0"/>
              </a:rPr>
              <a:t>After Jerusalem</a:t>
            </a:r>
            <a:r>
              <a:rPr lang="mr-IN" sz="3600" b="1" dirty="0">
                <a:solidFill>
                  <a:schemeClr val="tx1"/>
                </a:solidFill>
                <a:latin typeface="Arial" charset="0"/>
                <a:ea typeface="ＭＳ Ｐゴシック" charset="0"/>
                <a:cs typeface="Arial" charset="0"/>
              </a:rPr>
              <a:t>'</a:t>
            </a:r>
            <a:r>
              <a:rPr lang="en-GB" sz="3600" b="1" dirty="0">
                <a:solidFill>
                  <a:schemeClr val="tx1"/>
                </a:solidFill>
                <a:latin typeface="Arial" charset="0"/>
                <a:ea typeface="ＭＳ Ｐゴシック" charset="0"/>
                <a:cs typeface="Arial" charset="0"/>
              </a:rPr>
              <a:t>s Fall ….</a:t>
            </a:r>
          </a:p>
        </p:txBody>
      </p:sp>
      <p:pic>
        <p:nvPicPr>
          <p:cNvPr id="21504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2413"/>
            <a:ext cx="4086225" cy="45735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43" name="Rectangle 3"/>
          <p:cNvSpPr txBox="1">
            <a:spLocks noChangeArrowheads="1"/>
          </p:cNvSpPr>
          <p:nvPr/>
        </p:nvSpPr>
        <p:spPr bwMode="auto">
          <a:xfrm>
            <a:off x="4114800" y="1454094"/>
            <a:ext cx="4929188" cy="548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20000"/>
              </a:spcBef>
              <a:spcAft>
                <a:spcPct val="0"/>
              </a:spcAft>
              <a:buClr>
                <a:srgbClr val="D16349"/>
              </a:buClr>
              <a:buSzPct val="85000"/>
            </a:pPr>
            <a:r>
              <a:rPr lang="en-US" b="1">
                <a:solidFill>
                  <a:prstClr val="black"/>
                </a:solidFill>
              </a:rPr>
              <a:t>Jeremiah ministers </a:t>
            </a:r>
          </a:p>
          <a:p>
            <a:pPr defTabSz="914400" eaLnBrk="1" fontAlgn="base" hangingPunct="1">
              <a:spcBef>
                <a:spcPct val="20000"/>
              </a:spcBef>
              <a:spcAft>
                <a:spcPct val="0"/>
              </a:spcAft>
              <a:buClr>
                <a:srgbClr val="D16349"/>
              </a:buClr>
              <a:buSzPct val="85000"/>
            </a:pPr>
            <a:r>
              <a:rPr lang="en-US" b="1">
                <a:solidFill>
                  <a:prstClr val="black"/>
                </a:solidFill>
              </a:rPr>
              <a:t>to remnant in Judah and Egypt:  </a:t>
            </a:r>
          </a:p>
          <a:p>
            <a:pPr defTabSz="914400" eaLnBrk="1" fontAlgn="base" hangingPunct="1">
              <a:spcBef>
                <a:spcPct val="20000"/>
              </a:spcBef>
              <a:spcAft>
                <a:spcPct val="0"/>
              </a:spcAft>
              <a:buClr>
                <a:srgbClr val="D16349"/>
              </a:buClr>
              <a:buSzPct val="85000"/>
              <a:buFontTx/>
              <a:buChar char="-"/>
            </a:pPr>
            <a:r>
              <a:rPr lang="en-US" b="1">
                <a:solidFill>
                  <a:prstClr val="black"/>
                </a:solidFill>
              </a:rPr>
              <a:t>Gedaliah (governor) murdered (40–41)</a:t>
            </a:r>
          </a:p>
          <a:p>
            <a:pPr defTabSz="914400" eaLnBrk="1" fontAlgn="base" hangingPunct="1">
              <a:spcBef>
                <a:spcPct val="20000"/>
              </a:spcBef>
              <a:spcAft>
                <a:spcPct val="0"/>
              </a:spcAft>
              <a:buClr>
                <a:srgbClr val="D16349"/>
              </a:buClr>
              <a:buSzPct val="85000"/>
              <a:buFontTx/>
              <a:buChar char="-"/>
            </a:pPr>
            <a:r>
              <a:rPr lang="en-US" b="1">
                <a:solidFill>
                  <a:prstClr val="black"/>
                </a:solidFill>
              </a:rPr>
              <a:t>Exhorts Judah to remain under Babylon and not go to Egypt  (42)</a:t>
            </a:r>
          </a:p>
          <a:p>
            <a:pPr defTabSz="914400" eaLnBrk="1" fontAlgn="base" hangingPunct="1">
              <a:spcBef>
                <a:spcPct val="20000"/>
              </a:spcBef>
              <a:spcAft>
                <a:spcPct val="0"/>
              </a:spcAft>
              <a:buClr>
                <a:srgbClr val="D16349"/>
              </a:buClr>
              <a:buSzPct val="85000"/>
              <a:buFontTx/>
              <a:buChar char="-"/>
            </a:pPr>
            <a:r>
              <a:rPr lang="en-US" b="1">
                <a:solidFill>
                  <a:prstClr val="black"/>
                </a:solidFill>
              </a:rPr>
              <a:t>Ignored and forced to go to Egypt (43–44)</a:t>
            </a:r>
          </a:p>
          <a:p>
            <a:pPr defTabSz="914400" eaLnBrk="1" fontAlgn="base" hangingPunct="1">
              <a:spcBef>
                <a:spcPct val="20000"/>
              </a:spcBef>
              <a:spcAft>
                <a:spcPct val="0"/>
              </a:spcAft>
              <a:buClr>
                <a:srgbClr val="D16349"/>
              </a:buClr>
              <a:buSzPct val="85000"/>
              <a:buFontTx/>
              <a:buChar char="-"/>
            </a:pPr>
            <a:r>
              <a:rPr lang="en-US" b="1">
                <a:solidFill>
                  <a:prstClr val="black"/>
                </a:solidFill>
              </a:rPr>
              <a:t>Rebukes and warns in Egypt</a:t>
            </a:r>
          </a:p>
          <a:p>
            <a:pPr defTabSz="914400" eaLnBrk="1" fontAlgn="base" hangingPunct="1">
              <a:spcBef>
                <a:spcPct val="20000"/>
              </a:spcBef>
              <a:spcAft>
                <a:spcPct val="0"/>
              </a:spcAft>
              <a:buClr>
                <a:srgbClr val="D16349"/>
              </a:buClr>
              <a:buSzPct val="85000"/>
              <a:buFontTx/>
              <a:buChar char="-"/>
            </a:pPr>
            <a:r>
              <a:rPr lang="en-US" b="1">
                <a:solidFill>
                  <a:prstClr val="black"/>
                </a:solidFill>
              </a:rPr>
              <a:t>Baruch comforted (45)</a:t>
            </a:r>
          </a:p>
          <a:p>
            <a:pPr algn="r" defTabSz="914400" eaLnBrk="1" fontAlgn="base" hangingPunct="1">
              <a:spcBef>
                <a:spcPct val="20000"/>
              </a:spcBef>
              <a:spcAft>
                <a:spcPct val="0"/>
              </a:spcAft>
              <a:buClr>
                <a:srgbClr val="D16349"/>
              </a:buClr>
              <a:buSzPct val="85000"/>
            </a:pPr>
            <a:r>
              <a:rPr lang="en-US" b="1">
                <a:solidFill>
                  <a:srgbClr val="800000"/>
                </a:solidFill>
              </a:rPr>
              <a:t>Jer. 40–45</a:t>
            </a:r>
          </a:p>
        </p:txBody>
      </p:sp>
    </p:spTree>
    <p:extLst>
      <p:ext uri="{BB962C8B-B14F-4D97-AF65-F5344CB8AC3E}">
        <p14:creationId xmlns:p14="http://schemas.microsoft.com/office/powerpoint/2010/main" val="1756034852"/>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41</a:t>
            </a:r>
          </a:p>
        </p:txBody>
      </p:sp>
    </p:spTree>
    <p:extLst>
      <p:ext uri="{BB962C8B-B14F-4D97-AF65-F5344CB8AC3E}">
        <p14:creationId xmlns:p14="http://schemas.microsoft.com/office/powerpoint/2010/main" val="2473697472"/>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42</a:t>
            </a:r>
          </a:p>
        </p:txBody>
      </p:sp>
    </p:spTree>
    <p:extLst>
      <p:ext uri="{BB962C8B-B14F-4D97-AF65-F5344CB8AC3E}">
        <p14:creationId xmlns:p14="http://schemas.microsoft.com/office/powerpoint/2010/main" val="1947487874"/>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43</a:t>
            </a:r>
          </a:p>
        </p:txBody>
      </p:sp>
    </p:spTree>
    <p:extLst>
      <p:ext uri="{BB962C8B-B14F-4D97-AF65-F5344CB8AC3E}">
        <p14:creationId xmlns:p14="http://schemas.microsoft.com/office/powerpoint/2010/main" val="9950528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4" name="Rectangle 6"/>
          <p:cNvSpPr>
            <a:spLocks noChangeArrowheads="1"/>
          </p:cNvSpPr>
          <p:nvPr/>
        </p:nvSpPr>
        <p:spPr bwMode="auto">
          <a:xfrm>
            <a:off x="5643563" y="1643062"/>
            <a:ext cx="2733082" cy="2070349"/>
          </a:xfrm>
          <a:prstGeom prst="rect">
            <a:avLst/>
          </a:prstGeom>
          <a:solidFill>
            <a:schemeClr val="bg1"/>
          </a:solidFill>
          <a:ln w="9525">
            <a:solidFill>
              <a:schemeClr val="tx1"/>
            </a:solidFill>
            <a:miter lim="800000"/>
            <a:headEnd/>
            <a:tailEnd/>
          </a:ln>
        </p:spPr>
        <p:txBody>
          <a:bodyPr wrap="none" anchor="ctr"/>
          <a:lstStyle/>
          <a:p>
            <a:pPr algn="ctr" defTabSz="914400" fontAlgn="base">
              <a:spcBef>
                <a:spcPct val="0"/>
              </a:spcBef>
              <a:spcAft>
                <a:spcPct val="0"/>
              </a:spcAft>
            </a:pPr>
            <a:r>
              <a:rPr lang="en-US" sz="3200" b="1">
                <a:solidFill>
                  <a:prstClr val="black"/>
                </a:solidFill>
                <a:latin typeface="Arial" charset="0"/>
                <a:ea typeface="ＭＳ Ｐゴシック" charset="0"/>
                <a:cs typeface="ＭＳ Ｐゴシック" charset="0"/>
              </a:rPr>
              <a:t>JEREMIAH</a:t>
            </a:r>
          </a:p>
          <a:p>
            <a:pPr algn="ctr" defTabSz="914400" fontAlgn="base">
              <a:spcBef>
                <a:spcPct val="0"/>
              </a:spcBef>
              <a:spcAft>
                <a:spcPct val="0"/>
              </a:spcAft>
            </a:pPr>
            <a:r>
              <a:rPr lang="en-US" sz="3200" b="1">
                <a:solidFill>
                  <a:prstClr val="black"/>
                </a:solidFill>
                <a:latin typeface="Arial" charset="0"/>
                <a:ea typeface="ＭＳ Ｐゴシック" charset="0"/>
                <a:cs typeface="ＭＳ Ｐゴシック" charset="0"/>
              </a:rPr>
              <a:t>=</a:t>
            </a:r>
          </a:p>
          <a:p>
            <a:pPr algn="ctr" defTabSz="914400" fontAlgn="base">
              <a:spcBef>
                <a:spcPct val="0"/>
              </a:spcBef>
              <a:spcAft>
                <a:spcPct val="0"/>
              </a:spcAft>
            </a:pPr>
            <a:r>
              <a:rPr lang="en-US" sz="3200" b="1">
                <a:solidFill>
                  <a:prstClr val="black"/>
                </a:solidFill>
                <a:latin typeface="Arial" charset="0"/>
                <a:ea typeface="ＭＳ Ｐゴシック" charset="0"/>
                <a:cs typeface="ＭＳ Ｐゴシック" charset="0"/>
              </a:rPr>
              <a:t> INEVITABLE </a:t>
            </a:r>
          </a:p>
        </p:txBody>
      </p:sp>
      <p:sp>
        <p:nvSpPr>
          <p:cNvPr id="73735" name="Rectangle 7"/>
          <p:cNvSpPr>
            <a:spLocks noChangeArrowheads="1"/>
          </p:cNvSpPr>
          <p:nvPr/>
        </p:nvSpPr>
        <p:spPr bwMode="auto">
          <a:xfrm>
            <a:off x="5643563" y="3857624"/>
            <a:ext cx="2733082" cy="2070349"/>
          </a:xfrm>
          <a:prstGeom prst="rect">
            <a:avLst/>
          </a:prstGeom>
          <a:solidFill>
            <a:schemeClr val="bg1"/>
          </a:solidFill>
          <a:ln w="9525">
            <a:solidFill>
              <a:schemeClr val="tx1"/>
            </a:solidFill>
            <a:miter lim="800000"/>
            <a:headEnd/>
            <a:tailEnd/>
          </a:ln>
        </p:spPr>
        <p:txBody>
          <a:bodyPr wrap="none" anchor="ctr"/>
          <a:lstStyle/>
          <a:p>
            <a:pPr algn="ctr" defTabSz="914400" fontAlgn="base">
              <a:spcBef>
                <a:spcPct val="0"/>
              </a:spcBef>
              <a:spcAft>
                <a:spcPct val="0"/>
              </a:spcAft>
            </a:pPr>
            <a:r>
              <a:rPr lang="en-US" sz="3200" b="1">
                <a:solidFill>
                  <a:prstClr val="black"/>
                </a:solidFill>
                <a:latin typeface="Arial" charset="0"/>
                <a:ea typeface="ＭＳ Ｐゴシック" charset="0"/>
                <a:cs typeface="ＭＳ Ｐゴシック" charset="0"/>
              </a:rPr>
              <a:t>Captivity</a:t>
            </a:r>
          </a:p>
          <a:p>
            <a:pPr algn="ctr" defTabSz="914400" fontAlgn="base">
              <a:spcBef>
                <a:spcPct val="0"/>
              </a:spcBef>
              <a:spcAft>
                <a:spcPct val="0"/>
              </a:spcAft>
            </a:pPr>
            <a:r>
              <a:rPr lang="en-US" sz="3200" b="1">
                <a:solidFill>
                  <a:prstClr val="black"/>
                </a:solidFill>
                <a:latin typeface="Arial" charset="0"/>
                <a:ea typeface="ＭＳ Ｐゴシック" charset="0"/>
                <a:cs typeface="ＭＳ Ｐゴシック" charset="0"/>
              </a:rPr>
              <a:t>+</a:t>
            </a:r>
          </a:p>
          <a:p>
            <a:pPr algn="ctr" defTabSz="914400" fontAlgn="base">
              <a:spcBef>
                <a:spcPct val="0"/>
              </a:spcBef>
              <a:spcAft>
                <a:spcPct val="0"/>
              </a:spcAft>
            </a:pPr>
            <a:r>
              <a:rPr lang="en-US" sz="3200" b="1">
                <a:solidFill>
                  <a:prstClr val="black"/>
                </a:solidFill>
                <a:latin typeface="Arial" charset="0"/>
                <a:ea typeface="ＭＳ Ｐゴシック" charset="0"/>
                <a:cs typeface="ＭＳ Ｐゴシック" charset="0"/>
              </a:rPr>
              <a:t>Restoration </a:t>
            </a:r>
          </a:p>
        </p:txBody>
      </p:sp>
      <p:sp>
        <p:nvSpPr>
          <p:cNvPr id="55299" name="Title 7"/>
          <p:cNvSpPr>
            <a:spLocks noGrp="1"/>
          </p:cNvSpPr>
          <p:nvPr>
            <p:ph type="title"/>
          </p:nvPr>
        </p:nvSpPr>
        <p:spPr/>
        <p:txBody>
          <a:bodyPr/>
          <a:lstStyle/>
          <a:p>
            <a:r>
              <a:rPr lang="en-US" sz="3600" b="1">
                <a:solidFill>
                  <a:schemeClr val="tx1"/>
                </a:solidFill>
                <a:latin typeface="Arial" charset="0"/>
                <a:ea typeface="ＭＳ Ｐゴシック" charset="0"/>
                <a:cs typeface="Arial" charset="0"/>
              </a:rPr>
              <a:t>Ever felt like the future is uncertain?</a:t>
            </a:r>
          </a:p>
        </p:txBody>
      </p:sp>
      <p:pic>
        <p:nvPicPr>
          <p:cNvPr id="55301" name="Picture 4" descr="runbutcannothid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7426" y="1361014"/>
            <a:ext cx="4693475" cy="4958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27130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3734"/>
                                        </p:tgtEl>
                                        <p:attrNameLst>
                                          <p:attrName>style.visibility</p:attrName>
                                        </p:attrNameLst>
                                      </p:cBhvr>
                                      <p:to>
                                        <p:strVal val="visible"/>
                                      </p:to>
                                    </p:set>
                                    <p:anim calcmode="lin" valueType="num">
                                      <p:cBhvr additive="base">
                                        <p:cTn id="7" dur="500" fill="hold"/>
                                        <p:tgtEl>
                                          <p:spTgt spid="73734"/>
                                        </p:tgtEl>
                                        <p:attrNameLst>
                                          <p:attrName>ppt_x</p:attrName>
                                        </p:attrNameLst>
                                      </p:cBhvr>
                                      <p:tavLst>
                                        <p:tav tm="0">
                                          <p:val>
                                            <p:strVal val="1+#ppt_w/2"/>
                                          </p:val>
                                        </p:tav>
                                        <p:tav tm="100000">
                                          <p:val>
                                            <p:strVal val="#ppt_x"/>
                                          </p:val>
                                        </p:tav>
                                      </p:tavLst>
                                    </p:anim>
                                    <p:anim calcmode="lin" valueType="num">
                                      <p:cBhvr additive="base">
                                        <p:cTn id="8" dur="500" fill="hold"/>
                                        <p:tgtEl>
                                          <p:spTgt spid="7373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3735"/>
                                        </p:tgtEl>
                                        <p:attrNameLst>
                                          <p:attrName>style.visibility</p:attrName>
                                        </p:attrNameLst>
                                      </p:cBhvr>
                                      <p:to>
                                        <p:strVal val="visible"/>
                                      </p:to>
                                    </p:set>
                                    <p:anim calcmode="lin" valueType="num">
                                      <p:cBhvr additive="base">
                                        <p:cTn id="13" dur="500" fill="hold"/>
                                        <p:tgtEl>
                                          <p:spTgt spid="73735"/>
                                        </p:tgtEl>
                                        <p:attrNameLst>
                                          <p:attrName>ppt_x</p:attrName>
                                        </p:attrNameLst>
                                      </p:cBhvr>
                                      <p:tavLst>
                                        <p:tav tm="0">
                                          <p:val>
                                            <p:strVal val="1+#ppt_w/2"/>
                                          </p:val>
                                        </p:tav>
                                        <p:tav tm="100000">
                                          <p:val>
                                            <p:strVal val="#ppt_x"/>
                                          </p:val>
                                        </p:tav>
                                      </p:tavLst>
                                    </p:anim>
                                    <p:anim calcmode="lin" valueType="num">
                                      <p:cBhvr additive="base">
                                        <p:cTn id="14" dur="500" fill="hold"/>
                                        <p:tgtEl>
                                          <p:spTgt spid="737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4" grpId="0" animBg="1"/>
      <p:bldP spid="73735" grpId="0" animBg="1"/>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44</a:t>
            </a:r>
          </a:p>
        </p:txBody>
      </p:sp>
    </p:spTree>
    <p:extLst>
      <p:ext uri="{BB962C8B-B14F-4D97-AF65-F5344CB8AC3E}">
        <p14:creationId xmlns:p14="http://schemas.microsoft.com/office/powerpoint/2010/main" val="317155699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45</a:t>
            </a:r>
          </a:p>
        </p:txBody>
      </p:sp>
    </p:spTree>
    <p:extLst>
      <p:ext uri="{BB962C8B-B14F-4D97-AF65-F5344CB8AC3E}">
        <p14:creationId xmlns:p14="http://schemas.microsoft.com/office/powerpoint/2010/main" val="84928141"/>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a:t>
            </a:r>
            <a:r>
              <a:rPr lang="en-US" sz="5400" b="1" dirty="0">
                <a:solidFill>
                  <a:srgbClr val="FFFF00"/>
                </a:solidFill>
                <a:effectLst>
                  <a:glow rad="127000">
                    <a:schemeClr val="tx1"/>
                  </a:glow>
                </a:effectLst>
                <a:latin typeface="Arial" charset="0"/>
                <a:ea typeface="ＭＳ Ｐゴシック" charset="0"/>
                <a:cs typeface="ＭＳ Ｐゴシック" charset="0"/>
              </a:rPr>
              <a:t>comfort</a:t>
            </a:r>
            <a:r>
              <a:rPr lang="en-US" sz="5400" b="1" dirty="0">
                <a:effectLst>
                  <a:glow rad="127000">
                    <a:schemeClr val="tx1"/>
                  </a:glow>
                </a:effectLst>
                <a:latin typeface="Arial" charset="0"/>
                <a:ea typeface="ＭＳ Ｐゴシック" charset="0"/>
                <a:cs typeface="ＭＳ Ｐゴシック" charset="0"/>
              </a:rPr>
              <a:t> even those he disciplines?</a:t>
            </a: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Tree>
    <p:extLst>
      <p:ext uri="{BB962C8B-B14F-4D97-AF65-F5344CB8AC3E}">
        <p14:creationId xmlns:p14="http://schemas.microsoft.com/office/powerpoint/2010/main" val="3808624321"/>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 God calls messengers who are </a:t>
            </a:r>
            <a:r>
              <a:rPr lang="en-US" sz="4800" b="1" dirty="0">
                <a:solidFill>
                  <a:srgbClr val="FFFF00"/>
                </a:solidFill>
                <a:effectLst>
                  <a:glow rad="127000">
                    <a:schemeClr val="tx1"/>
                  </a:glow>
                </a:effectLst>
                <a:latin typeface="Arial" charset="0"/>
                <a:ea typeface="ＭＳ Ｐゴシック" charset="0"/>
                <a:cs typeface="ＭＳ Ｐゴシック" charset="0"/>
              </a:rPr>
              <a:t>honest</a:t>
            </a:r>
            <a:r>
              <a:rPr lang="en-US" sz="4800" b="1" dirty="0">
                <a:effectLst>
                  <a:glow rad="127000">
                    <a:schemeClr val="tx1"/>
                  </a:glow>
                </a:effectLst>
                <a:latin typeface="Arial" charset="0"/>
                <a:ea typeface="ＭＳ Ｐゴシック" charset="0"/>
                <a:cs typeface="ＭＳ Ｐゴシック" charset="0"/>
              </a:rPr>
              <a:t> with us (Jer 1).</a:t>
            </a:r>
          </a:p>
        </p:txBody>
      </p:sp>
      <p:sp>
        <p:nvSpPr>
          <p:cNvPr id="2" name="Rectangle 1"/>
          <p:cNvSpPr/>
          <p:nvPr/>
        </p:nvSpPr>
        <p:spPr>
          <a:xfrm>
            <a:off x="136625" y="4420380"/>
            <a:ext cx="4235398"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How does God comfort even those he disciplines</a:t>
            </a:r>
            <a:r>
              <a:rPr kumimoji="0" lang="en-SG"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a:t>
            </a:r>
            <a:endPar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583282576"/>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7140"/>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 God has limited discipline but unlimited </a:t>
            </a:r>
            <a:r>
              <a:rPr lang="en-US" sz="4800" b="1" dirty="0">
                <a:solidFill>
                  <a:srgbClr val="FFFF00"/>
                </a:solidFill>
                <a:effectLst>
                  <a:glow rad="127000">
                    <a:schemeClr val="tx1"/>
                  </a:glow>
                </a:effectLst>
                <a:latin typeface="Arial" charset="0"/>
                <a:ea typeface="ＭＳ Ｐゴシック" charset="0"/>
                <a:cs typeface="ＭＳ Ｐゴシック" charset="0"/>
              </a:rPr>
              <a:t>blessing</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(Jer 2–45).</a:t>
            </a:r>
          </a:p>
        </p:txBody>
      </p:sp>
      <p:sp>
        <p:nvSpPr>
          <p:cNvPr id="2" name="Rectangle 1"/>
          <p:cNvSpPr/>
          <p:nvPr/>
        </p:nvSpPr>
        <p:spPr>
          <a:xfrm>
            <a:off x="136625" y="4420380"/>
            <a:ext cx="4235398"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How does God comfort even those he disciplines</a:t>
            </a:r>
            <a:r>
              <a:rPr kumimoji="0" lang="en-SG" sz="36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a:t>
            </a:r>
            <a:endPar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mn-ea"/>
              <a:cs typeface="Arial"/>
            </a:endParaRPr>
          </a:p>
        </p:txBody>
      </p:sp>
    </p:spTree>
    <p:extLst>
      <p:ext uri="{BB962C8B-B14F-4D97-AF65-F5344CB8AC3E}">
        <p14:creationId xmlns:p14="http://schemas.microsoft.com/office/powerpoint/2010/main" val="3618551569"/>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III. God applies the same standard to all </a:t>
            </a:r>
            <a:r>
              <a:rPr lang="en-US" sz="4800" b="1" dirty="0">
                <a:solidFill>
                  <a:srgbClr val="FFFF00"/>
                </a:solidFill>
                <a:effectLst>
                  <a:glow rad="127000">
                    <a:schemeClr val="tx1"/>
                  </a:glow>
                </a:effectLst>
                <a:latin typeface="Arial" charset="0"/>
                <a:ea typeface="ＭＳ Ｐゴシック" charset="0"/>
                <a:cs typeface="ＭＳ Ｐゴシック" charset="0"/>
              </a:rPr>
              <a:t>people</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(Jer 46–51).</a:t>
            </a:r>
          </a:p>
        </p:txBody>
      </p:sp>
      <p:sp>
        <p:nvSpPr>
          <p:cNvPr id="2" name="Rectangle 1"/>
          <p:cNvSpPr/>
          <p:nvPr/>
        </p:nvSpPr>
        <p:spPr>
          <a:xfrm>
            <a:off x="136625" y="4420380"/>
            <a:ext cx="4235398"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How does God comfort even those he disciplines</a:t>
            </a:r>
            <a:r>
              <a:rPr kumimoji="0" lang="en-SG"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a:t>
            </a:r>
            <a:endPar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1821468117"/>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46</a:t>
            </a:r>
          </a:p>
        </p:txBody>
      </p:sp>
    </p:spTree>
    <p:extLst>
      <p:ext uri="{BB962C8B-B14F-4D97-AF65-F5344CB8AC3E}">
        <p14:creationId xmlns:p14="http://schemas.microsoft.com/office/powerpoint/2010/main" val="3082406813"/>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4" name="Explosion 1 3"/>
          <p:cNvSpPr/>
          <p:nvPr/>
        </p:nvSpPr>
        <p:spPr bwMode="auto">
          <a:xfrm>
            <a:off x="4560957" y="445369"/>
            <a:ext cx="2528957" cy="1619765"/>
          </a:xfrm>
          <a:prstGeom prst="irregularSeal1">
            <a:avLst/>
          </a:prstGeom>
          <a:solidFill>
            <a:srgbClr val="FF0000"/>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8" charset="0"/>
              <a:ea typeface="+mn-ea"/>
              <a:cs typeface="+mn-cs"/>
            </a:endParaRPr>
          </a:p>
        </p:txBody>
      </p:sp>
      <p:sp>
        <p:nvSpPr>
          <p:cNvPr id="219138" name="Text Box 5"/>
          <p:cNvSpPr txBox="1">
            <a:spLocks noChangeArrowheads="1"/>
          </p:cNvSpPr>
          <p:nvPr/>
        </p:nvSpPr>
        <p:spPr bwMode="auto">
          <a:xfrm>
            <a:off x="8383228" y="-11657"/>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457</a:t>
            </a:r>
          </a:p>
        </p:txBody>
      </p:sp>
      <p:sp>
        <p:nvSpPr>
          <p:cNvPr id="219137" name="Rectangle 2"/>
          <p:cNvSpPr>
            <a:spLocks noGrp="1" noChangeArrowheads="1"/>
          </p:cNvSpPr>
          <p:nvPr>
            <p:ph type="ctrTitle"/>
          </p:nvPr>
        </p:nvSpPr>
        <p:spPr>
          <a:xfrm>
            <a:off x="0" y="44624"/>
            <a:ext cx="8350240" cy="682261"/>
          </a:xfrm>
          <a:solidFill>
            <a:srgbClr val="000000"/>
          </a:solidFill>
        </p:spPr>
        <p:txBody>
          <a:bodyPr/>
          <a:lstStyle/>
          <a:p>
            <a:pPr eaLnBrk="1" hangingPunct="1"/>
            <a:r>
              <a:rPr kumimoji="1" lang="en-US" altLang="zh-CN" sz="2800" b="1" dirty="0">
                <a:solidFill>
                  <a:schemeClr val="bg1"/>
                </a:solidFill>
                <a:latin typeface="Arial" charset="0"/>
              </a:rPr>
              <a:t>Judgment on the 12-Nation Coalition (Isa 13–23)</a:t>
            </a:r>
            <a:endParaRPr kumimoji="1" lang="en-US" altLang="zh-CN" sz="1800" b="1" dirty="0">
              <a:solidFill>
                <a:schemeClr val="bg1"/>
              </a:solidFill>
              <a:latin typeface="Arial" charset="0"/>
            </a:endParaRPr>
          </a:p>
        </p:txBody>
      </p:sp>
      <p:sp>
        <p:nvSpPr>
          <p:cNvPr id="11" name="Text Box 4"/>
          <p:cNvSpPr txBox="1">
            <a:spLocks noChangeArrowheads="1"/>
          </p:cNvSpPr>
          <p:nvPr/>
        </p:nvSpPr>
        <p:spPr bwMode="auto">
          <a:xfrm>
            <a:off x="9283968" y="0"/>
            <a:ext cx="4433887" cy="7204152"/>
          </a:xfrm>
          <a:prstGeom prst="rect">
            <a:avLst/>
          </a:prstGeom>
          <a:solidFill>
            <a:srgbClr val="0000FF"/>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Babylon</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Philistia</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Moab</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Damascus (Syria)</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Israel</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Ethiopia</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Egypt</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Babylon by the Sea</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Edom</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Arabia</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Jerusalem (Judah)</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Tyre</a:t>
            </a:r>
          </a:p>
          <a:p>
            <a:pPr marL="0" marR="0" lvl="0" indent="0" algn="ctr" defTabSz="449263" rtl="0" eaLnBrk="1" fontAlgn="base" latinLnBrk="0" hangingPunct="1">
              <a:lnSpc>
                <a:spcPct val="100000"/>
              </a:lnSpc>
              <a:spcBef>
                <a:spcPts val="1500"/>
              </a:spcBef>
              <a:spcAft>
                <a:spcPct val="0"/>
              </a:spcAft>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2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 name="TextBox 2"/>
          <p:cNvSpPr txBox="1"/>
          <p:nvPr/>
        </p:nvSpPr>
        <p:spPr>
          <a:xfrm>
            <a:off x="2553177" y="2633957"/>
            <a:ext cx="1257075"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Israel</a:t>
            </a:r>
          </a:p>
        </p:txBody>
      </p:sp>
      <p:sp>
        <p:nvSpPr>
          <p:cNvPr id="12" name="TextBox 11"/>
          <p:cNvSpPr txBox="1"/>
          <p:nvPr/>
        </p:nvSpPr>
        <p:spPr>
          <a:xfrm>
            <a:off x="4836313" y="732496"/>
            <a:ext cx="2038388"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Assyria</a:t>
            </a:r>
          </a:p>
        </p:txBody>
      </p:sp>
      <p:sp>
        <p:nvSpPr>
          <p:cNvPr id="14" name="TextBox 13"/>
          <p:cNvSpPr txBox="1"/>
          <p:nvPr/>
        </p:nvSpPr>
        <p:spPr>
          <a:xfrm>
            <a:off x="518313" y="4594264"/>
            <a:ext cx="1324601"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Egypt</a:t>
            </a:r>
          </a:p>
        </p:txBody>
      </p:sp>
      <p:sp>
        <p:nvSpPr>
          <p:cNvPr id="17" name="TextBox 16"/>
          <p:cNvSpPr txBox="1"/>
          <p:nvPr/>
        </p:nvSpPr>
        <p:spPr>
          <a:xfrm>
            <a:off x="3304884" y="3876796"/>
            <a:ext cx="1256073"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Moab</a:t>
            </a:r>
          </a:p>
        </p:txBody>
      </p:sp>
      <p:sp>
        <p:nvSpPr>
          <p:cNvPr id="18" name="TextBox 17"/>
          <p:cNvSpPr txBox="1"/>
          <p:nvPr/>
        </p:nvSpPr>
        <p:spPr>
          <a:xfrm>
            <a:off x="3356487" y="1855482"/>
            <a:ext cx="1188547"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Syria</a:t>
            </a:r>
          </a:p>
        </p:txBody>
      </p:sp>
      <p:sp>
        <p:nvSpPr>
          <p:cNvPr id="19" name="TextBox 18"/>
          <p:cNvSpPr txBox="1"/>
          <p:nvPr/>
        </p:nvSpPr>
        <p:spPr>
          <a:xfrm>
            <a:off x="1564393" y="3566872"/>
            <a:ext cx="1758214"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Philistia</a:t>
            </a:r>
          </a:p>
        </p:txBody>
      </p:sp>
      <p:sp>
        <p:nvSpPr>
          <p:cNvPr id="20" name="TextBox 19"/>
          <p:cNvSpPr txBox="1"/>
          <p:nvPr/>
        </p:nvSpPr>
        <p:spPr>
          <a:xfrm>
            <a:off x="1240573" y="6195570"/>
            <a:ext cx="1803298"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Ethiopia</a:t>
            </a:r>
          </a:p>
        </p:txBody>
      </p:sp>
      <p:sp>
        <p:nvSpPr>
          <p:cNvPr id="21" name="TextBox 20"/>
          <p:cNvSpPr txBox="1"/>
          <p:nvPr/>
        </p:nvSpPr>
        <p:spPr>
          <a:xfrm>
            <a:off x="3471355" y="5903182"/>
            <a:ext cx="1461859"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Arabia</a:t>
            </a:r>
          </a:p>
        </p:txBody>
      </p:sp>
      <p:sp>
        <p:nvSpPr>
          <p:cNvPr id="22" name="TextBox 21"/>
          <p:cNvSpPr txBox="1"/>
          <p:nvPr/>
        </p:nvSpPr>
        <p:spPr>
          <a:xfrm>
            <a:off x="5409464" y="2982096"/>
            <a:ext cx="1803498"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Babylon</a:t>
            </a:r>
          </a:p>
        </p:txBody>
      </p:sp>
      <p:sp>
        <p:nvSpPr>
          <p:cNvPr id="23" name="TextBox 22"/>
          <p:cNvSpPr txBox="1"/>
          <p:nvPr/>
        </p:nvSpPr>
        <p:spPr>
          <a:xfrm>
            <a:off x="6758610" y="3909748"/>
            <a:ext cx="1991492"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Babylon by the Sea</a:t>
            </a:r>
          </a:p>
        </p:txBody>
      </p:sp>
      <p:sp>
        <p:nvSpPr>
          <p:cNvPr id="24" name="TextBox 23"/>
          <p:cNvSpPr txBox="1"/>
          <p:nvPr/>
        </p:nvSpPr>
        <p:spPr>
          <a:xfrm>
            <a:off x="2553177" y="3147041"/>
            <a:ext cx="1393130"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Judah</a:t>
            </a:r>
          </a:p>
        </p:txBody>
      </p:sp>
      <p:sp>
        <p:nvSpPr>
          <p:cNvPr id="25" name="TextBox 24"/>
          <p:cNvSpPr txBox="1"/>
          <p:nvPr/>
        </p:nvSpPr>
        <p:spPr>
          <a:xfrm>
            <a:off x="3043871" y="4494524"/>
            <a:ext cx="1324601"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Edom</a:t>
            </a:r>
          </a:p>
        </p:txBody>
      </p:sp>
      <p:sp>
        <p:nvSpPr>
          <p:cNvPr id="26" name="TextBox 25"/>
          <p:cNvSpPr txBox="1"/>
          <p:nvPr/>
        </p:nvSpPr>
        <p:spPr>
          <a:xfrm>
            <a:off x="3043871" y="1271412"/>
            <a:ext cx="2123097" cy="58477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Phoenicia</a:t>
            </a:r>
          </a:p>
        </p:txBody>
      </p:sp>
    </p:spTree>
    <p:extLst>
      <p:ext uri="{BB962C8B-B14F-4D97-AF65-F5344CB8AC3E}">
        <p14:creationId xmlns:p14="http://schemas.microsoft.com/office/powerpoint/2010/main" val="222020809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500" fill="hold"/>
                                        <p:tgtEl>
                                          <p:spTgt spid="19"/>
                                        </p:tgtEl>
                                        <p:attrNameLst>
                                          <p:attrName>ppt_w</p:attrName>
                                        </p:attrNameLst>
                                      </p:cBhvr>
                                      <p:tavLst>
                                        <p:tav tm="0">
                                          <p:val>
                                            <p:fltVal val="0"/>
                                          </p:val>
                                        </p:tav>
                                        <p:tav tm="100000">
                                          <p:val>
                                            <p:strVal val="#ppt_w"/>
                                          </p:val>
                                        </p:tav>
                                      </p:tavLst>
                                    </p:anim>
                                    <p:anim calcmode="lin" valueType="num">
                                      <p:cBhvr>
                                        <p:cTn id="14" dur="500" fill="hold"/>
                                        <p:tgtEl>
                                          <p:spTgt spid="19"/>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500" fill="hold"/>
                                        <p:tgtEl>
                                          <p:spTgt spid="20"/>
                                        </p:tgtEl>
                                        <p:attrNameLst>
                                          <p:attrName>ppt_w</p:attrName>
                                        </p:attrNameLst>
                                      </p:cBhvr>
                                      <p:tavLst>
                                        <p:tav tm="0">
                                          <p:val>
                                            <p:fltVal val="0"/>
                                          </p:val>
                                        </p:tav>
                                        <p:tav tm="100000">
                                          <p:val>
                                            <p:strVal val="#ppt_w"/>
                                          </p:val>
                                        </p:tav>
                                      </p:tavLst>
                                    </p:anim>
                                    <p:anim calcmode="lin" valueType="num">
                                      <p:cBhvr>
                                        <p:cTn id="38"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00" fill="hold"/>
                                        <p:tgtEl>
                                          <p:spTgt spid="23"/>
                                        </p:tgtEl>
                                        <p:attrNameLst>
                                          <p:attrName>ppt_w</p:attrName>
                                        </p:attrNameLst>
                                      </p:cBhvr>
                                      <p:tavLst>
                                        <p:tav tm="0">
                                          <p:val>
                                            <p:fltVal val="0"/>
                                          </p:val>
                                        </p:tav>
                                        <p:tav tm="100000">
                                          <p:val>
                                            <p:strVal val="#ppt_w"/>
                                          </p:val>
                                        </p:tav>
                                      </p:tavLst>
                                    </p:anim>
                                    <p:anim calcmode="lin" valueType="num">
                                      <p:cBhvr>
                                        <p:cTn id="50" dur="500" fill="hold"/>
                                        <p:tgtEl>
                                          <p:spTgt spid="23"/>
                                        </p:tgtEl>
                                        <p:attrNameLst>
                                          <p:attrName>ppt_h</p:attrName>
                                        </p:attrNameLst>
                                      </p:cBhvr>
                                      <p:tavLst>
                                        <p:tav tm="0">
                                          <p:val>
                                            <p:fltVal val="0"/>
                                          </p:val>
                                        </p:tav>
                                        <p:tav tm="100000">
                                          <p:val>
                                            <p:strVal val="#ppt_h"/>
                                          </p:val>
                                        </p:tav>
                                      </p:tavLst>
                                    </p:anim>
                                  </p:childTnLst>
                                </p:cTn>
                              </p:par>
                            </p:childTnLst>
                          </p:cTn>
                        </p:par>
                      </p:childTnLst>
                    </p:cTn>
                  </p:par>
                  <p:par>
                    <p:cTn id="51" fill="hold">
                      <p:stCondLst>
                        <p:cond delay="indefinite"/>
                      </p:stCondLst>
                      <p:childTnLst>
                        <p:par>
                          <p:cTn id="52" fill="hold">
                            <p:stCondLst>
                              <p:cond delay="0"/>
                            </p:stCondLst>
                            <p:childTnLst>
                              <p:par>
                                <p:cTn id="53" presetID="23" presetClass="entr" presetSubtype="16"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 calcmode="lin" valueType="num">
                                      <p:cBhvr>
                                        <p:cTn id="55" dur="500" fill="hold"/>
                                        <p:tgtEl>
                                          <p:spTgt spid="25"/>
                                        </p:tgtEl>
                                        <p:attrNameLst>
                                          <p:attrName>ppt_w</p:attrName>
                                        </p:attrNameLst>
                                      </p:cBhvr>
                                      <p:tavLst>
                                        <p:tav tm="0">
                                          <p:val>
                                            <p:fltVal val="0"/>
                                          </p:val>
                                        </p:tav>
                                        <p:tav tm="100000">
                                          <p:val>
                                            <p:strVal val="#ppt_w"/>
                                          </p:val>
                                        </p:tav>
                                      </p:tavLst>
                                    </p:anim>
                                    <p:anim calcmode="lin" valueType="num">
                                      <p:cBhvr>
                                        <p:cTn id="56"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57" fill="hold">
                      <p:stCondLst>
                        <p:cond delay="indefinite"/>
                      </p:stCondLst>
                      <p:childTnLst>
                        <p:par>
                          <p:cTn id="58" fill="hold">
                            <p:stCondLst>
                              <p:cond delay="0"/>
                            </p:stCondLst>
                            <p:childTnLst>
                              <p:par>
                                <p:cTn id="59" presetID="23" presetClass="entr" presetSubtype="16"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p:cTn id="61" dur="500" fill="hold"/>
                                        <p:tgtEl>
                                          <p:spTgt spid="21"/>
                                        </p:tgtEl>
                                        <p:attrNameLst>
                                          <p:attrName>ppt_w</p:attrName>
                                        </p:attrNameLst>
                                      </p:cBhvr>
                                      <p:tavLst>
                                        <p:tav tm="0">
                                          <p:val>
                                            <p:fltVal val="0"/>
                                          </p:val>
                                        </p:tav>
                                        <p:tav tm="100000">
                                          <p:val>
                                            <p:strVal val="#ppt_w"/>
                                          </p:val>
                                        </p:tav>
                                      </p:tavLst>
                                    </p:anim>
                                    <p:anim calcmode="lin" valueType="num">
                                      <p:cBhvr>
                                        <p:cTn id="62"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23" presetClass="entr" presetSubtype="16" fill="hold" grpId="0" nodeType="click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500" fill="hold"/>
                                        <p:tgtEl>
                                          <p:spTgt spid="24"/>
                                        </p:tgtEl>
                                        <p:attrNameLst>
                                          <p:attrName>ppt_w</p:attrName>
                                        </p:attrNameLst>
                                      </p:cBhvr>
                                      <p:tavLst>
                                        <p:tav tm="0">
                                          <p:val>
                                            <p:fltVal val="0"/>
                                          </p:val>
                                        </p:tav>
                                        <p:tav tm="100000">
                                          <p:val>
                                            <p:strVal val="#ppt_w"/>
                                          </p:val>
                                        </p:tav>
                                      </p:tavLst>
                                    </p:anim>
                                    <p:anim calcmode="lin" valueType="num">
                                      <p:cBhvr>
                                        <p:cTn id="68" dur="500" fill="hold"/>
                                        <p:tgtEl>
                                          <p:spTgt spid="24"/>
                                        </p:tgtEl>
                                        <p:attrNameLst>
                                          <p:attrName>ppt_h</p:attrName>
                                        </p:attrNameLst>
                                      </p:cBhvr>
                                      <p:tavLst>
                                        <p:tav tm="0">
                                          <p:val>
                                            <p:fltVal val="0"/>
                                          </p:val>
                                        </p:tav>
                                        <p:tav tm="100000">
                                          <p:val>
                                            <p:strVal val="#ppt_h"/>
                                          </p:val>
                                        </p:tav>
                                      </p:tavLst>
                                    </p:anim>
                                  </p:childTnLst>
                                </p:cTn>
                              </p:par>
                            </p:childTnLst>
                          </p:cTn>
                        </p:par>
                      </p:childTnLst>
                    </p:cTn>
                  </p:par>
                  <p:par>
                    <p:cTn id="69" fill="hold">
                      <p:stCondLst>
                        <p:cond delay="indefinite"/>
                      </p:stCondLst>
                      <p:childTnLst>
                        <p:par>
                          <p:cTn id="70" fill="hold">
                            <p:stCondLst>
                              <p:cond delay="0"/>
                            </p:stCondLst>
                            <p:childTnLst>
                              <p:par>
                                <p:cTn id="71" presetID="23" presetClass="entr" presetSubtype="16" fill="hold" grpId="0" nodeType="click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p:cTn id="73" dur="500" fill="hold"/>
                                        <p:tgtEl>
                                          <p:spTgt spid="26"/>
                                        </p:tgtEl>
                                        <p:attrNameLst>
                                          <p:attrName>ppt_w</p:attrName>
                                        </p:attrNameLst>
                                      </p:cBhvr>
                                      <p:tavLst>
                                        <p:tav tm="0">
                                          <p:val>
                                            <p:fltVal val="0"/>
                                          </p:val>
                                        </p:tav>
                                        <p:tav tm="100000">
                                          <p:val>
                                            <p:strVal val="#ppt_w"/>
                                          </p:val>
                                        </p:tav>
                                      </p:tavLst>
                                    </p:anim>
                                    <p:anim calcmode="lin" valueType="num">
                                      <p:cBhvr>
                                        <p:cTn id="74" dur="500" fill="hold"/>
                                        <p:tgtEl>
                                          <p:spTgt spid="2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7" grpId="0"/>
      <p:bldP spid="18" grpId="0"/>
      <p:bldP spid="19" grpId="0"/>
      <p:bldP spid="20" grpId="0"/>
      <p:bldP spid="21" grpId="0"/>
      <p:bldP spid="22" grpId="0"/>
      <p:bldP spid="23" grpId="0"/>
      <p:bldP spid="24" grpId="0"/>
      <p:bldP spid="25" grpId="0"/>
      <p:bldP spid="26" grpId="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2833" name="Picture 2" descr="Israel Neighbors Labele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65750" y="0"/>
            <a:ext cx="9144000" cy="6545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32834" name="Picture 3" descr="Israel Neighbors Blank.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6988"/>
            <a:ext cx="9215438"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2835" name="Title 1"/>
          <p:cNvSpPr>
            <a:spLocks noGrp="1"/>
          </p:cNvSpPr>
          <p:nvPr>
            <p:ph type="title"/>
          </p:nvPr>
        </p:nvSpPr>
        <p:spPr>
          <a:xfrm>
            <a:off x="215900" y="115888"/>
            <a:ext cx="2411413" cy="3241675"/>
          </a:xfrm>
          <a:solidFill>
            <a:srgbClr val="000000"/>
          </a:solidFill>
        </p:spPr>
        <p:txBody>
          <a:bodyPr anchor="t"/>
          <a:lstStyle/>
          <a:p>
            <a:pPr algn="ctr"/>
            <a:r>
              <a:rPr lang="en-US" b="1" dirty="0">
                <a:solidFill>
                  <a:srgbClr val="FFFFFF"/>
                </a:solidFill>
                <a:latin typeface="Arial" charset="0"/>
                <a:ea typeface="新細明體" charset="0"/>
              </a:rPr>
              <a:t>Nations to Be Judged (Ezekiel 25–32) </a:t>
            </a:r>
          </a:p>
        </p:txBody>
      </p:sp>
      <p:sp>
        <p:nvSpPr>
          <p:cNvPr id="5" name="Title 1"/>
          <p:cNvSpPr txBox="1">
            <a:spLocks/>
          </p:cNvSpPr>
          <p:nvPr/>
        </p:nvSpPr>
        <p:spPr bwMode="auto">
          <a:xfrm>
            <a:off x="6301934" y="3644900"/>
            <a:ext cx="2447925" cy="11271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Ammon</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(25:1-7)</a:t>
            </a:r>
          </a:p>
        </p:txBody>
      </p:sp>
      <p:sp>
        <p:nvSpPr>
          <p:cNvPr id="6" name="Title 1"/>
          <p:cNvSpPr txBox="1">
            <a:spLocks/>
          </p:cNvSpPr>
          <p:nvPr/>
        </p:nvSpPr>
        <p:spPr bwMode="auto">
          <a:xfrm>
            <a:off x="6301934" y="4728295"/>
            <a:ext cx="2735262" cy="10085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Moab </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(25:8-11)</a:t>
            </a:r>
          </a:p>
        </p:txBody>
      </p:sp>
      <p:sp>
        <p:nvSpPr>
          <p:cNvPr id="7" name="Title 1"/>
          <p:cNvSpPr txBox="1">
            <a:spLocks/>
          </p:cNvSpPr>
          <p:nvPr/>
        </p:nvSpPr>
        <p:spPr bwMode="auto">
          <a:xfrm>
            <a:off x="4754995" y="5827602"/>
            <a:ext cx="2736850" cy="10085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Edom</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(25:12-14)</a:t>
            </a:r>
          </a:p>
        </p:txBody>
      </p:sp>
      <p:sp>
        <p:nvSpPr>
          <p:cNvPr id="8" name="Title 1"/>
          <p:cNvSpPr txBox="1">
            <a:spLocks/>
          </p:cNvSpPr>
          <p:nvPr/>
        </p:nvSpPr>
        <p:spPr bwMode="auto">
          <a:xfrm>
            <a:off x="2339975" y="4221163"/>
            <a:ext cx="2736850" cy="12240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Philistia</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(25:15-17)</a:t>
            </a:r>
          </a:p>
        </p:txBody>
      </p:sp>
      <p:sp>
        <p:nvSpPr>
          <p:cNvPr id="9" name="Title 1"/>
          <p:cNvSpPr txBox="1">
            <a:spLocks/>
          </p:cNvSpPr>
          <p:nvPr/>
        </p:nvSpPr>
        <p:spPr bwMode="auto">
          <a:xfrm>
            <a:off x="2843213" y="1700213"/>
            <a:ext cx="2736850" cy="1108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Tyre</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(26:1–28:19)</a:t>
            </a:r>
          </a:p>
        </p:txBody>
      </p:sp>
      <p:sp>
        <p:nvSpPr>
          <p:cNvPr id="10" name="Title 1"/>
          <p:cNvSpPr txBox="1">
            <a:spLocks/>
          </p:cNvSpPr>
          <p:nvPr/>
        </p:nvSpPr>
        <p:spPr bwMode="auto">
          <a:xfrm>
            <a:off x="3563938" y="210568"/>
            <a:ext cx="2736850" cy="11081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Sidon</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(28:20-26)</a:t>
            </a:r>
          </a:p>
        </p:txBody>
      </p:sp>
      <p:sp>
        <p:nvSpPr>
          <p:cNvPr id="11" name="Title 1"/>
          <p:cNvSpPr txBox="1">
            <a:spLocks/>
          </p:cNvSpPr>
          <p:nvPr/>
        </p:nvSpPr>
        <p:spPr bwMode="auto">
          <a:xfrm>
            <a:off x="827088" y="5566894"/>
            <a:ext cx="2736850" cy="1175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75" tIns="46038" rIns="92075" bIns="46038"/>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Egypt</a:t>
            </a:r>
            <a:b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br>
            <a:r>
              <a:rPr kumimoji="0" lang="en-US" sz="3200" b="1" i="1" u="none" strike="noStrike" kern="1200" cap="none" spc="0" normalizeH="0" baseline="0" noProof="0" dirty="0">
                <a:ln>
                  <a:noFill/>
                </a:ln>
                <a:solidFill>
                  <a:srgbClr val="F7FFFB"/>
                </a:solidFill>
                <a:effectLst>
                  <a:glow rad="228600">
                    <a:srgbClr val="000000">
                      <a:alpha val="83000"/>
                    </a:srgbClr>
                  </a:glow>
                </a:effectLst>
                <a:uLnTx/>
                <a:uFillTx/>
                <a:latin typeface="Arial" charset="0"/>
                <a:ea typeface="新細明體" charset="0"/>
                <a:cs typeface="新細明體" charset="0"/>
              </a:rPr>
              <a:t>(29–32)</a:t>
            </a:r>
          </a:p>
        </p:txBody>
      </p:sp>
    </p:spTree>
    <p:extLst>
      <p:ext uri="{BB962C8B-B14F-4D97-AF65-F5344CB8AC3E}">
        <p14:creationId xmlns:p14="http://schemas.microsoft.com/office/powerpoint/2010/main" val="12256659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strVal val="#ppt_w*0.70"/>
                                          </p:val>
                                        </p:tav>
                                        <p:tav tm="100000">
                                          <p:val>
                                            <p:strVal val="#ppt_w"/>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animEffect transition="in" filter="fade">
                                      <p:cBhvr>
                                        <p:cTn id="30" dur="1000"/>
                                        <p:tgtEl>
                                          <p:spTgt spid="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1000" fill="hold"/>
                                        <p:tgtEl>
                                          <p:spTgt spid="9"/>
                                        </p:tgtEl>
                                        <p:attrNameLst>
                                          <p:attrName>ppt_w</p:attrName>
                                        </p:attrNameLst>
                                      </p:cBhvr>
                                      <p:tavLst>
                                        <p:tav tm="0">
                                          <p:val>
                                            <p:strVal val="#ppt_w*0.70"/>
                                          </p:val>
                                        </p:tav>
                                        <p:tav tm="100000">
                                          <p:val>
                                            <p:strVal val="#ppt_w"/>
                                          </p:val>
                                        </p:tav>
                                      </p:tavLst>
                                    </p:anim>
                                    <p:anim calcmode="lin" valueType="num">
                                      <p:cBhvr>
                                        <p:cTn id="36" dur="1000" fill="hold"/>
                                        <p:tgtEl>
                                          <p:spTgt spid="9"/>
                                        </p:tgtEl>
                                        <p:attrNameLst>
                                          <p:attrName>ppt_h</p:attrName>
                                        </p:attrNameLst>
                                      </p:cBhvr>
                                      <p:tavLst>
                                        <p:tav tm="0">
                                          <p:val>
                                            <p:strVal val="#ppt_h"/>
                                          </p:val>
                                        </p:tav>
                                        <p:tav tm="100000">
                                          <p:val>
                                            <p:strVal val="#ppt_h"/>
                                          </p:val>
                                        </p:tav>
                                      </p:tavLst>
                                    </p:anim>
                                    <p:animEffect transition="in" filter="fade">
                                      <p:cBhvr>
                                        <p:cTn id="37" dur="10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1000" fill="hold"/>
                                        <p:tgtEl>
                                          <p:spTgt spid="10"/>
                                        </p:tgtEl>
                                        <p:attrNameLst>
                                          <p:attrName>ppt_w</p:attrName>
                                        </p:attrNameLst>
                                      </p:cBhvr>
                                      <p:tavLst>
                                        <p:tav tm="0">
                                          <p:val>
                                            <p:strVal val="#ppt_w*0.70"/>
                                          </p:val>
                                        </p:tav>
                                        <p:tav tm="100000">
                                          <p:val>
                                            <p:strVal val="#ppt_w"/>
                                          </p:val>
                                        </p:tav>
                                      </p:tavLst>
                                    </p:anim>
                                    <p:anim calcmode="lin" valueType="num">
                                      <p:cBhvr>
                                        <p:cTn id="43" dur="1000" fill="hold"/>
                                        <p:tgtEl>
                                          <p:spTgt spid="10"/>
                                        </p:tgtEl>
                                        <p:attrNameLst>
                                          <p:attrName>ppt_h</p:attrName>
                                        </p:attrNameLst>
                                      </p:cBhvr>
                                      <p:tavLst>
                                        <p:tav tm="0">
                                          <p:val>
                                            <p:strVal val="#ppt_h"/>
                                          </p:val>
                                        </p:tav>
                                        <p:tav tm="100000">
                                          <p:val>
                                            <p:strVal val="#ppt_h"/>
                                          </p:val>
                                        </p:tav>
                                      </p:tavLst>
                                    </p:anim>
                                    <p:animEffect transition="in" filter="fade">
                                      <p:cBhvr>
                                        <p:cTn id="44" dur="1000"/>
                                        <p:tgtEl>
                                          <p:spTgt spid="1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5"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1000" fill="hold"/>
                                        <p:tgtEl>
                                          <p:spTgt spid="11"/>
                                        </p:tgtEl>
                                        <p:attrNameLst>
                                          <p:attrName>ppt_w</p:attrName>
                                        </p:attrNameLst>
                                      </p:cBhvr>
                                      <p:tavLst>
                                        <p:tav tm="0">
                                          <p:val>
                                            <p:strVal val="#ppt_w*0.70"/>
                                          </p:val>
                                        </p:tav>
                                        <p:tav tm="100000">
                                          <p:val>
                                            <p:strVal val="#ppt_w"/>
                                          </p:val>
                                        </p:tav>
                                      </p:tavLst>
                                    </p:anim>
                                    <p:anim calcmode="lin" valueType="num">
                                      <p:cBhvr>
                                        <p:cTn id="50" dur="1000" fill="hold"/>
                                        <p:tgtEl>
                                          <p:spTgt spid="11"/>
                                        </p:tgtEl>
                                        <p:attrNameLst>
                                          <p:attrName>ppt_h</p:attrName>
                                        </p:attrNameLst>
                                      </p:cBhvr>
                                      <p:tavLst>
                                        <p:tav tm="0">
                                          <p:val>
                                            <p:strVal val="#ppt_h"/>
                                          </p:val>
                                        </p:tav>
                                        <p:tav tm="100000">
                                          <p:val>
                                            <p:strVal val="#ppt_h"/>
                                          </p:val>
                                        </p:tav>
                                      </p:tavLst>
                                    </p:anim>
                                    <p:animEffect transition="in" filter="fade">
                                      <p:cBhvr>
                                        <p:cTn id="5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1"/>
          <p:cNvSpPr>
            <a:spLocks noGrp="1"/>
          </p:cNvSpPr>
          <p:nvPr>
            <p:ph type="title"/>
          </p:nvPr>
        </p:nvSpPr>
        <p:spPr>
          <a:xfrm>
            <a:off x="0" y="228600"/>
            <a:ext cx="9144000" cy="758825"/>
          </a:xfrm>
        </p:spPr>
        <p:txBody>
          <a:bodyPr/>
          <a:lstStyle/>
          <a:p>
            <a:r>
              <a:rPr lang="en-US" sz="2800" b="1" dirty="0">
                <a:solidFill>
                  <a:schemeClr val="tx1"/>
                </a:solidFill>
                <a:latin typeface="Arial"/>
                <a:ea typeface="ＭＳ Ｐゴシック" charset="0"/>
                <a:cs typeface="Arial"/>
              </a:rPr>
              <a:t>Nations Prophesied Against (Jeremiah 46–51)</a:t>
            </a:r>
          </a:p>
        </p:txBody>
      </p:sp>
      <p:sp>
        <p:nvSpPr>
          <p:cNvPr id="217090" name="Rectangle 2"/>
          <p:cNvSpPr>
            <a:spLocks noChangeArrowheads="1"/>
          </p:cNvSpPr>
          <p:nvPr/>
        </p:nvSpPr>
        <p:spPr bwMode="auto">
          <a:xfrm>
            <a:off x="214313" y="1219200"/>
            <a:ext cx="6948487" cy="50829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1. EGYPT (46:1-27) </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 To be defeated by Babylonians</a:t>
            </a:r>
          </a:p>
          <a:p>
            <a:pPr marL="609600" marR="0" lvl="0" indent="-609600" algn="l" defTabSz="914400" rtl="0" eaLnBrk="1" fontAlgn="base" latinLnBrk="0" hangingPunct="1">
              <a:lnSpc>
                <a:spcPct val="90000"/>
              </a:lnSpc>
              <a:spcBef>
                <a:spcPct val="0"/>
              </a:spcBef>
              <a:spcAft>
                <a:spcPct val="0"/>
              </a:spcAft>
              <a:buClrTx/>
              <a:buSzTx/>
              <a:buFontTx/>
              <a:buAutoNum type="arabicPeriod"/>
              <a:tabLst/>
              <a:defRPr/>
            </a:pPr>
            <a:endParaRPr kumimoji="0" lang="en-US" sz="18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2. PHILISTIA (47:1-7)  </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 To be overrun by Egyptians</a:t>
            </a:r>
          </a:p>
          <a:p>
            <a:pPr marL="609600" marR="0" lvl="0" indent="-609600" algn="l" defTabSz="914400" rtl="0" eaLnBrk="1" fontAlgn="base" latinLnBrk="0" hangingPunct="1">
              <a:lnSpc>
                <a:spcPct val="90000"/>
              </a:lnSpc>
              <a:spcBef>
                <a:spcPct val="0"/>
              </a:spcBef>
              <a:spcAft>
                <a:spcPct val="0"/>
              </a:spcAft>
              <a:buClrTx/>
              <a:buSzTx/>
              <a:buFontTx/>
              <a:buAutoNum type="arabicPeriod"/>
              <a:tabLst/>
              <a:defRPr/>
            </a:pP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3. MOAB (48:1-47)</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 - To be conquered by Babylon</a:t>
            </a:r>
          </a:p>
          <a:p>
            <a:pPr marL="609600" marR="0" lvl="0" indent="-609600" algn="l" defTabSz="914400" rtl="0" eaLnBrk="1" fontAlgn="base" latinLnBrk="0" hangingPunct="1">
              <a:lnSpc>
                <a:spcPct val="90000"/>
              </a:lnSpc>
              <a:spcBef>
                <a:spcPct val="0"/>
              </a:spcBef>
              <a:spcAft>
                <a:spcPct val="0"/>
              </a:spcAft>
              <a:buClrTx/>
              <a:buSzTx/>
              <a:buFontTx/>
              <a:buAutoNum type="arabicPeriod"/>
              <a:tabLst/>
              <a:defRPr/>
            </a:pP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4. AMMON (49:1-6)</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 </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To be destroyed and re-established in </a:t>
            </a:r>
            <a:b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b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the millennium. </a:t>
            </a:r>
          </a:p>
          <a:p>
            <a:pPr marL="609600" marR="0" lvl="0" indent="-609600" algn="l" defTabSz="914400" rtl="0" eaLnBrk="1" fontAlgn="base" latinLnBrk="0" hangingPunct="1">
              <a:lnSpc>
                <a:spcPct val="90000"/>
              </a:lnSpc>
              <a:spcBef>
                <a:spcPct val="0"/>
              </a:spcBef>
              <a:spcAft>
                <a:spcPct val="0"/>
              </a:spcAft>
              <a:buClrTx/>
              <a:buSzTx/>
              <a:buFontTx/>
              <a:buAutoNum type="arabicPeriod"/>
              <a:tabLst/>
              <a:defRPr/>
            </a:pP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5. EDOM  (49:7-22)</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 </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To become as Sodom and Gomorrah</a:t>
            </a:r>
          </a:p>
          <a:p>
            <a:pPr marL="609600" marR="0" lvl="0" indent="-609600" algn="l" defTabSz="914400" rtl="0" eaLnBrk="1" fontAlgn="base" latinLnBrk="0" hangingPunct="1">
              <a:lnSpc>
                <a:spcPct val="90000"/>
              </a:lnSpc>
              <a:spcBef>
                <a:spcPct val="0"/>
              </a:spcBef>
              <a:spcAft>
                <a:spcPct val="0"/>
              </a:spcAft>
              <a:buClrTx/>
              <a:buSzTx/>
              <a:buFontTx/>
              <a:buAutoNum type="arabicPeriod"/>
              <a:tabLst/>
              <a:defRPr/>
            </a:pP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6. DAMASCUS (49:23-27)</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 </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To be destroyed in a single day</a:t>
            </a:r>
          </a:p>
          <a:p>
            <a:pPr marL="609600" marR="0" lvl="0" indent="-609600" algn="l" defTabSz="914400" rtl="0" eaLnBrk="1" fontAlgn="base" latinLnBrk="0" hangingPunct="1">
              <a:lnSpc>
                <a:spcPct val="90000"/>
              </a:lnSpc>
              <a:spcBef>
                <a:spcPct val="0"/>
              </a:spcBef>
              <a:spcAft>
                <a:spcPct val="0"/>
              </a:spcAft>
              <a:buClrTx/>
              <a:buSzTx/>
              <a:buFontTx/>
              <a:buAutoNum type="arabicPeriod"/>
              <a:tabLst/>
              <a:defRPr/>
            </a:pP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7. KEDAR &amp; HAZOR (49:28-35) </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 To be destroyed by Nebuchadnezzar</a:t>
            </a:r>
          </a:p>
          <a:p>
            <a:pPr marL="609600" marR="0" lvl="0" indent="-609600" algn="l" defTabSz="914400" rtl="0" eaLnBrk="1" fontAlgn="base" latinLnBrk="0" hangingPunct="1">
              <a:lnSpc>
                <a:spcPct val="90000"/>
              </a:lnSpc>
              <a:spcBef>
                <a:spcPct val="0"/>
              </a:spcBef>
              <a:spcAft>
                <a:spcPct val="0"/>
              </a:spcAft>
              <a:buClrTx/>
              <a:buSzTx/>
              <a:buFontTx/>
              <a:buAutoNum type="arabicPeriod"/>
              <a:tabLst/>
              <a:defRPr/>
            </a:pPr>
            <a:endParaRPr kumimoji="0" lang="en-US" sz="1800" b="1" i="0" u="none" strike="noStrike" kern="1200" cap="none" spc="0" normalizeH="0" baseline="0" noProof="0" dirty="0">
              <a:ln>
                <a:noFill/>
              </a:ln>
              <a:solidFill>
                <a:srgbClr val="D16349"/>
              </a:solidFill>
              <a:effectLst/>
              <a:uLnTx/>
              <a:uFillTx/>
              <a:latin typeface="Arial" charset="0"/>
              <a:ea typeface="ＭＳ Ｐゴシック" charset="0"/>
              <a:cs typeface="ＭＳ Ｐゴシック"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8. ELAM (49:34-39) </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 To be overrun by Nebuchadnezzar and </a:t>
            </a: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	re-established during the millennium</a:t>
            </a:r>
          </a:p>
          <a:p>
            <a:pPr marL="609600" marR="0" lvl="0" indent="-609600" algn="l" defTabSz="914400" rtl="0" eaLnBrk="1" fontAlgn="base" latinLnBrk="0" hangingPunct="1">
              <a:lnSpc>
                <a:spcPct val="90000"/>
              </a:lnSpc>
              <a:spcBef>
                <a:spcPct val="0"/>
              </a:spcBef>
              <a:spcAft>
                <a:spcPct val="0"/>
              </a:spcAft>
              <a:buClrTx/>
              <a:buSzTx/>
              <a:buFontTx/>
              <a:buAutoNum type="arabicPeriod"/>
              <a:tabLst/>
              <a:defRPr/>
            </a:pP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a:p>
            <a:pPr marL="609600" marR="0" lvl="0" indent="-609600" algn="l" defTabSz="914400" rtl="0" eaLnBrk="1" fontAlgn="base" latinLnBrk="0" hangingPunct="1">
              <a:lnSpc>
                <a:spcPct val="9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9. BABYLON (50:1–51:64)</a:t>
            </a: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cs typeface="ＭＳ Ｐゴシック" charset="0"/>
              </a:rPr>
              <a:t> </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Final destruction of the empire  </a:t>
            </a:r>
          </a:p>
        </p:txBody>
      </p:sp>
      <p:pic>
        <p:nvPicPr>
          <p:cNvPr id="21709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00875" y="1357313"/>
            <a:ext cx="1949450" cy="4929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092" name="Text Box 4"/>
          <p:cNvSpPr txBox="1">
            <a:spLocks noChangeArrowheads="1"/>
          </p:cNvSpPr>
          <p:nvPr/>
        </p:nvSpPr>
        <p:spPr bwMode="auto">
          <a:xfrm>
            <a:off x="8458095" y="-4863"/>
            <a:ext cx="698500" cy="461962"/>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Arial" charset="0"/>
                <a:ea typeface="ＭＳ Ｐゴシック" charset="0"/>
              </a:rPr>
              <a:t>485</a:t>
            </a:r>
          </a:p>
        </p:txBody>
      </p:sp>
    </p:spTree>
    <p:extLst>
      <p:ext uri="{BB962C8B-B14F-4D97-AF65-F5344CB8AC3E}">
        <p14:creationId xmlns:p14="http://schemas.microsoft.com/office/powerpoint/2010/main" val="42522661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1"/>
          <p:cNvSpPr>
            <a:spLocks noGrp="1"/>
          </p:cNvSpPr>
          <p:nvPr>
            <p:ph type="title"/>
          </p:nvPr>
        </p:nvSpPr>
        <p:spPr/>
        <p:txBody>
          <a:bodyPr/>
          <a:lstStyle/>
          <a:p>
            <a:r>
              <a:rPr lang="en-US" sz="4000" b="1">
                <a:solidFill>
                  <a:schemeClr val="tx1"/>
                </a:solidFill>
                <a:latin typeface="Arial" charset="0"/>
                <a:ea typeface="ＭＳ Ｐゴシック" charset="0"/>
                <a:cs typeface="Arial" charset="0"/>
              </a:rPr>
              <a:t>Jeremiah - </a:t>
            </a:r>
            <a:r>
              <a:rPr lang="en-US" sz="4000" b="1" i="1">
                <a:solidFill>
                  <a:schemeClr val="tx1"/>
                </a:solidFill>
                <a:latin typeface="Arial" charset="0"/>
                <a:ea typeface="ＭＳ Ｐゴシック" charset="0"/>
                <a:cs typeface="Arial" charset="0"/>
              </a:rPr>
              <a:t>Yirməyāhū </a:t>
            </a:r>
            <a:r>
              <a:rPr lang="en-US" sz="4000" b="1">
                <a:solidFill>
                  <a:schemeClr val="tx1"/>
                </a:solidFill>
                <a:latin typeface="Arial" charset="0"/>
                <a:ea typeface="ＭＳ Ｐゴシック" charset="0"/>
                <a:cs typeface="Arial" charset="0"/>
              </a:rPr>
              <a:t>in Hebrew</a:t>
            </a:r>
          </a:p>
        </p:txBody>
      </p:sp>
      <p:sp>
        <p:nvSpPr>
          <p:cNvPr id="56322" name="Rectangle 17"/>
          <p:cNvSpPr>
            <a:spLocks noChangeArrowheads="1"/>
          </p:cNvSpPr>
          <p:nvPr/>
        </p:nvSpPr>
        <p:spPr bwMode="auto">
          <a:xfrm>
            <a:off x="403225" y="1857375"/>
            <a:ext cx="4716463" cy="695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fontAlgn="base">
              <a:lnSpc>
                <a:spcPct val="80000"/>
              </a:lnSpc>
              <a:spcBef>
                <a:spcPct val="0"/>
              </a:spcBef>
              <a:spcAft>
                <a:spcPct val="0"/>
              </a:spcAft>
            </a:pPr>
            <a:r>
              <a:rPr lang="en-US" sz="2400" b="1" dirty="0">
                <a:solidFill>
                  <a:prstClr val="black"/>
                </a:solidFill>
                <a:latin typeface="Arial" charset="0"/>
                <a:ea typeface="ＭＳ Ｐゴシック" charset="0"/>
                <a:cs typeface="ＭＳ Ｐゴシック" charset="0"/>
              </a:rPr>
              <a:t>From either of 2 roots meaning</a:t>
            </a:r>
          </a:p>
          <a:p>
            <a:pPr defTabSz="914400" fontAlgn="base">
              <a:lnSpc>
                <a:spcPct val="80000"/>
              </a:lnSpc>
              <a:spcBef>
                <a:spcPct val="0"/>
              </a:spcBef>
              <a:spcAft>
                <a:spcPct val="0"/>
              </a:spcAft>
            </a:pPr>
            <a:r>
              <a:rPr lang="mr-IN" altLang="ja-JP" sz="2400" b="1" dirty="0">
                <a:solidFill>
                  <a:prstClr val="black"/>
                </a:solidFill>
                <a:latin typeface="Arial" charset="0"/>
                <a:ea typeface="ＭＳ Ｐゴシック" charset="0"/>
                <a:cs typeface="ＭＳ Ｐゴシック" charset="0"/>
              </a:rPr>
              <a:t>"</a:t>
            </a:r>
            <a:r>
              <a:rPr lang="en-US" altLang="ja-JP" sz="2400" b="1" dirty="0">
                <a:solidFill>
                  <a:prstClr val="black"/>
                </a:solidFill>
                <a:latin typeface="Arial" charset="0"/>
                <a:ea typeface="ＭＳ Ｐゴシック" charset="0"/>
                <a:cs typeface="ＭＳ Ｐゴシック" charset="0"/>
              </a:rPr>
              <a:t>cast, shoot</a:t>
            </a:r>
            <a:r>
              <a:rPr lang="mr-IN" altLang="ja-JP" sz="2400" b="1" dirty="0">
                <a:solidFill>
                  <a:prstClr val="black"/>
                </a:solidFill>
                <a:latin typeface="Arial" charset="0"/>
                <a:ea typeface="ＭＳ Ｐゴシック" charset="0"/>
                <a:cs typeface="ＭＳ Ｐゴシック" charset="0"/>
              </a:rPr>
              <a:t>"</a:t>
            </a:r>
            <a:r>
              <a:rPr lang="en-US" altLang="ja-JP" sz="2400" b="1" dirty="0">
                <a:solidFill>
                  <a:prstClr val="black"/>
                </a:solidFill>
                <a:latin typeface="Arial" charset="0"/>
                <a:ea typeface="ＭＳ Ｐゴシック" charset="0"/>
                <a:cs typeface="ＭＳ Ｐゴシック" charset="0"/>
              </a:rPr>
              <a:t> or </a:t>
            </a:r>
            <a:r>
              <a:rPr lang="mr-IN" altLang="ja-JP" sz="2400" b="1" dirty="0">
                <a:solidFill>
                  <a:prstClr val="black"/>
                </a:solidFill>
                <a:latin typeface="Arial" charset="0"/>
                <a:ea typeface="ＭＳ Ｐゴシック" charset="0"/>
                <a:cs typeface="ＭＳ Ｐゴシック" charset="0"/>
              </a:rPr>
              <a:t>"</a:t>
            </a:r>
            <a:r>
              <a:rPr lang="en-US" altLang="ja-JP" sz="2400" b="1" dirty="0">
                <a:solidFill>
                  <a:prstClr val="black"/>
                </a:solidFill>
                <a:latin typeface="Arial" charset="0"/>
                <a:ea typeface="ＭＳ Ｐゴシック" charset="0"/>
                <a:cs typeface="ＭＳ Ｐゴシック" charset="0"/>
              </a:rPr>
              <a:t>loosen</a:t>
            </a:r>
            <a:r>
              <a:rPr lang="mr-IN" altLang="ja-JP" sz="2400" b="1" dirty="0">
                <a:solidFill>
                  <a:prstClr val="black"/>
                </a:solidFill>
                <a:latin typeface="Arial" charset="0"/>
                <a:ea typeface="ＭＳ Ｐゴシック" charset="0"/>
                <a:cs typeface="ＭＳ Ｐゴシック" charset="0"/>
              </a:rPr>
              <a:t>"</a:t>
            </a:r>
            <a:r>
              <a:rPr lang="en-US" altLang="ja-JP" sz="2400" b="1" dirty="0">
                <a:solidFill>
                  <a:prstClr val="black"/>
                </a:solidFill>
                <a:latin typeface="Arial" charset="0"/>
                <a:ea typeface="ＭＳ Ｐゴシック" charset="0"/>
                <a:cs typeface="ＭＳ Ｐゴシック" charset="0"/>
              </a:rPr>
              <a:t>: </a:t>
            </a:r>
            <a:endParaRPr lang="en-US" sz="2400" b="1" dirty="0">
              <a:solidFill>
                <a:prstClr val="black"/>
              </a:solidFill>
              <a:latin typeface="Arial" charset="0"/>
              <a:ea typeface="ＭＳ Ｐゴシック" charset="0"/>
              <a:cs typeface="ＭＳ Ｐゴシック" charset="0"/>
            </a:endParaRPr>
          </a:p>
        </p:txBody>
      </p:sp>
      <p:sp>
        <p:nvSpPr>
          <p:cNvPr id="56323" name="Rectangle 18"/>
          <p:cNvSpPr>
            <a:spLocks noChangeArrowheads="1"/>
          </p:cNvSpPr>
          <p:nvPr/>
        </p:nvSpPr>
        <p:spPr bwMode="auto">
          <a:xfrm>
            <a:off x="500063" y="1785938"/>
            <a:ext cx="5357812" cy="841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914400" fontAlgn="base">
              <a:lnSpc>
                <a:spcPct val="80000"/>
              </a:lnSpc>
              <a:spcBef>
                <a:spcPct val="0"/>
              </a:spcBef>
              <a:spcAft>
                <a:spcPct val="0"/>
              </a:spcAft>
            </a:pPr>
            <a:r>
              <a:rPr lang="en-US" sz="2000" b="1">
                <a:solidFill>
                  <a:prstClr val="black"/>
                </a:solidFill>
                <a:latin typeface="Arial" charset="0"/>
                <a:ea typeface="ＭＳ Ｐゴシック" charset="0"/>
                <a:cs typeface="ＭＳ Ｐゴシック" charset="0"/>
              </a:rPr>
              <a:t>	</a:t>
            </a:r>
          </a:p>
          <a:p>
            <a:pPr defTabSz="914400" fontAlgn="base">
              <a:lnSpc>
                <a:spcPct val="80000"/>
              </a:lnSpc>
              <a:spcBef>
                <a:spcPct val="0"/>
              </a:spcBef>
              <a:spcAft>
                <a:spcPct val="0"/>
              </a:spcAft>
            </a:pPr>
            <a:r>
              <a:rPr lang="en-US" sz="2000" b="1">
                <a:solidFill>
                  <a:prstClr val="black"/>
                </a:solidFill>
                <a:latin typeface="Arial" charset="0"/>
                <a:ea typeface="ＭＳ Ｐゴシック" charset="0"/>
                <a:cs typeface="ＭＳ Ｐゴシック" charset="0"/>
              </a:rPr>
              <a:t>	</a:t>
            </a:r>
          </a:p>
          <a:p>
            <a:pPr defTabSz="914400" fontAlgn="base">
              <a:lnSpc>
                <a:spcPct val="80000"/>
              </a:lnSpc>
              <a:spcBef>
                <a:spcPct val="0"/>
              </a:spcBef>
              <a:spcAft>
                <a:spcPct val="0"/>
              </a:spcAft>
            </a:pPr>
            <a:endParaRPr lang="en-US" sz="2000" b="1">
              <a:solidFill>
                <a:prstClr val="black"/>
              </a:solidFill>
              <a:latin typeface="Arial" charset="0"/>
              <a:ea typeface="ＭＳ Ｐゴシック" charset="0"/>
              <a:cs typeface="ＭＳ Ｐゴシック" charset="0"/>
            </a:endParaRPr>
          </a:p>
        </p:txBody>
      </p:sp>
      <p:sp>
        <p:nvSpPr>
          <p:cNvPr id="56324" name="Rectangle 19"/>
          <p:cNvSpPr>
            <a:spLocks noChangeArrowheads="1"/>
          </p:cNvSpPr>
          <p:nvPr/>
        </p:nvSpPr>
        <p:spPr bwMode="auto">
          <a:xfrm>
            <a:off x="666750" y="3878263"/>
            <a:ext cx="6343650" cy="1200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42900" indent="-342900" defTabSz="914400" fontAlgn="base">
              <a:spcBef>
                <a:spcPct val="0"/>
              </a:spcBef>
              <a:spcAft>
                <a:spcPct val="0"/>
              </a:spcAft>
            </a:pPr>
            <a:r>
              <a:rPr lang="en-US" sz="2400" b="1" dirty="0">
                <a:solidFill>
                  <a:prstClr val="black"/>
                </a:solidFill>
                <a:latin typeface="Arial" charset="0"/>
                <a:ea typeface="ＭＳ Ｐゴシック" charset="0"/>
                <a:cs typeface="Arial" charset="0"/>
              </a:rPr>
              <a:t>2.  </a:t>
            </a:r>
            <a:r>
              <a:rPr lang="mr-IN" altLang="ja-JP" sz="2400" b="1" dirty="0">
                <a:solidFill>
                  <a:prstClr val="black"/>
                </a:solidFill>
                <a:latin typeface="Arial" charset="0"/>
                <a:ea typeface="ＭＳ Ｐゴシック" charset="0"/>
                <a:cs typeface="Arial" charset="0"/>
              </a:rPr>
              <a:t>"</a:t>
            </a:r>
            <a:r>
              <a:rPr lang="en-US" altLang="ja-JP" sz="2400" b="1" dirty="0">
                <a:solidFill>
                  <a:prstClr val="black"/>
                </a:solidFill>
                <a:latin typeface="Arial" charset="0"/>
                <a:ea typeface="ＭＳ Ｐゴシック" charset="0"/>
                <a:cs typeface="Arial" charset="0"/>
              </a:rPr>
              <a:t>Yahweh throws,</a:t>
            </a:r>
            <a:r>
              <a:rPr lang="mr-IN" altLang="ja-JP" sz="2400" b="1" dirty="0">
                <a:solidFill>
                  <a:prstClr val="black"/>
                </a:solidFill>
                <a:latin typeface="Arial" charset="0"/>
                <a:ea typeface="ＭＳ Ｐゴシック" charset="0"/>
                <a:cs typeface="Arial" charset="0"/>
              </a:rPr>
              <a:t>"</a:t>
            </a:r>
            <a:r>
              <a:rPr lang="en-US" altLang="ja-JP" sz="2400" b="1" dirty="0">
                <a:solidFill>
                  <a:prstClr val="black"/>
                </a:solidFill>
                <a:latin typeface="Arial" charset="0"/>
                <a:ea typeface="ＭＳ Ｐゴシック" charset="0"/>
                <a:cs typeface="Arial" charset="0"/>
              </a:rPr>
              <a:t> </a:t>
            </a:r>
          </a:p>
          <a:p>
            <a:pPr marL="342900" indent="-342900" defTabSz="914400" fontAlgn="base">
              <a:spcBef>
                <a:spcPct val="0"/>
              </a:spcBef>
              <a:spcAft>
                <a:spcPct val="0"/>
              </a:spcAft>
            </a:pPr>
            <a:r>
              <a:rPr lang="en-US" sz="2400" b="1" dirty="0">
                <a:solidFill>
                  <a:prstClr val="black"/>
                </a:solidFill>
                <a:latin typeface="Arial" charset="0"/>
                <a:ea typeface="ＭＳ Ｐゴシック" charset="0"/>
                <a:cs typeface="Arial" charset="0"/>
              </a:rPr>
              <a:t>     perhaps in the sense of </a:t>
            </a:r>
          </a:p>
          <a:p>
            <a:pPr marL="342900" indent="-342900" defTabSz="914400" fontAlgn="base">
              <a:spcBef>
                <a:spcPct val="0"/>
              </a:spcBef>
              <a:spcAft>
                <a:spcPct val="0"/>
              </a:spcAft>
            </a:pPr>
            <a:r>
              <a:rPr lang="en-US" sz="2400" b="1" dirty="0">
                <a:solidFill>
                  <a:prstClr val="black"/>
                </a:solidFill>
                <a:latin typeface="Arial" charset="0"/>
                <a:ea typeface="ＭＳ Ｐゴシック" charset="0"/>
                <a:cs typeface="Arial" charset="0"/>
              </a:rPr>
              <a:t>     laying a foundation</a:t>
            </a:r>
          </a:p>
        </p:txBody>
      </p:sp>
      <p:pic>
        <p:nvPicPr>
          <p:cNvPr id="56325" name="Picture 2" descr="castnetthrow"/>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86438" y="1357313"/>
            <a:ext cx="2428875" cy="2298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6326" name="Rectangle 21"/>
          <p:cNvSpPr>
            <a:spLocks noChangeArrowheads="1"/>
          </p:cNvSpPr>
          <p:nvPr/>
        </p:nvSpPr>
        <p:spPr bwMode="auto">
          <a:xfrm>
            <a:off x="719138" y="2643188"/>
            <a:ext cx="4265612" cy="8302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457200" indent="-457200" defTabSz="914400" fontAlgn="base">
              <a:spcBef>
                <a:spcPct val="0"/>
              </a:spcBef>
              <a:spcAft>
                <a:spcPct val="0"/>
              </a:spcAft>
              <a:buFontTx/>
              <a:buAutoNum type="arabicPeriod"/>
            </a:pPr>
            <a:r>
              <a:rPr lang="mr-IN" altLang="ja-JP" sz="2400" b="1" dirty="0">
                <a:solidFill>
                  <a:prstClr val="black"/>
                </a:solidFill>
                <a:latin typeface="Arial" charset="0"/>
                <a:ea typeface="ＭＳ Ｐゴシック" charset="0"/>
                <a:cs typeface="ＭＳ Ｐゴシック" charset="0"/>
              </a:rPr>
              <a:t>"</a:t>
            </a:r>
            <a:r>
              <a:rPr lang="en-US" altLang="ja-JP" sz="2400" b="1" dirty="0">
                <a:solidFill>
                  <a:prstClr val="black"/>
                </a:solidFill>
                <a:latin typeface="Arial" charset="0"/>
                <a:ea typeface="ＭＳ Ｐゴシック" charset="0"/>
                <a:cs typeface="ＭＳ Ｐゴシック" charset="0"/>
              </a:rPr>
              <a:t>Yahweh establishes, </a:t>
            </a:r>
          </a:p>
          <a:p>
            <a:pPr marL="457200" indent="-457200" defTabSz="914400" fontAlgn="base">
              <a:spcBef>
                <a:spcPct val="0"/>
              </a:spcBef>
              <a:spcAft>
                <a:spcPct val="0"/>
              </a:spcAft>
            </a:pPr>
            <a:r>
              <a:rPr lang="en-US" sz="2400" b="1" dirty="0">
                <a:solidFill>
                  <a:prstClr val="black"/>
                </a:solidFill>
                <a:latin typeface="Arial" charset="0"/>
                <a:ea typeface="ＭＳ Ｐゴシック" charset="0"/>
                <a:cs typeface="ＭＳ Ｐゴシック" charset="0"/>
              </a:rPr>
              <a:t>	appoints or sends</a:t>
            </a:r>
            <a:r>
              <a:rPr lang="mr-IN" altLang="ja-JP" sz="2400" b="1" dirty="0">
                <a:solidFill>
                  <a:prstClr val="black"/>
                </a:solidFill>
                <a:latin typeface="Arial" charset="0"/>
                <a:ea typeface="ＭＳ Ｐゴシック" charset="0"/>
                <a:cs typeface="ＭＳ Ｐゴシック" charset="0"/>
              </a:rPr>
              <a:t>"</a:t>
            </a:r>
            <a:r>
              <a:rPr lang="en-US" altLang="ja-JP" sz="2400" b="1" dirty="0">
                <a:solidFill>
                  <a:prstClr val="black"/>
                </a:solidFill>
                <a:latin typeface="Arial" charset="0"/>
                <a:ea typeface="ＭＳ Ｐゴシック" charset="0"/>
                <a:cs typeface="ＭＳ Ｐゴシック" charset="0"/>
              </a:rPr>
              <a:t> </a:t>
            </a:r>
            <a:endParaRPr lang="en-US" sz="4000" b="1" dirty="0">
              <a:solidFill>
                <a:srgbClr val="0726B5"/>
              </a:solidFill>
              <a:latin typeface="Arial" charset="0"/>
              <a:ea typeface="ＭＳ Ｐゴシック" charset="0"/>
              <a:cs typeface="ＭＳ Ｐゴシック" charset="0"/>
            </a:endParaRPr>
          </a:p>
        </p:txBody>
      </p:sp>
      <p:sp>
        <p:nvSpPr>
          <p:cNvPr id="56327" name="Text Box 4"/>
          <p:cNvSpPr txBox="1">
            <a:spLocks noChangeArrowheads="1"/>
          </p:cNvSpPr>
          <p:nvPr/>
        </p:nvSpPr>
        <p:spPr bwMode="auto">
          <a:xfrm>
            <a:off x="844550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475</a:t>
            </a:r>
          </a:p>
        </p:txBody>
      </p:sp>
      <p:pic>
        <p:nvPicPr>
          <p:cNvPr id="56328" name="Picture 1" descr="building-foundation-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859338" y="3716338"/>
            <a:ext cx="3960812" cy="2638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298577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5"/>
          <p:cNvSpPr txBox="1">
            <a:spLocks noChangeArrowheads="1"/>
          </p:cNvSpPr>
          <p:nvPr/>
        </p:nvSpPr>
        <p:spPr bwMode="auto">
          <a:xfrm>
            <a:off x="8350240" y="87313"/>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637</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16" name="Text Box 9"/>
          <p:cNvSpPr txBox="1">
            <a:spLocks noChangeArrowheads="1"/>
          </p:cNvSpPr>
          <p:nvPr/>
        </p:nvSpPr>
        <p:spPr bwMode="auto">
          <a:xfrm>
            <a:off x="727845" y="4563441"/>
            <a:ext cx="1281121"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Egypt</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(Jer 46)</a:t>
            </a:r>
          </a:p>
        </p:txBody>
      </p:sp>
      <p:sp>
        <p:nvSpPr>
          <p:cNvPr id="219137" name="Rectangle 2"/>
          <p:cNvSpPr>
            <a:spLocks noGrp="1" noChangeArrowheads="1"/>
          </p:cNvSpPr>
          <p:nvPr>
            <p:ph type="ctrTitle"/>
          </p:nvPr>
        </p:nvSpPr>
        <p:spPr>
          <a:xfrm>
            <a:off x="0" y="44624"/>
            <a:ext cx="6791300" cy="1331386"/>
          </a:xfrm>
          <a:solidFill>
            <a:srgbClr val="000000"/>
          </a:solidFill>
        </p:spPr>
        <p:txBody>
          <a:bodyPr/>
          <a:lstStyle/>
          <a:p>
            <a:pPr eaLnBrk="1" hangingPunct="1"/>
            <a:r>
              <a:rPr kumimoji="1" lang="en-US" altLang="zh-CN" sz="3600" b="1" dirty="0">
                <a:solidFill>
                  <a:schemeClr val="bg1"/>
                </a:solidFill>
                <a:latin typeface="Arial" charset="0"/>
              </a:rPr>
              <a:t>Judgment of the Nations (Jeremiah 46–51)</a:t>
            </a:r>
            <a:endParaRPr kumimoji="1" lang="en-US" altLang="zh-CN" sz="2400" b="1" dirty="0">
              <a:solidFill>
                <a:schemeClr val="bg1"/>
              </a:solidFill>
              <a:latin typeface="Arial" charset="0"/>
            </a:endParaRPr>
          </a:p>
        </p:txBody>
      </p:sp>
    </p:spTree>
    <p:extLst>
      <p:ext uri="{BB962C8B-B14F-4D97-AF65-F5344CB8AC3E}">
        <p14:creationId xmlns:p14="http://schemas.microsoft.com/office/powerpoint/2010/main" val="27362451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506"/>
            <a:ext cx="9144000" cy="6861506"/>
          </a:xfrm>
          <a:prstGeom prst="rect">
            <a:avLst/>
          </a:prstGeom>
        </p:spPr>
      </p:pic>
      <p:sp>
        <p:nvSpPr>
          <p:cNvPr id="900098" name="Rectangle 2"/>
          <p:cNvSpPr>
            <a:spLocks noGrp="1" noChangeArrowheads="1"/>
          </p:cNvSpPr>
          <p:nvPr>
            <p:ph type="ctrTitle"/>
          </p:nvPr>
        </p:nvSpPr>
        <p:spPr>
          <a:xfrm>
            <a:off x="0" y="397680"/>
            <a:ext cx="4210485" cy="560781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Do you recognize that God has been fair with you?</a:t>
            </a:r>
          </a:p>
        </p:txBody>
      </p:sp>
    </p:spTree>
    <p:extLst>
      <p:ext uri="{BB962C8B-B14F-4D97-AF65-F5344CB8AC3E}">
        <p14:creationId xmlns:p14="http://schemas.microsoft.com/office/powerpoint/2010/main" val="230933034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47</a:t>
            </a:r>
          </a:p>
        </p:txBody>
      </p:sp>
    </p:spTree>
    <p:extLst>
      <p:ext uri="{BB962C8B-B14F-4D97-AF65-F5344CB8AC3E}">
        <p14:creationId xmlns:p14="http://schemas.microsoft.com/office/powerpoint/2010/main" val="1395920110"/>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5"/>
          <p:cNvSpPr>
            <a:spLocks noGrp="1" noChangeArrowheads="1"/>
          </p:cNvSpPr>
          <p:nvPr>
            <p:ph type="title"/>
          </p:nvPr>
        </p:nvSpPr>
        <p:spPr>
          <a:xfrm>
            <a:off x="2514600" y="0"/>
            <a:ext cx="4191000" cy="1600200"/>
          </a:xfrm>
        </p:spPr>
        <p:txBody>
          <a:bodyPr/>
          <a:lstStyle/>
          <a:p>
            <a:pPr eaLnBrk="1" hangingPunct="1"/>
            <a:r>
              <a:rPr lang="en-US">
                <a:latin typeface="Arial" charset="0"/>
                <a:ea typeface="ＭＳ Ｐゴシック" charset="0"/>
              </a:rPr>
              <a:t>Assyrian Developments</a:t>
            </a:r>
          </a:p>
        </p:txBody>
      </p:sp>
      <p:pic>
        <p:nvPicPr>
          <p:cNvPr id="134146" name="Picture 8" descr="60 Assyrian"/>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09600" y="1465263"/>
            <a:ext cx="8534400" cy="5468937"/>
          </a:xfrm>
        </p:spPr>
      </p:pic>
      <p:sp>
        <p:nvSpPr>
          <p:cNvPr id="73737" name="Text Box 9"/>
          <p:cNvSpPr txBox="1">
            <a:spLocks noChangeArrowheads="1"/>
          </p:cNvSpPr>
          <p:nvPr/>
        </p:nvSpPr>
        <p:spPr bwMode="auto">
          <a:xfrm>
            <a:off x="2819400" y="5287963"/>
            <a:ext cx="3886200" cy="523875"/>
          </a:xfrm>
          <a:prstGeom prst="rect">
            <a:avLst/>
          </a:prstGeom>
          <a:solidFill>
            <a:srgbClr val="010000"/>
          </a:solid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l" defTabSz="914400" rtl="0" eaLnBrk="1" fontAlgn="base" latinLnBrk="0" hangingPunct="1">
              <a:lnSpc>
                <a:spcPct val="100000"/>
              </a:lnSpc>
              <a:spcBef>
                <a:spcPct val="50000"/>
              </a:spcBef>
              <a:spcAft>
                <a:spcPct val="0"/>
              </a:spcAft>
              <a:buClrTx/>
              <a:buSzTx/>
              <a:buFont typeface="Arial"/>
              <a:buChar char="•"/>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Fall of Samaria</a:t>
            </a:r>
          </a:p>
        </p:txBody>
      </p:sp>
      <p:sp>
        <p:nvSpPr>
          <p:cNvPr id="73738" name="Text Box 10"/>
          <p:cNvSpPr txBox="1">
            <a:spLocks noChangeArrowheads="1"/>
          </p:cNvSpPr>
          <p:nvPr/>
        </p:nvSpPr>
        <p:spPr bwMode="auto">
          <a:xfrm>
            <a:off x="6858000" y="0"/>
            <a:ext cx="2286000" cy="588327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Geneva" charset="0"/>
              <a:ea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Geneva" charset="0"/>
                <a:ea typeface="ＭＳ Ｐゴシック" charset="0"/>
              </a:rPr>
              <a:t>Finally, in the ninth year of King Hoshea</a:t>
            </a:r>
            <a:r>
              <a:rPr kumimoji="0" lang="fr-FR" sz="2000" b="1" i="0" u="none" strike="noStrike" kern="1200" cap="none" spc="0" normalizeH="0" baseline="0" noProof="0">
                <a:ln>
                  <a:noFill/>
                </a:ln>
                <a:solidFill>
                  <a:srgbClr val="FFFFFF"/>
                </a:solidFill>
                <a:effectLst/>
                <a:uLnTx/>
                <a:uFillTx/>
                <a:latin typeface="Geneva" charset="0"/>
                <a:ea typeface="ＭＳ Ｐゴシック" charset="0"/>
              </a:rPr>
              <a:t>'</a:t>
            </a:r>
            <a:r>
              <a:rPr kumimoji="0" lang="en-US" sz="2000" b="1" i="0" u="none" strike="noStrike" kern="1200" cap="none" spc="0" normalizeH="0" baseline="0" noProof="0">
                <a:ln>
                  <a:noFill/>
                </a:ln>
                <a:solidFill>
                  <a:srgbClr val="FFFFFF"/>
                </a:solidFill>
                <a:effectLst/>
                <a:uLnTx/>
                <a:uFillTx/>
                <a:latin typeface="Geneva" charset="0"/>
                <a:ea typeface="ＭＳ Ｐゴシック" charset="0"/>
              </a:rPr>
              <a:t>s reign, Samaria fell, and the people of Israel were exiled to Assyria. They were settled in colonies in Halah, along the banks of the Habor River in Gozan, and among the cities of the Medes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Geneva" charset="0"/>
                <a:ea typeface="ＭＳ Ｐゴシック" charset="0"/>
              </a:rPr>
              <a:t>(2 Kings 17:6).</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uLnTx/>
              <a:uFillTx/>
              <a:latin typeface="Geneva" charset="0"/>
              <a:ea typeface="ＭＳ Ｐゴシック" charset="0"/>
            </a:endParaRPr>
          </a:p>
        </p:txBody>
      </p:sp>
      <p:sp>
        <p:nvSpPr>
          <p:cNvPr id="73740" name="Text Box 12"/>
          <p:cNvSpPr txBox="1">
            <a:spLocks noChangeArrowheads="1"/>
          </p:cNvSpPr>
          <p:nvPr/>
        </p:nvSpPr>
        <p:spPr bwMode="auto">
          <a:xfrm>
            <a:off x="0" y="0"/>
            <a:ext cx="2286000" cy="5883275"/>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Geneva" charset="0"/>
                <a:ea typeface="ＭＳ Ｐゴシック" charset="0"/>
              </a:rPr>
              <a:t>And the king of Assyria transported groups of people from Babylon, Cuthah, Avva, Hamath, and Sepharvaim and resettled them in the towns of Samaria, replacing the people of Israel. So the Assyrians took over Samaria and the other towns of Israel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Geneva" charset="0"/>
                <a:ea typeface="ＭＳ Ｐゴシック" charset="0"/>
              </a:rPr>
              <a:t>(2 Kings 17:24).</a:t>
            </a:r>
          </a:p>
        </p:txBody>
      </p:sp>
      <p:sp>
        <p:nvSpPr>
          <p:cNvPr id="73741" name="Oval 13"/>
          <p:cNvSpPr>
            <a:spLocks noChangeArrowheads="1"/>
          </p:cNvSpPr>
          <p:nvPr/>
        </p:nvSpPr>
        <p:spPr bwMode="auto">
          <a:xfrm>
            <a:off x="3352800" y="2971800"/>
            <a:ext cx="1066800" cy="1066800"/>
          </a:xfrm>
          <a:prstGeom prst="ellipse">
            <a:avLst/>
          </a:prstGeom>
          <a:noFill/>
          <a:ln w="57150" cap="sq">
            <a:solidFill>
              <a:srgbClr val="FFFFFF"/>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3742" name="Oval 14"/>
          <p:cNvSpPr>
            <a:spLocks noChangeArrowheads="1"/>
          </p:cNvSpPr>
          <p:nvPr/>
        </p:nvSpPr>
        <p:spPr bwMode="auto">
          <a:xfrm>
            <a:off x="5715000" y="3276600"/>
            <a:ext cx="1066800" cy="1066800"/>
          </a:xfrm>
          <a:prstGeom prst="ellipse">
            <a:avLst/>
          </a:prstGeom>
          <a:noFill/>
          <a:ln w="57150" cap="sq">
            <a:solidFill>
              <a:srgbClr val="FFFFFF"/>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3743" name="Line 15"/>
          <p:cNvSpPr>
            <a:spLocks noChangeShapeType="1"/>
          </p:cNvSpPr>
          <p:nvPr/>
        </p:nvSpPr>
        <p:spPr bwMode="auto">
          <a:xfrm flipV="1">
            <a:off x="2590800" y="4038600"/>
            <a:ext cx="914400" cy="914400"/>
          </a:xfrm>
          <a:prstGeom prst="line">
            <a:avLst/>
          </a:prstGeom>
          <a:noFill/>
          <a:ln w="76200" cap="sq">
            <a:solidFill>
              <a:schemeClr val="tx1"/>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3744" name="Line 16"/>
          <p:cNvSpPr>
            <a:spLocks noChangeShapeType="1"/>
          </p:cNvSpPr>
          <p:nvPr/>
        </p:nvSpPr>
        <p:spPr bwMode="auto">
          <a:xfrm>
            <a:off x="4495800" y="3581400"/>
            <a:ext cx="1066800" cy="76200"/>
          </a:xfrm>
          <a:prstGeom prst="line">
            <a:avLst/>
          </a:prstGeom>
          <a:noFill/>
          <a:ln w="76200" cap="sq">
            <a:solidFill>
              <a:schemeClr val="tx1"/>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3745" name="Text Box 17"/>
          <p:cNvSpPr txBox="1">
            <a:spLocks noChangeArrowheads="1"/>
          </p:cNvSpPr>
          <p:nvPr/>
        </p:nvSpPr>
        <p:spPr bwMode="auto">
          <a:xfrm>
            <a:off x="2819400" y="5805264"/>
            <a:ext cx="3886200" cy="523875"/>
          </a:xfrm>
          <a:prstGeom prst="rect">
            <a:avLst/>
          </a:prstGeom>
          <a:solidFill>
            <a:srgbClr val="01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defPPr>
              <a:defRPr lang="en-US"/>
            </a:defPPr>
            <a:lvl1pPr algn="l" eaLnBrk="1" hangingPunct="1">
              <a:spcBef>
                <a:spcPct val="50000"/>
              </a:spcBef>
              <a:defRPr sz="2800" b="1">
                <a:solidFill>
                  <a:srgbClr val="FFFFFF"/>
                </a:solidFill>
                <a:latin typeface="Arial" charset="0"/>
                <a:cs typeface="Arial"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algn="ctr" eaLnBrk="0" fontAlgn="base" hangingPunct="0">
              <a:spcBef>
                <a:spcPct val="0"/>
              </a:spcBef>
              <a:spcAft>
                <a:spcPct val="0"/>
              </a:spcAft>
            </a:lvl6pPr>
            <a:lvl7pPr marL="2971800" indent="-228600" algn="ctr" eaLnBrk="0" fontAlgn="base" hangingPunct="0">
              <a:spcBef>
                <a:spcPct val="0"/>
              </a:spcBef>
              <a:spcAft>
                <a:spcPct val="0"/>
              </a:spcAft>
            </a:lvl7pPr>
            <a:lvl8pPr marL="3429000" indent="-228600" algn="ctr" eaLnBrk="0" fontAlgn="base" hangingPunct="0">
              <a:spcBef>
                <a:spcPct val="0"/>
              </a:spcBef>
              <a:spcAft>
                <a:spcPct val="0"/>
              </a:spcAft>
            </a:lvl8pPr>
            <a:lvl9pPr marL="3886200" indent="-228600" algn="ctr" eaLnBrk="0" fontAlgn="base" hangingPunct="0">
              <a:spcBef>
                <a:spcPct val="0"/>
              </a:spcBef>
              <a:spcAft>
                <a:spcPct val="0"/>
              </a:spcAft>
            </a:lvl9pPr>
          </a:lstStyle>
          <a:p>
            <a:pPr marL="457200" marR="0" lvl="0" indent="-457200" algn="l" defTabSz="914400" rtl="0" eaLnBrk="1" fontAlgn="base" latinLnBrk="0" hangingPunct="1">
              <a:lnSpc>
                <a:spcPct val="100000"/>
              </a:lnSpc>
              <a:spcBef>
                <a:spcPct val="50000"/>
              </a:spcBef>
              <a:spcAft>
                <a:spcPct val="0"/>
              </a:spcAft>
              <a:buClrTx/>
              <a:buSzTx/>
              <a:buFont typeface="Arial"/>
              <a:buChar char="•"/>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Rise of Samaritans</a:t>
            </a:r>
          </a:p>
        </p:txBody>
      </p:sp>
      <p:sp>
        <p:nvSpPr>
          <p:cNvPr id="73746" name="Line 18"/>
          <p:cNvSpPr>
            <a:spLocks noChangeShapeType="1"/>
          </p:cNvSpPr>
          <p:nvPr/>
        </p:nvSpPr>
        <p:spPr bwMode="auto">
          <a:xfrm rot="5400000">
            <a:off x="2513484" y="4051549"/>
            <a:ext cx="762000" cy="533400"/>
          </a:xfrm>
          <a:prstGeom prst="line">
            <a:avLst/>
          </a:prstGeom>
          <a:noFill/>
          <a:ln w="76200" cap="sq">
            <a:solidFill>
              <a:srgbClr val="FFFF00"/>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3747" name="Line 19"/>
          <p:cNvSpPr>
            <a:spLocks noChangeShapeType="1"/>
          </p:cNvSpPr>
          <p:nvPr/>
        </p:nvSpPr>
        <p:spPr bwMode="auto">
          <a:xfrm rot="16200000" flipV="1">
            <a:off x="4075584" y="3556249"/>
            <a:ext cx="685800" cy="1295400"/>
          </a:xfrm>
          <a:prstGeom prst="line">
            <a:avLst/>
          </a:prstGeom>
          <a:noFill/>
          <a:ln w="76200" cap="sq">
            <a:solidFill>
              <a:srgbClr val="FFFF00"/>
            </a:solidFill>
            <a:round/>
            <a:headEnd type="none" w="sm" len="sm"/>
            <a:tailEnd type="triangle" w="sm" len="sm"/>
          </a:ln>
          <a:extLst>
            <a:ext uri="{909E8E84-426E-40dd-AFC4-6F175D3DCCD1}">
              <a14:hiddenFill xmlns:a14="http://schemas.microsoft.com/office/drawing/2010/main" xmlns="">
                <a:noFill/>
              </a14:hiddenFill>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endParaRPr>
          </a:p>
        </p:txBody>
      </p:sp>
      <p:sp>
        <p:nvSpPr>
          <p:cNvPr id="73748" name="Text Box 20"/>
          <p:cNvSpPr txBox="1">
            <a:spLocks noChangeArrowheads="1"/>
          </p:cNvSpPr>
          <p:nvPr/>
        </p:nvSpPr>
        <p:spPr bwMode="auto">
          <a:xfrm>
            <a:off x="8605838" y="76200"/>
            <a:ext cx="533400" cy="45720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pitchFamily="26" charset="0"/>
                <a:ea typeface="ＭＳ Ｐゴシック" charset="0"/>
                <a:cs typeface="+mn-cs"/>
              </a:rPr>
              <a:t>48</a:t>
            </a:r>
          </a:p>
        </p:txBody>
      </p:sp>
      <p:sp>
        <p:nvSpPr>
          <p:cNvPr id="15" name="Text Box 6"/>
          <p:cNvSpPr txBox="1">
            <a:spLocks noChangeArrowheads="1"/>
          </p:cNvSpPr>
          <p:nvPr/>
        </p:nvSpPr>
        <p:spPr bwMode="auto">
          <a:xfrm>
            <a:off x="0" y="6557282"/>
            <a:ext cx="9144000" cy="369332"/>
          </a:xfrm>
          <a:prstGeom prst="rect">
            <a:avLst/>
          </a:prstGeom>
          <a:solidFill>
            <a:srgbClr val="000090"/>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err="1">
                <a:ln>
                  <a:noFill/>
                </a:ln>
                <a:solidFill>
                  <a:srgbClr val="FFFFFF"/>
                </a:solidFill>
                <a:effectLst/>
                <a:uLnTx/>
                <a:uFillTx/>
                <a:latin typeface="Arial"/>
                <a:ea typeface="ＭＳ Ｐゴシック" charset="0"/>
                <a:cs typeface="Arial"/>
              </a:rPr>
              <a:t>Beitzel</a:t>
            </a: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 </a:t>
            </a:r>
            <a:r>
              <a:rPr kumimoji="0" lang="en-US" sz="1800" b="1" i="1" u="none" strike="noStrike" kern="1200" cap="none" spc="0" normalizeH="0" baseline="0" noProof="0" dirty="0">
                <a:ln>
                  <a:noFill/>
                </a:ln>
                <a:solidFill>
                  <a:srgbClr val="FFFFFF"/>
                </a:solidFill>
                <a:effectLst/>
                <a:uLnTx/>
                <a:uFillTx/>
                <a:latin typeface="Arial"/>
                <a:ea typeface="ＭＳ Ｐゴシック" charset="0"/>
                <a:cs typeface="Arial"/>
              </a:rPr>
              <a:t>Moody Atlas of Bible Lands</a:t>
            </a: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 1</a:t>
            </a:r>
            <a:r>
              <a:rPr kumimoji="0" lang="en-US" sz="1800" b="1" i="0" u="none" strike="noStrike" kern="1200" cap="none" spc="0" normalizeH="0" baseline="30000" noProof="0" dirty="0">
                <a:ln>
                  <a:noFill/>
                </a:ln>
                <a:solidFill>
                  <a:srgbClr val="FFFFFF"/>
                </a:solidFill>
                <a:effectLst/>
                <a:uLnTx/>
                <a:uFillTx/>
                <a:latin typeface="Arial"/>
                <a:ea typeface="ＭＳ Ｐゴシック" charset="0"/>
                <a:cs typeface="Arial"/>
              </a:rPr>
              <a:t>st</a:t>
            </a:r>
            <a:r>
              <a:rPr kumimoji="0" lang="en-US" sz="1800" b="1" i="0" u="none" strike="noStrike" kern="1200" cap="none" spc="0" normalizeH="0" baseline="0" noProof="0" dirty="0">
                <a:ln>
                  <a:noFill/>
                </a:ln>
                <a:solidFill>
                  <a:srgbClr val="FFFFFF"/>
                </a:solidFill>
                <a:effectLst/>
                <a:uLnTx/>
                <a:uFillTx/>
                <a:latin typeface="Arial"/>
                <a:ea typeface="ＭＳ Ｐゴシック" charset="0"/>
                <a:cs typeface="Arial"/>
              </a:rPr>
              <a:t> ed., 139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3737"/>
                                        </p:tgtEl>
                                        <p:attrNameLst>
                                          <p:attrName>style.visibility</p:attrName>
                                        </p:attrNameLst>
                                      </p:cBhvr>
                                      <p:to>
                                        <p:strVal val="visible"/>
                                      </p:to>
                                    </p:set>
                                    <p:anim calcmode="lin" valueType="num">
                                      <p:cBhvr additive="base">
                                        <p:cTn id="7" dur="500" fill="hold"/>
                                        <p:tgtEl>
                                          <p:spTgt spid="73737"/>
                                        </p:tgtEl>
                                        <p:attrNameLst>
                                          <p:attrName>ppt_x</p:attrName>
                                        </p:attrNameLst>
                                      </p:cBhvr>
                                      <p:tavLst>
                                        <p:tav tm="0">
                                          <p:val>
                                            <p:strVal val="#ppt_x"/>
                                          </p:val>
                                        </p:tav>
                                        <p:tav tm="100000">
                                          <p:val>
                                            <p:strVal val="#ppt_x"/>
                                          </p:val>
                                        </p:tav>
                                      </p:tavLst>
                                    </p:anim>
                                    <p:anim calcmode="lin" valueType="num">
                                      <p:cBhvr additive="base">
                                        <p:cTn id="8" dur="500" fill="hold"/>
                                        <p:tgtEl>
                                          <p:spTgt spid="7373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3738"/>
                                        </p:tgtEl>
                                        <p:attrNameLst>
                                          <p:attrName>style.visibility</p:attrName>
                                        </p:attrNameLst>
                                      </p:cBhvr>
                                      <p:to>
                                        <p:strVal val="visible"/>
                                      </p:to>
                                    </p:set>
                                    <p:animEffect transition="in" filter="fade">
                                      <p:cBhvr>
                                        <p:cTn id="13" dur="500"/>
                                        <p:tgtEl>
                                          <p:spTgt spid="7373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3743"/>
                                        </p:tgtEl>
                                        <p:attrNameLst>
                                          <p:attrName>style.visibility</p:attrName>
                                        </p:attrNameLst>
                                      </p:cBhvr>
                                      <p:to>
                                        <p:strVal val="visible"/>
                                      </p:to>
                                    </p:set>
                                    <p:animEffect transition="in" filter="fade">
                                      <p:cBhvr>
                                        <p:cTn id="18" dur="500"/>
                                        <p:tgtEl>
                                          <p:spTgt spid="7374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3741"/>
                                        </p:tgtEl>
                                        <p:attrNameLst>
                                          <p:attrName>style.visibility</p:attrName>
                                        </p:attrNameLst>
                                      </p:cBhvr>
                                      <p:to>
                                        <p:strVal val="visible"/>
                                      </p:to>
                                    </p:set>
                                    <p:animEffect transition="in" filter="fade">
                                      <p:cBhvr>
                                        <p:cTn id="23" dur="500"/>
                                        <p:tgtEl>
                                          <p:spTgt spid="7374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73744"/>
                                        </p:tgtEl>
                                        <p:attrNameLst>
                                          <p:attrName>style.visibility</p:attrName>
                                        </p:attrNameLst>
                                      </p:cBhvr>
                                      <p:to>
                                        <p:strVal val="visible"/>
                                      </p:to>
                                    </p:set>
                                    <p:animEffect transition="in" filter="fade">
                                      <p:cBhvr>
                                        <p:cTn id="28" dur="500"/>
                                        <p:tgtEl>
                                          <p:spTgt spid="7374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3742"/>
                                        </p:tgtEl>
                                        <p:attrNameLst>
                                          <p:attrName>style.visibility</p:attrName>
                                        </p:attrNameLst>
                                      </p:cBhvr>
                                      <p:to>
                                        <p:strVal val="visible"/>
                                      </p:to>
                                    </p:set>
                                    <p:animEffect transition="in" filter="fade">
                                      <p:cBhvr>
                                        <p:cTn id="33" dur="500"/>
                                        <p:tgtEl>
                                          <p:spTgt spid="73742"/>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73745"/>
                                        </p:tgtEl>
                                        <p:attrNameLst>
                                          <p:attrName>style.visibility</p:attrName>
                                        </p:attrNameLst>
                                      </p:cBhvr>
                                      <p:to>
                                        <p:strVal val="visible"/>
                                      </p:to>
                                    </p:set>
                                    <p:anim calcmode="lin" valueType="num">
                                      <p:cBhvr additive="base">
                                        <p:cTn id="38" dur="500" fill="hold"/>
                                        <p:tgtEl>
                                          <p:spTgt spid="73745"/>
                                        </p:tgtEl>
                                        <p:attrNameLst>
                                          <p:attrName>ppt_x</p:attrName>
                                        </p:attrNameLst>
                                      </p:cBhvr>
                                      <p:tavLst>
                                        <p:tav tm="0">
                                          <p:val>
                                            <p:strVal val="#ppt_x"/>
                                          </p:val>
                                        </p:tav>
                                        <p:tav tm="100000">
                                          <p:val>
                                            <p:strVal val="#ppt_x"/>
                                          </p:val>
                                        </p:tav>
                                      </p:tavLst>
                                    </p:anim>
                                    <p:anim calcmode="lin" valueType="num">
                                      <p:cBhvr additive="base">
                                        <p:cTn id="39" dur="500" fill="hold"/>
                                        <p:tgtEl>
                                          <p:spTgt spid="73745"/>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73740"/>
                                        </p:tgtEl>
                                        <p:attrNameLst>
                                          <p:attrName>style.visibility</p:attrName>
                                        </p:attrNameLst>
                                      </p:cBhvr>
                                      <p:to>
                                        <p:strVal val="visible"/>
                                      </p:to>
                                    </p:set>
                                    <p:animEffect transition="in" filter="fade">
                                      <p:cBhvr>
                                        <p:cTn id="44" dur="500"/>
                                        <p:tgtEl>
                                          <p:spTgt spid="7374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73747"/>
                                        </p:tgtEl>
                                        <p:attrNameLst>
                                          <p:attrName>style.visibility</p:attrName>
                                        </p:attrNameLst>
                                      </p:cBhvr>
                                      <p:to>
                                        <p:strVal val="visible"/>
                                      </p:to>
                                    </p:set>
                                    <p:animEffect transition="in" filter="fade">
                                      <p:cBhvr>
                                        <p:cTn id="49" dur="500"/>
                                        <p:tgtEl>
                                          <p:spTgt spid="7374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73746"/>
                                        </p:tgtEl>
                                        <p:attrNameLst>
                                          <p:attrName>style.visibility</p:attrName>
                                        </p:attrNameLst>
                                      </p:cBhvr>
                                      <p:to>
                                        <p:strVal val="visible"/>
                                      </p:to>
                                    </p:set>
                                    <p:animEffect transition="in" filter="fade">
                                      <p:cBhvr>
                                        <p:cTn id="54" dur="500"/>
                                        <p:tgtEl>
                                          <p:spTgt spid="73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7" grpId="0" animBg="1" autoUpdateAnimBg="0"/>
      <p:bldP spid="73738" grpId="0" animBg="1" autoUpdateAnimBg="0"/>
      <p:bldP spid="73740" grpId="0" animBg="1" autoUpdateAnimBg="0"/>
      <p:bldP spid="73741" grpId="0" animBg="1"/>
      <p:bldP spid="73742" grpId="0" animBg="1"/>
      <p:bldP spid="73743" grpId="0" animBg="1"/>
      <p:bldP spid="73744" grpId="0" animBg="1"/>
      <p:bldP spid="73745" grpId="0" animBg="1" autoUpdateAnimBg="0"/>
      <p:bldP spid="73746" grpId="0" animBg="1"/>
      <p:bldP spid="73747" grpId="0" animBg="1"/>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5"/>
          <p:cNvSpPr txBox="1">
            <a:spLocks noChangeArrowheads="1"/>
          </p:cNvSpPr>
          <p:nvPr/>
        </p:nvSpPr>
        <p:spPr bwMode="auto">
          <a:xfrm>
            <a:off x="8350240" y="87313"/>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637</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15" name="Text Box 9"/>
          <p:cNvSpPr txBox="1">
            <a:spLocks noChangeArrowheads="1"/>
          </p:cNvSpPr>
          <p:nvPr/>
        </p:nvSpPr>
        <p:spPr bwMode="auto">
          <a:xfrm>
            <a:off x="1368405" y="3369339"/>
            <a:ext cx="1362874"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Philistia</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(47:1-7)</a:t>
            </a:r>
          </a:p>
        </p:txBody>
      </p:sp>
      <p:sp>
        <p:nvSpPr>
          <p:cNvPr id="16" name="Text Box 9"/>
          <p:cNvSpPr txBox="1">
            <a:spLocks noChangeArrowheads="1"/>
          </p:cNvSpPr>
          <p:nvPr/>
        </p:nvSpPr>
        <p:spPr bwMode="auto">
          <a:xfrm>
            <a:off x="727845" y="4563441"/>
            <a:ext cx="1281121"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Egypt</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(Jer 46)</a:t>
            </a:r>
          </a:p>
        </p:txBody>
      </p:sp>
      <p:sp>
        <p:nvSpPr>
          <p:cNvPr id="219137" name="Rectangle 2"/>
          <p:cNvSpPr>
            <a:spLocks noGrp="1" noChangeArrowheads="1"/>
          </p:cNvSpPr>
          <p:nvPr>
            <p:ph type="ctrTitle"/>
          </p:nvPr>
        </p:nvSpPr>
        <p:spPr>
          <a:xfrm>
            <a:off x="0" y="44624"/>
            <a:ext cx="6791300" cy="1331386"/>
          </a:xfrm>
          <a:solidFill>
            <a:srgbClr val="000000"/>
          </a:solidFill>
        </p:spPr>
        <p:txBody>
          <a:bodyPr/>
          <a:lstStyle/>
          <a:p>
            <a:pPr eaLnBrk="1" hangingPunct="1"/>
            <a:r>
              <a:rPr kumimoji="1" lang="en-US" altLang="zh-CN" sz="3600" b="1" dirty="0">
                <a:solidFill>
                  <a:schemeClr val="bg1"/>
                </a:solidFill>
                <a:latin typeface="Arial" charset="0"/>
              </a:rPr>
              <a:t>Judgment of the Nations (Jeremiah 46–51)</a:t>
            </a:r>
            <a:endParaRPr kumimoji="1" lang="en-US" altLang="zh-CN" sz="2400" b="1" dirty="0">
              <a:solidFill>
                <a:schemeClr val="bg1"/>
              </a:solidFill>
              <a:latin typeface="Arial" charset="0"/>
            </a:endParaRPr>
          </a:p>
        </p:txBody>
      </p:sp>
    </p:spTree>
    <p:extLst>
      <p:ext uri="{BB962C8B-B14F-4D97-AF65-F5344CB8AC3E}">
        <p14:creationId xmlns:p14="http://schemas.microsoft.com/office/powerpoint/2010/main" val="40260657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4" descr="31 Babylonian"/>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142038"/>
          </a:xfrm>
          <a:noFill/>
          <a:extLst>
            <a:ext uri="{909E8E84-426E-40dd-AFC4-6F175D3DCCD1}">
              <a14:hiddenFill xmlns:a14="http://schemas.microsoft.com/office/drawing/2010/main" xmlns="">
                <a:solidFill>
                  <a:srgbClr val="FFFFFF"/>
                </a:solidFill>
              </a14:hiddenFill>
            </a:ext>
          </a:extLst>
        </p:spPr>
      </p:pic>
      <p:sp>
        <p:nvSpPr>
          <p:cNvPr id="57346" name="Rectangle 2"/>
          <p:cNvSpPr>
            <a:spLocks noGrp="1" noChangeArrowheads="1"/>
          </p:cNvSpPr>
          <p:nvPr>
            <p:ph type="title"/>
          </p:nvPr>
        </p:nvSpPr>
        <p:spPr>
          <a:xfrm>
            <a:off x="0" y="5181600"/>
            <a:ext cx="9144000" cy="1143000"/>
          </a:xfrm>
          <a:solidFill>
            <a:schemeClr val="bg1"/>
          </a:solidFill>
        </p:spPr>
        <p:txBody>
          <a:bodyPr/>
          <a:lstStyle/>
          <a:p>
            <a:pPr algn="ctr" eaLnBrk="1" hangingPunct="1">
              <a:defRPr/>
            </a:pPr>
            <a:r>
              <a:rPr lang="en-US" b="1">
                <a:solidFill>
                  <a:schemeClr val="tx1"/>
                </a:solidFill>
                <a:effectLst>
                  <a:outerShdw blurRad="38100" dist="38100" dir="2700000" algn="tl">
                    <a:srgbClr val="000000"/>
                  </a:outerShdw>
                </a:effectLst>
                <a:latin typeface="Arial" charset="0"/>
                <a:ea typeface="ＭＳ Ｐゴシック" charset="0"/>
              </a:rPr>
              <a:t>Babylonian Rule over Palestine</a:t>
            </a:r>
          </a:p>
        </p:txBody>
      </p:sp>
      <p:sp>
        <p:nvSpPr>
          <p:cNvPr id="57347" name="Rectangle 3"/>
          <p:cNvSpPr>
            <a:spLocks noGrp="1" noChangeArrowheads="1"/>
          </p:cNvSpPr>
          <p:nvPr>
            <p:ph type="body" sz="half" idx="1"/>
          </p:nvPr>
        </p:nvSpPr>
        <p:spPr>
          <a:xfrm>
            <a:off x="76200" y="2286000"/>
            <a:ext cx="3271838" cy="1143000"/>
          </a:xfrm>
          <a:solidFill>
            <a:schemeClr val="bg1"/>
          </a:solidFill>
        </p:spPr>
        <p:txBody>
          <a:bodyPr/>
          <a:lstStyle/>
          <a:p>
            <a:pPr eaLnBrk="1" hangingPunct="1">
              <a:defRPr/>
            </a:pPr>
            <a:r>
              <a:rPr lang="en-US" sz="2800" b="1" dirty="0">
                <a:latin typeface="Arial" charset="0"/>
                <a:ea typeface="ＭＳ Ｐゴシック" charset="0"/>
              </a:rPr>
              <a:t>Deportations</a:t>
            </a:r>
          </a:p>
          <a:p>
            <a:pPr eaLnBrk="1" hangingPunct="1">
              <a:defRPr/>
            </a:pPr>
            <a:r>
              <a:rPr lang="en-US" sz="2800" b="1" dirty="0">
                <a:latin typeface="Arial" charset="0"/>
                <a:ea typeface="ＭＳ Ｐゴシック" charset="0"/>
              </a:rPr>
              <a:t>Developments</a:t>
            </a:r>
          </a:p>
        </p:txBody>
      </p:sp>
      <p:sp>
        <p:nvSpPr>
          <p:cNvPr id="48132" name="Text Box 8"/>
          <p:cNvSpPr txBox="1">
            <a:spLocks noChangeArrowheads="1"/>
          </p:cNvSpPr>
          <p:nvPr/>
        </p:nvSpPr>
        <p:spPr bwMode="auto">
          <a:xfrm>
            <a:off x="9252520" y="116632"/>
            <a:ext cx="533400" cy="4572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56</a:t>
            </a:r>
          </a:p>
        </p:txBody>
      </p:sp>
      <p:sp>
        <p:nvSpPr>
          <p:cNvPr id="57353" name="AutoShape 9"/>
          <p:cNvSpPr>
            <a:spLocks noChangeArrowheads="1"/>
          </p:cNvSpPr>
          <p:nvPr/>
        </p:nvSpPr>
        <p:spPr bwMode="auto">
          <a:xfrm>
            <a:off x="5314950" y="2590800"/>
            <a:ext cx="3505200" cy="1752600"/>
          </a:xfrm>
          <a:prstGeom prst="wedgeRoundRectCallout">
            <a:avLst>
              <a:gd name="adj1" fmla="val -113361"/>
              <a:gd name="adj2" fmla="val -21468"/>
              <a:gd name="adj3" fmla="val 16667"/>
            </a:avLst>
          </a:prstGeom>
          <a:solidFill>
            <a:schemeClr val="tx2">
              <a:lumMod val="20000"/>
              <a:lumOff val="80000"/>
            </a:schemeClr>
          </a:solidFill>
          <a:ln w="12700" cap="sq">
            <a:solidFill>
              <a:schemeClr val="tx1"/>
            </a:solidFill>
            <a:miter lim="800000"/>
            <a:headEnd type="none" w="sm" len="sm"/>
            <a:tailEnd type="none" w="sm" len="sm"/>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Separation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Synagogue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Arial" charset="0"/>
                <a:ea typeface="ＭＳ Ｐゴシック" charset="0"/>
                <a:cs typeface="Arial" charset="0"/>
              </a:rPr>
              <a:t>No more idolatry</a:t>
            </a:r>
          </a:p>
        </p:txBody>
      </p:sp>
      <p:sp>
        <p:nvSpPr>
          <p:cNvPr id="9" name="Text Box 6"/>
          <p:cNvSpPr txBox="1">
            <a:spLocks noChangeArrowheads="1"/>
          </p:cNvSpPr>
          <p:nvPr/>
        </p:nvSpPr>
        <p:spPr bwMode="auto">
          <a:xfrm>
            <a:off x="0" y="6413266"/>
            <a:ext cx="8892480" cy="400110"/>
          </a:xfrm>
          <a:prstGeom prst="rect">
            <a:avLst/>
          </a:prstGeom>
          <a:noFill/>
          <a:ln w="12700" cap="sq">
            <a:noFill/>
            <a:miter lim="800000"/>
            <a:headEnd type="none" w="sm" len="sm"/>
            <a:tailEnd type="none" w="sm" len="sm"/>
          </a:ln>
          <a:effectLst>
            <a:outerShdw blurRad="63500" dist="35921" dir="2700000" algn="ctr" rotWithShape="0">
              <a:schemeClr val="bg2">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Beitzel, </a:t>
            </a:r>
            <a:r>
              <a:rPr kumimoji="0" lang="en-US" sz="2000" b="1" i="1" u="none" strike="noStrike" kern="1200" cap="none" spc="0" normalizeH="0" baseline="0" noProof="0" dirty="0">
                <a:ln>
                  <a:noFill/>
                </a:ln>
                <a:solidFill>
                  <a:srgbClr val="FFFFFF"/>
                </a:solidFill>
                <a:effectLst/>
                <a:uLnTx/>
                <a:uFillTx/>
                <a:latin typeface="Arial"/>
                <a:ea typeface="ＭＳ Ｐゴシック" charset="0"/>
                <a:cs typeface="Arial"/>
              </a:rPr>
              <a:t>Moody Atlas of Bible Lands</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 1</a:t>
            </a:r>
            <a:r>
              <a:rPr kumimoji="0" lang="en-US" sz="2000" b="1" i="0" u="none" strike="noStrike" kern="1200" cap="none" spc="0" normalizeH="0" baseline="30000" noProof="0" dirty="0">
                <a:ln>
                  <a:noFill/>
                </a:ln>
                <a:solidFill>
                  <a:srgbClr val="FFFFFF"/>
                </a:solidFill>
                <a:effectLst/>
                <a:uLnTx/>
                <a:uFillTx/>
                <a:latin typeface="Arial"/>
                <a:ea typeface="ＭＳ Ｐゴシック" charset="0"/>
                <a:cs typeface="Arial"/>
              </a:rPr>
              <a:t>st</a:t>
            </a:r>
            <a:r>
              <a:rPr kumimoji="0" lang="en-US" sz="2000" b="1" i="0" u="none" strike="noStrike" kern="1200" cap="none" spc="0" normalizeH="0" baseline="0" noProof="0" dirty="0">
                <a:ln>
                  <a:noFill/>
                </a:ln>
                <a:solidFill>
                  <a:srgbClr val="FFFFFF"/>
                </a:solidFill>
                <a:effectLst/>
                <a:uLnTx/>
                <a:uFillTx/>
                <a:latin typeface="Arial"/>
                <a:ea typeface="ＭＳ Ｐゴシック" charset="0"/>
                <a:cs typeface="Arial"/>
              </a:rPr>
              <a:t> ed., 145</a:t>
            </a:r>
          </a:p>
        </p:txBody>
      </p:sp>
    </p:spTree>
    <p:extLst>
      <p:ext uri="{BB962C8B-B14F-4D97-AF65-F5344CB8AC3E}">
        <p14:creationId xmlns:p14="http://schemas.microsoft.com/office/powerpoint/2010/main" val="10551307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Effect transition="in" filter="wipe(down)">
                                      <p:cBhvr>
                                        <p:cTn id="7" dur="580">
                                          <p:stCondLst>
                                            <p:cond delay="0"/>
                                          </p:stCondLst>
                                        </p:cTn>
                                        <p:tgtEl>
                                          <p:spTgt spid="57347">
                                            <p:txEl>
                                              <p:pRg st="0" end="0"/>
                                            </p:txEl>
                                          </p:spTgt>
                                        </p:tgtEl>
                                      </p:cBhvr>
                                    </p:animEffect>
                                    <p:anim calcmode="lin" valueType="num">
                                      <p:cBhvr>
                                        <p:cTn id="8" dur="1822" tmFilter="0,0; 0.14,0.36; 0.43,0.73; 0.71,0.91; 1.0,1.0">
                                          <p:stCondLst>
                                            <p:cond delay="0"/>
                                          </p:stCondLst>
                                        </p:cTn>
                                        <p:tgtEl>
                                          <p:spTgt spid="57347">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7347">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7347">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7347">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7347">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7347">
                                            <p:txEl>
                                              <p:pRg st="0" end="0"/>
                                            </p:txEl>
                                          </p:spTgt>
                                        </p:tgtEl>
                                      </p:cBhvr>
                                      <p:to x="100000" y="60000"/>
                                    </p:animScale>
                                    <p:animScale>
                                      <p:cBhvr>
                                        <p:cTn id="14" dur="166" decel="50000">
                                          <p:stCondLst>
                                            <p:cond delay="676"/>
                                          </p:stCondLst>
                                        </p:cTn>
                                        <p:tgtEl>
                                          <p:spTgt spid="57347">
                                            <p:txEl>
                                              <p:pRg st="0" end="0"/>
                                            </p:txEl>
                                          </p:spTgt>
                                        </p:tgtEl>
                                      </p:cBhvr>
                                      <p:to x="100000" y="100000"/>
                                    </p:animScale>
                                    <p:animScale>
                                      <p:cBhvr>
                                        <p:cTn id="15" dur="26">
                                          <p:stCondLst>
                                            <p:cond delay="1312"/>
                                          </p:stCondLst>
                                        </p:cTn>
                                        <p:tgtEl>
                                          <p:spTgt spid="57347">
                                            <p:txEl>
                                              <p:pRg st="0" end="0"/>
                                            </p:txEl>
                                          </p:spTgt>
                                        </p:tgtEl>
                                      </p:cBhvr>
                                      <p:to x="100000" y="80000"/>
                                    </p:animScale>
                                    <p:animScale>
                                      <p:cBhvr>
                                        <p:cTn id="16" dur="166" decel="50000">
                                          <p:stCondLst>
                                            <p:cond delay="1338"/>
                                          </p:stCondLst>
                                        </p:cTn>
                                        <p:tgtEl>
                                          <p:spTgt spid="57347">
                                            <p:txEl>
                                              <p:pRg st="0" end="0"/>
                                            </p:txEl>
                                          </p:spTgt>
                                        </p:tgtEl>
                                      </p:cBhvr>
                                      <p:to x="100000" y="100000"/>
                                    </p:animScale>
                                    <p:animScale>
                                      <p:cBhvr>
                                        <p:cTn id="17" dur="26">
                                          <p:stCondLst>
                                            <p:cond delay="1642"/>
                                          </p:stCondLst>
                                        </p:cTn>
                                        <p:tgtEl>
                                          <p:spTgt spid="57347">
                                            <p:txEl>
                                              <p:pRg st="0" end="0"/>
                                            </p:txEl>
                                          </p:spTgt>
                                        </p:tgtEl>
                                      </p:cBhvr>
                                      <p:to x="100000" y="90000"/>
                                    </p:animScale>
                                    <p:animScale>
                                      <p:cBhvr>
                                        <p:cTn id="18" dur="166" decel="50000">
                                          <p:stCondLst>
                                            <p:cond delay="1668"/>
                                          </p:stCondLst>
                                        </p:cTn>
                                        <p:tgtEl>
                                          <p:spTgt spid="57347">
                                            <p:txEl>
                                              <p:pRg st="0" end="0"/>
                                            </p:txEl>
                                          </p:spTgt>
                                        </p:tgtEl>
                                      </p:cBhvr>
                                      <p:to x="100000" y="100000"/>
                                    </p:animScale>
                                    <p:animScale>
                                      <p:cBhvr>
                                        <p:cTn id="19" dur="26">
                                          <p:stCondLst>
                                            <p:cond delay="1808"/>
                                          </p:stCondLst>
                                        </p:cTn>
                                        <p:tgtEl>
                                          <p:spTgt spid="57347">
                                            <p:txEl>
                                              <p:pRg st="0" end="0"/>
                                            </p:txEl>
                                          </p:spTgt>
                                        </p:tgtEl>
                                      </p:cBhvr>
                                      <p:to x="100000" y="95000"/>
                                    </p:animScale>
                                    <p:animScale>
                                      <p:cBhvr>
                                        <p:cTn id="20" dur="166" decel="50000">
                                          <p:stCondLst>
                                            <p:cond delay="1834"/>
                                          </p:stCondLst>
                                        </p:cTn>
                                        <p:tgtEl>
                                          <p:spTgt spid="57347">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57347">
                                            <p:txEl>
                                              <p:pRg st="1" end="1"/>
                                            </p:txEl>
                                          </p:spTgt>
                                        </p:tgtEl>
                                        <p:attrNameLst>
                                          <p:attrName>style.visibility</p:attrName>
                                        </p:attrNameLst>
                                      </p:cBhvr>
                                      <p:to>
                                        <p:strVal val="visible"/>
                                      </p:to>
                                    </p:set>
                                    <p:animEffect transition="in" filter="wipe(down)">
                                      <p:cBhvr>
                                        <p:cTn id="25" dur="580">
                                          <p:stCondLst>
                                            <p:cond delay="0"/>
                                          </p:stCondLst>
                                        </p:cTn>
                                        <p:tgtEl>
                                          <p:spTgt spid="57347">
                                            <p:txEl>
                                              <p:pRg st="1" end="1"/>
                                            </p:txEl>
                                          </p:spTgt>
                                        </p:tgtEl>
                                      </p:cBhvr>
                                    </p:animEffect>
                                    <p:anim calcmode="lin" valueType="num">
                                      <p:cBhvr>
                                        <p:cTn id="26" dur="1822" tmFilter="0,0; 0.14,0.36; 0.43,0.73; 0.71,0.91; 1.0,1.0">
                                          <p:stCondLst>
                                            <p:cond delay="0"/>
                                          </p:stCondLst>
                                        </p:cTn>
                                        <p:tgtEl>
                                          <p:spTgt spid="57347">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57347">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57347">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57347">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57347">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57347">
                                            <p:txEl>
                                              <p:pRg st="1" end="1"/>
                                            </p:txEl>
                                          </p:spTgt>
                                        </p:tgtEl>
                                      </p:cBhvr>
                                      <p:to x="100000" y="60000"/>
                                    </p:animScale>
                                    <p:animScale>
                                      <p:cBhvr>
                                        <p:cTn id="32" dur="166" decel="50000">
                                          <p:stCondLst>
                                            <p:cond delay="676"/>
                                          </p:stCondLst>
                                        </p:cTn>
                                        <p:tgtEl>
                                          <p:spTgt spid="57347">
                                            <p:txEl>
                                              <p:pRg st="1" end="1"/>
                                            </p:txEl>
                                          </p:spTgt>
                                        </p:tgtEl>
                                      </p:cBhvr>
                                      <p:to x="100000" y="100000"/>
                                    </p:animScale>
                                    <p:animScale>
                                      <p:cBhvr>
                                        <p:cTn id="33" dur="26">
                                          <p:stCondLst>
                                            <p:cond delay="1312"/>
                                          </p:stCondLst>
                                        </p:cTn>
                                        <p:tgtEl>
                                          <p:spTgt spid="57347">
                                            <p:txEl>
                                              <p:pRg st="1" end="1"/>
                                            </p:txEl>
                                          </p:spTgt>
                                        </p:tgtEl>
                                      </p:cBhvr>
                                      <p:to x="100000" y="80000"/>
                                    </p:animScale>
                                    <p:animScale>
                                      <p:cBhvr>
                                        <p:cTn id="34" dur="166" decel="50000">
                                          <p:stCondLst>
                                            <p:cond delay="1338"/>
                                          </p:stCondLst>
                                        </p:cTn>
                                        <p:tgtEl>
                                          <p:spTgt spid="57347">
                                            <p:txEl>
                                              <p:pRg st="1" end="1"/>
                                            </p:txEl>
                                          </p:spTgt>
                                        </p:tgtEl>
                                      </p:cBhvr>
                                      <p:to x="100000" y="100000"/>
                                    </p:animScale>
                                    <p:animScale>
                                      <p:cBhvr>
                                        <p:cTn id="35" dur="26">
                                          <p:stCondLst>
                                            <p:cond delay="1642"/>
                                          </p:stCondLst>
                                        </p:cTn>
                                        <p:tgtEl>
                                          <p:spTgt spid="57347">
                                            <p:txEl>
                                              <p:pRg st="1" end="1"/>
                                            </p:txEl>
                                          </p:spTgt>
                                        </p:tgtEl>
                                      </p:cBhvr>
                                      <p:to x="100000" y="90000"/>
                                    </p:animScale>
                                    <p:animScale>
                                      <p:cBhvr>
                                        <p:cTn id="36" dur="166" decel="50000">
                                          <p:stCondLst>
                                            <p:cond delay="1668"/>
                                          </p:stCondLst>
                                        </p:cTn>
                                        <p:tgtEl>
                                          <p:spTgt spid="57347">
                                            <p:txEl>
                                              <p:pRg st="1" end="1"/>
                                            </p:txEl>
                                          </p:spTgt>
                                        </p:tgtEl>
                                      </p:cBhvr>
                                      <p:to x="100000" y="100000"/>
                                    </p:animScale>
                                    <p:animScale>
                                      <p:cBhvr>
                                        <p:cTn id="37" dur="26">
                                          <p:stCondLst>
                                            <p:cond delay="1808"/>
                                          </p:stCondLst>
                                        </p:cTn>
                                        <p:tgtEl>
                                          <p:spTgt spid="57347">
                                            <p:txEl>
                                              <p:pRg st="1" end="1"/>
                                            </p:txEl>
                                          </p:spTgt>
                                        </p:tgtEl>
                                      </p:cBhvr>
                                      <p:to x="100000" y="95000"/>
                                    </p:animScale>
                                    <p:animScale>
                                      <p:cBhvr>
                                        <p:cTn id="38" dur="166" decel="50000">
                                          <p:stCondLst>
                                            <p:cond delay="1834"/>
                                          </p:stCondLst>
                                        </p:cTn>
                                        <p:tgtEl>
                                          <p:spTgt spid="57347">
                                            <p:txEl>
                                              <p:pRg st="1" end="1"/>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57353">
                                            <p:bg/>
                                          </p:spTgt>
                                        </p:tgtEl>
                                        <p:attrNameLst>
                                          <p:attrName>style.visibility</p:attrName>
                                        </p:attrNameLst>
                                      </p:cBhvr>
                                      <p:to>
                                        <p:strVal val="visible"/>
                                      </p:to>
                                    </p:set>
                                    <p:animEffect transition="in" filter="wipe(down)">
                                      <p:cBhvr>
                                        <p:cTn id="43" dur="580">
                                          <p:stCondLst>
                                            <p:cond delay="0"/>
                                          </p:stCondLst>
                                        </p:cTn>
                                        <p:tgtEl>
                                          <p:spTgt spid="57353">
                                            <p:bg/>
                                          </p:spTgt>
                                        </p:tgtEl>
                                      </p:cBhvr>
                                    </p:animEffect>
                                    <p:anim calcmode="lin" valueType="num">
                                      <p:cBhvr>
                                        <p:cTn id="44" dur="1822" tmFilter="0,0; 0.14,0.36; 0.43,0.73; 0.71,0.91; 1.0,1.0">
                                          <p:stCondLst>
                                            <p:cond delay="0"/>
                                          </p:stCondLst>
                                        </p:cTn>
                                        <p:tgtEl>
                                          <p:spTgt spid="57353">
                                            <p:bg/>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57353">
                                            <p:bg/>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57353">
                                            <p:bg/>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57353">
                                            <p:bg/>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57353">
                                            <p:bg/>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57353">
                                            <p:bg/>
                                          </p:spTgt>
                                        </p:tgtEl>
                                      </p:cBhvr>
                                      <p:to x="100000" y="60000"/>
                                    </p:animScale>
                                    <p:animScale>
                                      <p:cBhvr>
                                        <p:cTn id="50" dur="166" decel="50000">
                                          <p:stCondLst>
                                            <p:cond delay="676"/>
                                          </p:stCondLst>
                                        </p:cTn>
                                        <p:tgtEl>
                                          <p:spTgt spid="57353">
                                            <p:bg/>
                                          </p:spTgt>
                                        </p:tgtEl>
                                      </p:cBhvr>
                                      <p:to x="100000" y="100000"/>
                                    </p:animScale>
                                    <p:animScale>
                                      <p:cBhvr>
                                        <p:cTn id="51" dur="26">
                                          <p:stCondLst>
                                            <p:cond delay="1312"/>
                                          </p:stCondLst>
                                        </p:cTn>
                                        <p:tgtEl>
                                          <p:spTgt spid="57353">
                                            <p:bg/>
                                          </p:spTgt>
                                        </p:tgtEl>
                                      </p:cBhvr>
                                      <p:to x="100000" y="80000"/>
                                    </p:animScale>
                                    <p:animScale>
                                      <p:cBhvr>
                                        <p:cTn id="52" dur="166" decel="50000">
                                          <p:stCondLst>
                                            <p:cond delay="1338"/>
                                          </p:stCondLst>
                                        </p:cTn>
                                        <p:tgtEl>
                                          <p:spTgt spid="57353">
                                            <p:bg/>
                                          </p:spTgt>
                                        </p:tgtEl>
                                      </p:cBhvr>
                                      <p:to x="100000" y="100000"/>
                                    </p:animScale>
                                    <p:animScale>
                                      <p:cBhvr>
                                        <p:cTn id="53" dur="26">
                                          <p:stCondLst>
                                            <p:cond delay="1642"/>
                                          </p:stCondLst>
                                        </p:cTn>
                                        <p:tgtEl>
                                          <p:spTgt spid="57353">
                                            <p:bg/>
                                          </p:spTgt>
                                        </p:tgtEl>
                                      </p:cBhvr>
                                      <p:to x="100000" y="90000"/>
                                    </p:animScale>
                                    <p:animScale>
                                      <p:cBhvr>
                                        <p:cTn id="54" dur="166" decel="50000">
                                          <p:stCondLst>
                                            <p:cond delay="1668"/>
                                          </p:stCondLst>
                                        </p:cTn>
                                        <p:tgtEl>
                                          <p:spTgt spid="57353">
                                            <p:bg/>
                                          </p:spTgt>
                                        </p:tgtEl>
                                      </p:cBhvr>
                                      <p:to x="100000" y="100000"/>
                                    </p:animScale>
                                    <p:animScale>
                                      <p:cBhvr>
                                        <p:cTn id="55" dur="26">
                                          <p:stCondLst>
                                            <p:cond delay="1808"/>
                                          </p:stCondLst>
                                        </p:cTn>
                                        <p:tgtEl>
                                          <p:spTgt spid="57353">
                                            <p:bg/>
                                          </p:spTgt>
                                        </p:tgtEl>
                                      </p:cBhvr>
                                      <p:to x="100000" y="95000"/>
                                    </p:animScale>
                                    <p:animScale>
                                      <p:cBhvr>
                                        <p:cTn id="56" dur="166" decel="50000">
                                          <p:stCondLst>
                                            <p:cond delay="1834"/>
                                          </p:stCondLst>
                                        </p:cTn>
                                        <p:tgtEl>
                                          <p:spTgt spid="57353">
                                            <p:bg/>
                                          </p:spTgt>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57353">
                                            <p:txEl>
                                              <p:pRg st="0" end="0"/>
                                            </p:txEl>
                                          </p:spTgt>
                                        </p:tgtEl>
                                        <p:attrNameLst>
                                          <p:attrName>style.visibility</p:attrName>
                                        </p:attrNameLst>
                                      </p:cBhvr>
                                      <p:to>
                                        <p:strVal val="visible"/>
                                      </p:to>
                                    </p:set>
                                    <p:animEffect transition="in" filter="wipe(down)">
                                      <p:cBhvr>
                                        <p:cTn id="61" dur="580">
                                          <p:stCondLst>
                                            <p:cond delay="0"/>
                                          </p:stCondLst>
                                        </p:cTn>
                                        <p:tgtEl>
                                          <p:spTgt spid="57353">
                                            <p:txEl>
                                              <p:pRg st="0" end="0"/>
                                            </p:txEl>
                                          </p:spTgt>
                                        </p:tgtEl>
                                      </p:cBhvr>
                                    </p:animEffect>
                                    <p:anim calcmode="lin" valueType="num">
                                      <p:cBhvr>
                                        <p:cTn id="62" dur="1822" tmFilter="0,0; 0.14,0.36; 0.43,0.73; 0.71,0.91; 1.0,1.0">
                                          <p:stCondLst>
                                            <p:cond delay="0"/>
                                          </p:stCondLst>
                                        </p:cTn>
                                        <p:tgtEl>
                                          <p:spTgt spid="57353">
                                            <p:txEl>
                                              <p:pRg st="0" end="0"/>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57353">
                                            <p:txEl>
                                              <p:pRg st="0" end="0"/>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57353">
                                            <p:txEl>
                                              <p:pRg st="0" end="0"/>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57353">
                                            <p:txEl>
                                              <p:pRg st="0" end="0"/>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57353">
                                            <p:txEl>
                                              <p:pRg st="0" end="0"/>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57353">
                                            <p:txEl>
                                              <p:pRg st="0" end="0"/>
                                            </p:txEl>
                                          </p:spTgt>
                                        </p:tgtEl>
                                      </p:cBhvr>
                                      <p:to x="100000" y="60000"/>
                                    </p:animScale>
                                    <p:animScale>
                                      <p:cBhvr>
                                        <p:cTn id="68" dur="166" decel="50000">
                                          <p:stCondLst>
                                            <p:cond delay="676"/>
                                          </p:stCondLst>
                                        </p:cTn>
                                        <p:tgtEl>
                                          <p:spTgt spid="57353">
                                            <p:txEl>
                                              <p:pRg st="0" end="0"/>
                                            </p:txEl>
                                          </p:spTgt>
                                        </p:tgtEl>
                                      </p:cBhvr>
                                      <p:to x="100000" y="100000"/>
                                    </p:animScale>
                                    <p:animScale>
                                      <p:cBhvr>
                                        <p:cTn id="69" dur="26">
                                          <p:stCondLst>
                                            <p:cond delay="1312"/>
                                          </p:stCondLst>
                                        </p:cTn>
                                        <p:tgtEl>
                                          <p:spTgt spid="57353">
                                            <p:txEl>
                                              <p:pRg st="0" end="0"/>
                                            </p:txEl>
                                          </p:spTgt>
                                        </p:tgtEl>
                                      </p:cBhvr>
                                      <p:to x="100000" y="80000"/>
                                    </p:animScale>
                                    <p:animScale>
                                      <p:cBhvr>
                                        <p:cTn id="70" dur="166" decel="50000">
                                          <p:stCondLst>
                                            <p:cond delay="1338"/>
                                          </p:stCondLst>
                                        </p:cTn>
                                        <p:tgtEl>
                                          <p:spTgt spid="57353">
                                            <p:txEl>
                                              <p:pRg st="0" end="0"/>
                                            </p:txEl>
                                          </p:spTgt>
                                        </p:tgtEl>
                                      </p:cBhvr>
                                      <p:to x="100000" y="100000"/>
                                    </p:animScale>
                                    <p:animScale>
                                      <p:cBhvr>
                                        <p:cTn id="71" dur="26">
                                          <p:stCondLst>
                                            <p:cond delay="1642"/>
                                          </p:stCondLst>
                                        </p:cTn>
                                        <p:tgtEl>
                                          <p:spTgt spid="57353">
                                            <p:txEl>
                                              <p:pRg st="0" end="0"/>
                                            </p:txEl>
                                          </p:spTgt>
                                        </p:tgtEl>
                                      </p:cBhvr>
                                      <p:to x="100000" y="90000"/>
                                    </p:animScale>
                                    <p:animScale>
                                      <p:cBhvr>
                                        <p:cTn id="72" dur="166" decel="50000">
                                          <p:stCondLst>
                                            <p:cond delay="1668"/>
                                          </p:stCondLst>
                                        </p:cTn>
                                        <p:tgtEl>
                                          <p:spTgt spid="57353">
                                            <p:txEl>
                                              <p:pRg st="0" end="0"/>
                                            </p:txEl>
                                          </p:spTgt>
                                        </p:tgtEl>
                                      </p:cBhvr>
                                      <p:to x="100000" y="100000"/>
                                    </p:animScale>
                                    <p:animScale>
                                      <p:cBhvr>
                                        <p:cTn id="73" dur="26">
                                          <p:stCondLst>
                                            <p:cond delay="1808"/>
                                          </p:stCondLst>
                                        </p:cTn>
                                        <p:tgtEl>
                                          <p:spTgt spid="57353">
                                            <p:txEl>
                                              <p:pRg st="0" end="0"/>
                                            </p:txEl>
                                          </p:spTgt>
                                        </p:tgtEl>
                                      </p:cBhvr>
                                      <p:to x="100000" y="95000"/>
                                    </p:animScale>
                                    <p:animScale>
                                      <p:cBhvr>
                                        <p:cTn id="74" dur="166" decel="50000">
                                          <p:stCondLst>
                                            <p:cond delay="1834"/>
                                          </p:stCondLst>
                                        </p:cTn>
                                        <p:tgtEl>
                                          <p:spTgt spid="57353">
                                            <p:txEl>
                                              <p:pRg st="0" end="0"/>
                                            </p:txEl>
                                          </p:spTgt>
                                        </p:tgtEl>
                                      </p:cBhvr>
                                      <p:to x="100000" y="100000"/>
                                    </p:animScale>
                                  </p:childTnLst>
                                </p:cTn>
                              </p:par>
                            </p:childTnLst>
                          </p:cTn>
                        </p:par>
                      </p:childTnLst>
                    </p:cTn>
                  </p:par>
                  <p:par>
                    <p:cTn id="75" fill="hold" nodeType="clickPar">
                      <p:stCondLst>
                        <p:cond delay="indefinite"/>
                      </p:stCondLst>
                      <p:childTnLst>
                        <p:par>
                          <p:cTn id="76" fill="hold" nodeType="withGroup">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57353">
                                            <p:txEl>
                                              <p:pRg st="1" end="1"/>
                                            </p:txEl>
                                          </p:spTgt>
                                        </p:tgtEl>
                                        <p:attrNameLst>
                                          <p:attrName>style.visibility</p:attrName>
                                        </p:attrNameLst>
                                      </p:cBhvr>
                                      <p:to>
                                        <p:strVal val="visible"/>
                                      </p:to>
                                    </p:set>
                                    <p:animEffect transition="in" filter="wipe(down)">
                                      <p:cBhvr>
                                        <p:cTn id="79" dur="580">
                                          <p:stCondLst>
                                            <p:cond delay="0"/>
                                          </p:stCondLst>
                                        </p:cTn>
                                        <p:tgtEl>
                                          <p:spTgt spid="57353">
                                            <p:txEl>
                                              <p:pRg st="1" end="1"/>
                                            </p:txEl>
                                          </p:spTgt>
                                        </p:tgtEl>
                                      </p:cBhvr>
                                    </p:animEffect>
                                    <p:anim calcmode="lin" valueType="num">
                                      <p:cBhvr>
                                        <p:cTn id="80" dur="1822" tmFilter="0,0; 0.14,0.36; 0.43,0.73; 0.71,0.91; 1.0,1.0">
                                          <p:stCondLst>
                                            <p:cond delay="0"/>
                                          </p:stCondLst>
                                        </p:cTn>
                                        <p:tgtEl>
                                          <p:spTgt spid="57353">
                                            <p:txEl>
                                              <p:pRg st="1" end="1"/>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57353">
                                            <p:txEl>
                                              <p:pRg st="1" end="1"/>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57353">
                                            <p:txEl>
                                              <p:pRg st="1" end="1"/>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57353">
                                            <p:txEl>
                                              <p:pRg st="1" end="1"/>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57353">
                                            <p:txEl>
                                              <p:pRg st="1" end="1"/>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57353">
                                            <p:txEl>
                                              <p:pRg st="1" end="1"/>
                                            </p:txEl>
                                          </p:spTgt>
                                        </p:tgtEl>
                                      </p:cBhvr>
                                      <p:to x="100000" y="60000"/>
                                    </p:animScale>
                                    <p:animScale>
                                      <p:cBhvr>
                                        <p:cTn id="86" dur="166" decel="50000">
                                          <p:stCondLst>
                                            <p:cond delay="676"/>
                                          </p:stCondLst>
                                        </p:cTn>
                                        <p:tgtEl>
                                          <p:spTgt spid="57353">
                                            <p:txEl>
                                              <p:pRg st="1" end="1"/>
                                            </p:txEl>
                                          </p:spTgt>
                                        </p:tgtEl>
                                      </p:cBhvr>
                                      <p:to x="100000" y="100000"/>
                                    </p:animScale>
                                    <p:animScale>
                                      <p:cBhvr>
                                        <p:cTn id="87" dur="26">
                                          <p:stCondLst>
                                            <p:cond delay="1312"/>
                                          </p:stCondLst>
                                        </p:cTn>
                                        <p:tgtEl>
                                          <p:spTgt spid="57353">
                                            <p:txEl>
                                              <p:pRg st="1" end="1"/>
                                            </p:txEl>
                                          </p:spTgt>
                                        </p:tgtEl>
                                      </p:cBhvr>
                                      <p:to x="100000" y="80000"/>
                                    </p:animScale>
                                    <p:animScale>
                                      <p:cBhvr>
                                        <p:cTn id="88" dur="166" decel="50000">
                                          <p:stCondLst>
                                            <p:cond delay="1338"/>
                                          </p:stCondLst>
                                        </p:cTn>
                                        <p:tgtEl>
                                          <p:spTgt spid="57353">
                                            <p:txEl>
                                              <p:pRg st="1" end="1"/>
                                            </p:txEl>
                                          </p:spTgt>
                                        </p:tgtEl>
                                      </p:cBhvr>
                                      <p:to x="100000" y="100000"/>
                                    </p:animScale>
                                    <p:animScale>
                                      <p:cBhvr>
                                        <p:cTn id="89" dur="26">
                                          <p:stCondLst>
                                            <p:cond delay="1642"/>
                                          </p:stCondLst>
                                        </p:cTn>
                                        <p:tgtEl>
                                          <p:spTgt spid="57353">
                                            <p:txEl>
                                              <p:pRg st="1" end="1"/>
                                            </p:txEl>
                                          </p:spTgt>
                                        </p:tgtEl>
                                      </p:cBhvr>
                                      <p:to x="100000" y="90000"/>
                                    </p:animScale>
                                    <p:animScale>
                                      <p:cBhvr>
                                        <p:cTn id="90" dur="166" decel="50000">
                                          <p:stCondLst>
                                            <p:cond delay="1668"/>
                                          </p:stCondLst>
                                        </p:cTn>
                                        <p:tgtEl>
                                          <p:spTgt spid="57353">
                                            <p:txEl>
                                              <p:pRg st="1" end="1"/>
                                            </p:txEl>
                                          </p:spTgt>
                                        </p:tgtEl>
                                      </p:cBhvr>
                                      <p:to x="100000" y="100000"/>
                                    </p:animScale>
                                    <p:animScale>
                                      <p:cBhvr>
                                        <p:cTn id="91" dur="26">
                                          <p:stCondLst>
                                            <p:cond delay="1808"/>
                                          </p:stCondLst>
                                        </p:cTn>
                                        <p:tgtEl>
                                          <p:spTgt spid="57353">
                                            <p:txEl>
                                              <p:pRg st="1" end="1"/>
                                            </p:txEl>
                                          </p:spTgt>
                                        </p:tgtEl>
                                      </p:cBhvr>
                                      <p:to x="100000" y="95000"/>
                                    </p:animScale>
                                    <p:animScale>
                                      <p:cBhvr>
                                        <p:cTn id="92" dur="166" decel="50000">
                                          <p:stCondLst>
                                            <p:cond delay="1834"/>
                                          </p:stCondLst>
                                        </p:cTn>
                                        <p:tgtEl>
                                          <p:spTgt spid="57353">
                                            <p:txEl>
                                              <p:pRg st="1" end="1"/>
                                            </p:txEl>
                                          </p:spTgt>
                                        </p:tgtEl>
                                      </p:cBhvr>
                                      <p:to x="100000" y="100000"/>
                                    </p:animScale>
                                  </p:childTnLst>
                                </p:cTn>
                              </p:par>
                            </p:childTnLst>
                          </p:cTn>
                        </p:par>
                      </p:childTnLst>
                    </p:cTn>
                  </p:par>
                  <p:par>
                    <p:cTn id="93" fill="hold" nodeType="clickPar">
                      <p:stCondLst>
                        <p:cond delay="indefinite"/>
                      </p:stCondLst>
                      <p:childTnLst>
                        <p:par>
                          <p:cTn id="94" fill="hold" nodeType="withGroup">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57353">
                                            <p:txEl>
                                              <p:pRg st="2" end="2"/>
                                            </p:txEl>
                                          </p:spTgt>
                                        </p:tgtEl>
                                        <p:attrNameLst>
                                          <p:attrName>style.visibility</p:attrName>
                                        </p:attrNameLst>
                                      </p:cBhvr>
                                      <p:to>
                                        <p:strVal val="visible"/>
                                      </p:to>
                                    </p:set>
                                    <p:animEffect transition="in" filter="wipe(down)">
                                      <p:cBhvr>
                                        <p:cTn id="97" dur="580">
                                          <p:stCondLst>
                                            <p:cond delay="0"/>
                                          </p:stCondLst>
                                        </p:cTn>
                                        <p:tgtEl>
                                          <p:spTgt spid="57353">
                                            <p:txEl>
                                              <p:pRg st="2" end="2"/>
                                            </p:txEl>
                                          </p:spTgt>
                                        </p:tgtEl>
                                      </p:cBhvr>
                                    </p:animEffect>
                                    <p:anim calcmode="lin" valueType="num">
                                      <p:cBhvr>
                                        <p:cTn id="98" dur="1822" tmFilter="0,0; 0.14,0.36; 0.43,0.73; 0.71,0.91; 1.0,1.0">
                                          <p:stCondLst>
                                            <p:cond delay="0"/>
                                          </p:stCondLst>
                                        </p:cTn>
                                        <p:tgtEl>
                                          <p:spTgt spid="57353">
                                            <p:txEl>
                                              <p:pRg st="2" end="2"/>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57353">
                                            <p:txEl>
                                              <p:pRg st="2" end="2"/>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57353">
                                            <p:txEl>
                                              <p:pRg st="2" end="2"/>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57353">
                                            <p:txEl>
                                              <p:pRg st="2" end="2"/>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57353">
                                            <p:txEl>
                                              <p:pRg st="2" end="2"/>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57353">
                                            <p:txEl>
                                              <p:pRg st="2" end="2"/>
                                            </p:txEl>
                                          </p:spTgt>
                                        </p:tgtEl>
                                      </p:cBhvr>
                                      <p:to x="100000" y="60000"/>
                                    </p:animScale>
                                    <p:animScale>
                                      <p:cBhvr>
                                        <p:cTn id="104" dur="166" decel="50000">
                                          <p:stCondLst>
                                            <p:cond delay="676"/>
                                          </p:stCondLst>
                                        </p:cTn>
                                        <p:tgtEl>
                                          <p:spTgt spid="57353">
                                            <p:txEl>
                                              <p:pRg st="2" end="2"/>
                                            </p:txEl>
                                          </p:spTgt>
                                        </p:tgtEl>
                                      </p:cBhvr>
                                      <p:to x="100000" y="100000"/>
                                    </p:animScale>
                                    <p:animScale>
                                      <p:cBhvr>
                                        <p:cTn id="105" dur="26">
                                          <p:stCondLst>
                                            <p:cond delay="1312"/>
                                          </p:stCondLst>
                                        </p:cTn>
                                        <p:tgtEl>
                                          <p:spTgt spid="57353">
                                            <p:txEl>
                                              <p:pRg st="2" end="2"/>
                                            </p:txEl>
                                          </p:spTgt>
                                        </p:tgtEl>
                                      </p:cBhvr>
                                      <p:to x="100000" y="80000"/>
                                    </p:animScale>
                                    <p:animScale>
                                      <p:cBhvr>
                                        <p:cTn id="106" dur="166" decel="50000">
                                          <p:stCondLst>
                                            <p:cond delay="1338"/>
                                          </p:stCondLst>
                                        </p:cTn>
                                        <p:tgtEl>
                                          <p:spTgt spid="57353">
                                            <p:txEl>
                                              <p:pRg st="2" end="2"/>
                                            </p:txEl>
                                          </p:spTgt>
                                        </p:tgtEl>
                                      </p:cBhvr>
                                      <p:to x="100000" y="100000"/>
                                    </p:animScale>
                                    <p:animScale>
                                      <p:cBhvr>
                                        <p:cTn id="107" dur="26">
                                          <p:stCondLst>
                                            <p:cond delay="1642"/>
                                          </p:stCondLst>
                                        </p:cTn>
                                        <p:tgtEl>
                                          <p:spTgt spid="57353">
                                            <p:txEl>
                                              <p:pRg st="2" end="2"/>
                                            </p:txEl>
                                          </p:spTgt>
                                        </p:tgtEl>
                                      </p:cBhvr>
                                      <p:to x="100000" y="90000"/>
                                    </p:animScale>
                                    <p:animScale>
                                      <p:cBhvr>
                                        <p:cTn id="108" dur="166" decel="50000">
                                          <p:stCondLst>
                                            <p:cond delay="1668"/>
                                          </p:stCondLst>
                                        </p:cTn>
                                        <p:tgtEl>
                                          <p:spTgt spid="57353">
                                            <p:txEl>
                                              <p:pRg st="2" end="2"/>
                                            </p:txEl>
                                          </p:spTgt>
                                        </p:tgtEl>
                                      </p:cBhvr>
                                      <p:to x="100000" y="100000"/>
                                    </p:animScale>
                                    <p:animScale>
                                      <p:cBhvr>
                                        <p:cTn id="109" dur="26">
                                          <p:stCondLst>
                                            <p:cond delay="1808"/>
                                          </p:stCondLst>
                                        </p:cTn>
                                        <p:tgtEl>
                                          <p:spTgt spid="57353">
                                            <p:txEl>
                                              <p:pRg st="2" end="2"/>
                                            </p:txEl>
                                          </p:spTgt>
                                        </p:tgtEl>
                                      </p:cBhvr>
                                      <p:to x="100000" y="95000"/>
                                    </p:animScale>
                                    <p:animScale>
                                      <p:cBhvr>
                                        <p:cTn id="110" dur="166" decel="50000">
                                          <p:stCondLst>
                                            <p:cond delay="1834"/>
                                          </p:stCondLst>
                                        </p:cTn>
                                        <p:tgtEl>
                                          <p:spTgt spid="57353">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3" grpId="0" build="allAtOnce" animBg="1"/>
    </p:bld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48</a:t>
            </a:r>
          </a:p>
        </p:txBody>
      </p:sp>
    </p:spTree>
    <p:extLst>
      <p:ext uri="{BB962C8B-B14F-4D97-AF65-F5344CB8AC3E}">
        <p14:creationId xmlns:p14="http://schemas.microsoft.com/office/powerpoint/2010/main" val="3526363120"/>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5"/>
          <p:cNvSpPr txBox="1">
            <a:spLocks noChangeArrowheads="1"/>
          </p:cNvSpPr>
          <p:nvPr/>
        </p:nvSpPr>
        <p:spPr bwMode="auto">
          <a:xfrm>
            <a:off x="8350240" y="87313"/>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637</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15" name="Text Box 9"/>
          <p:cNvSpPr txBox="1">
            <a:spLocks noChangeArrowheads="1"/>
          </p:cNvSpPr>
          <p:nvPr/>
        </p:nvSpPr>
        <p:spPr bwMode="auto">
          <a:xfrm>
            <a:off x="1368405" y="3369339"/>
            <a:ext cx="1362874"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Philistia</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(47:1-7)</a:t>
            </a:r>
          </a:p>
        </p:txBody>
      </p:sp>
      <p:sp>
        <p:nvSpPr>
          <p:cNvPr id="16" name="Text Box 9"/>
          <p:cNvSpPr txBox="1">
            <a:spLocks noChangeArrowheads="1"/>
          </p:cNvSpPr>
          <p:nvPr/>
        </p:nvSpPr>
        <p:spPr bwMode="auto">
          <a:xfrm>
            <a:off x="727845" y="4563441"/>
            <a:ext cx="1281121"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Egypt</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(Jer 46)</a:t>
            </a:r>
          </a:p>
        </p:txBody>
      </p:sp>
      <p:sp>
        <p:nvSpPr>
          <p:cNvPr id="9" name="Text Box 9"/>
          <p:cNvSpPr txBox="1">
            <a:spLocks noChangeArrowheads="1"/>
          </p:cNvSpPr>
          <p:nvPr/>
        </p:nvSpPr>
        <p:spPr bwMode="auto">
          <a:xfrm>
            <a:off x="3187618" y="4135246"/>
            <a:ext cx="2340705" cy="46166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Moab (48:1-47)</a:t>
            </a:r>
          </a:p>
        </p:txBody>
      </p:sp>
      <p:sp>
        <p:nvSpPr>
          <p:cNvPr id="219137" name="Rectangle 2"/>
          <p:cNvSpPr>
            <a:spLocks noGrp="1" noChangeArrowheads="1"/>
          </p:cNvSpPr>
          <p:nvPr>
            <p:ph type="ctrTitle"/>
          </p:nvPr>
        </p:nvSpPr>
        <p:spPr>
          <a:xfrm>
            <a:off x="0" y="44624"/>
            <a:ext cx="6791300" cy="1331386"/>
          </a:xfrm>
          <a:solidFill>
            <a:srgbClr val="000000"/>
          </a:solidFill>
        </p:spPr>
        <p:txBody>
          <a:bodyPr/>
          <a:lstStyle/>
          <a:p>
            <a:pPr eaLnBrk="1" hangingPunct="1"/>
            <a:r>
              <a:rPr kumimoji="1" lang="en-US" altLang="zh-CN" sz="3600" b="1" dirty="0">
                <a:solidFill>
                  <a:schemeClr val="bg1"/>
                </a:solidFill>
                <a:latin typeface="Arial" charset="0"/>
              </a:rPr>
              <a:t>Judgment of the Nations (Jeremiah 46–51)</a:t>
            </a:r>
            <a:endParaRPr kumimoji="1" lang="en-US" altLang="zh-CN" sz="2400" b="1" dirty="0">
              <a:solidFill>
                <a:schemeClr val="bg1"/>
              </a:solidFill>
              <a:latin typeface="Arial" charset="0"/>
            </a:endParaRPr>
          </a:p>
        </p:txBody>
      </p:sp>
    </p:spTree>
    <p:extLst>
      <p:ext uri="{BB962C8B-B14F-4D97-AF65-F5344CB8AC3E}">
        <p14:creationId xmlns:p14="http://schemas.microsoft.com/office/powerpoint/2010/main" val="244891918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9" grpId="0"/>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49</a:t>
            </a:r>
          </a:p>
        </p:txBody>
      </p:sp>
    </p:spTree>
    <p:extLst>
      <p:ext uri="{BB962C8B-B14F-4D97-AF65-F5344CB8AC3E}">
        <p14:creationId xmlns:p14="http://schemas.microsoft.com/office/powerpoint/2010/main" val="2797875911"/>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5"/>
          <p:cNvSpPr txBox="1">
            <a:spLocks noChangeArrowheads="1"/>
          </p:cNvSpPr>
          <p:nvPr/>
        </p:nvSpPr>
        <p:spPr bwMode="auto">
          <a:xfrm>
            <a:off x="8350240" y="87313"/>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637</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7" name="Text Box 9"/>
          <p:cNvSpPr txBox="1">
            <a:spLocks noChangeArrowheads="1"/>
          </p:cNvSpPr>
          <p:nvPr/>
        </p:nvSpPr>
        <p:spPr bwMode="auto">
          <a:xfrm>
            <a:off x="7519836" y="3535081"/>
            <a:ext cx="1624164"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Elam</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(49:34-39)</a:t>
            </a:r>
          </a:p>
        </p:txBody>
      </p:sp>
      <p:sp>
        <p:nvSpPr>
          <p:cNvPr id="15" name="Text Box 9"/>
          <p:cNvSpPr txBox="1">
            <a:spLocks noChangeArrowheads="1"/>
          </p:cNvSpPr>
          <p:nvPr/>
        </p:nvSpPr>
        <p:spPr bwMode="auto">
          <a:xfrm>
            <a:off x="1368405" y="3369339"/>
            <a:ext cx="1362874"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Philistia</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(47:1-7)</a:t>
            </a:r>
          </a:p>
        </p:txBody>
      </p:sp>
      <p:sp>
        <p:nvSpPr>
          <p:cNvPr id="16" name="Text Box 9"/>
          <p:cNvSpPr txBox="1">
            <a:spLocks noChangeArrowheads="1"/>
          </p:cNvSpPr>
          <p:nvPr/>
        </p:nvSpPr>
        <p:spPr bwMode="auto">
          <a:xfrm>
            <a:off x="727845" y="4563441"/>
            <a:ext cx="1281121"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Egypt</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(Jer 46)</a:t>
            </a:r>
          </a:p>
        </p:txBody>
      </p:sp>
      <p:sp>
        <p:nvSpPr>
          <p:cNvPr id="9" name="Text Box 9"/>
          <p:cNvSpPr txBox="1">
            <a:spLocks noChangeArrowheads="1"/>
          </p:cNvSpPr>
          <p:nvPr/>
        </p:nvSpPr>
        <p:spPr bwMode="auto">
          <a:xfrm>
            <a:off x="3187618" y="4135246"/>
            <a:ext cx="2340705" cy="46166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Moab (48:1-47)</a:t>
            </a:r>
          </a:p>
        </p:txBody>
      </p:sp>
      <p:sp>
        <p:nvSpPr>
          <p:cNvPr id="10" name="Text Box 9"/>
          <p:cNvSpPr txBox="1">
            <a:spLocks noChangeArrowheads="1"/>
          </p:cNvSpPr>
          <p:nvPr/>
        </p:nvSpPr>
        <p:spPr bwMode="auto">
          <a:xfrm>
            <a:off x="3187618" y="3700044"/>
            <a:ext cx="2512227" cy="46166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Ammon (49:1-6)</a:t>
            </a:r>
          </a:p>
        </p:txBody>
      </p:sp>
      <p:sp>
        <p:nvSpPr>
          <p:cNvPr id="219137" name="Rectangle 2"/>
          <p:cNvSpPr>
            <a:spLocks noGrp="1" noChangeArrowheads="1"/>
          </p:cNvSpPr>
          <p:nvPr>
            <p:ph type="ctrTitle"/>
          </p:nvPr>
        </p:nvSpPr>
        <p:spPr>
          <a:xfrm>
            <a:off x="0" y="44624"/>
            <a:ext cx="6791300" cy="1331386"/>
          </a:xfrm>
          <a:solidFill>
            <a:srgbClr val="000000"/>
          </a:solidFill>
        </p:spPr>
        <p:txBody>
          <a:bodyPr/>
          <a:lstStyle/>
          <a:p>
            <a:pPr eaLnBrk="1" hangingPunct="1"/>
            <a:r>
              <a:rPr kumimoji="1" lang="en-US" altLang="zh-CN" sz="3600" b="1" dirty="0">
                <a:solidFill>
                  <a:schemeClr val="bg1"/>
                </a:solidFill>
                <a:latin typeface="Arial" charset="0"/>
              </a:rPr>
              <a:t>Judgment of the Nations (Jeremiah 46–51)</a:t>
            </a:r>
            <a:endParaRPr kumimoji="1" lang="en-US" altLang="zh-CN" sz="2400" b="1" dirty="0">
              <a:solidFill>
                <a:schemeClr val="bg1"/>
              </a:solidFill>
              <a:latin typeface="Arial" charset="0"/>
            </a:endParaRPr>
          </a:p>
        </p:txBody>
      </p:sp>
      <p:sp>
        <p:nvSpPr>
          <p:cNvPr id="11" name="Text Box 9">
            <a:extLst>
              <a:ext uri="{FF2B5EF4-FFF2-40B4-BE49-F238E27FC236}">
                <a16:creationId xmlns:a16="http://schemas.microsoft.com/office/drawing/2014/main" id="{136D7FF1-B476-DB4C-B1EE-1BA9BB001781}"/>
              </a:ext>
            </a:extLst>
          </p:cNvPr>
          <p:cNvSpPr txBox="1">
            <a:spLocks noChangeArrowheads="1"/>
          </p:cNvSpPr>
          <p:nvPr/>
        </p:nvSpPr>
        <p:spPr bwMode="auto">
          <a:xfrm>
            <a:off x="3187618" y="4570448"/>
            <a:ext cx="2392001" cy="46166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Edom (49:7-22)</a:t>
            </a:r>
          </a:p>
        </p:txBody>
      </p:sp>
      <p:sp>
        <p:nvSpPr>
          <p:cNvPr id="12" name="Text Box 9">
            <a:extLst>
              <a:ext uri="{FF2B5EF4-FFF2-40B4-BE49-F238E27FC236}">
                <a16:creationId xmlns:a16="http://schemas.microsoft.com/office/drawing/2014/main" id="{E81A8513-E168-7147-BCA6-5416419CB689}"/>
              </a:ext>
            </a:extLst>
          </p:cNvPr>
          <p:cNvSpPr txBox="1">
            <a:spLocks noChangeArrowheads="1"/>
          </p:cNvSpPr>
          <p:nvPr/>
        </p:nvSpPr>
        <p:spPr bwMode="auto">
          <a:xfrm>
            <a:off x="3668277" y="5805289"/>
            <a:ext cx="2307042"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Kedar &amp; Hazor</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(49:28-35)</a:t>
            </a:r>
          </a:p>
        </p:txBody>
      </p:sp>
      <p:sp>
        <p:nvSpPr>
          <p:cNvPr id="13" name="Text Box 9">
            <a:extLst>
              <a:ext uri="{FF2B5EF4-FFF2-40B4-BE49-F238E27FC236}">
                <a16:creationId xmlns:a16="http://schemas.microsoft.com/office/drawing/2014/main" id="{FE4176F8-7AAF-1642-9467-815820AFDDF3}"/>
              </a:ext>
            </a:extLst>
          </p:cNvPr>
          <p:cNvSpPr txBox="1">
            <a:spLocks noChangeArrowheads="1"/>
          </p:cNvSpPr>
          <p:nvPr/>
        </p:nvSpPr>
        <p:spPr bwMode="auto">
          <a:xfrm>
            <a:off x="3055022" y="2004366"/>
            <a:ext cx="1726756"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Damascus</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(49:23-27)</a:t>
            </a:r>
          </a:p>
        </p:txBody>
      </p:sp>
    </p:spTree>
    <p:extLst>
      <p:ext uri="{BB962C8B-B14F-4D97-AF65-F5344CB8AC3E}">
        <p14:creationId xmlns:p14="http://schemas.microsoft.com/office/powerpoint/2010/main" val="363775519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p:bldP spid="9" grpId="0"/>
      <p:bldP spid="10" grpId="0"/>
      <p:bldP spid="11" grpId="0"/>
      <p:bldP spid="12"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2"/>
          <p:cNvSpPr>
            <a:spLocks noGrp="1"/>
          </p:cNvSpPr>
          <p:nvPr>
            <p:ph type="title"/>
          </p:nvPr>
        </p:nvSpPr>
        <p:spPr/>
        <p:txBody>
          <a:bodyPr/>
          <a:lstStyle/>
          <a:p>
            <a:r>
              <a:rPr lang="en-US" sz="3600" b="1">
                <a:solidFill>
                  <a:schemeClr val="tx1"/>
                </a:solidFill>
                <a:latin typeface="Arial" charset="0"/>
                <a:ea typeface="ＭＳ Ｐゴシック" charset="0"/>
                <a:cs typeface="Arial" charset="0"/>
              </a:rPr>
              <a:t>Who was Jeremiah?</a:t>
            </a:r>
          </a:p>
        </p:txBody>
      </p:sp>
      <p:pic>
        <p:nvPicPr>
          <p:cNvPr id="57346" name="Picture 8" descr="File:Jeremiah lamenting.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20925" y="1600200"/>
            <a:ext cx="44958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347" name="TextBox 4"/>
          <p:cNvSpPr txBox="1">
            <a:spLocks noChangeArrowheads="1"/>
          </p:cNvSpPr>
          <p:nvPr/>
        </p:nvSpPr>
        <p:spPr bwMode="auto">
          <a:xfrm>
            <a:off x="2603500" y="5257800"/>
            <a:ext cx="3930650" cy="1446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GB" sz="2000" b="1">
                <a:solidFill>
                  <a:prstClr val="white"/>
                </a:solidFill>
              </a:rPr>
              <a:t>Rembrandt van Rijn – </a:t>
            </a:r>
          </a:p>
          <a:p>
            <a:pPr algn="ctr" defTabSz="914400" eaLnBrk="1" fontAlgn="base" hangingPunct="1">
              <a:spcBef>
                <a:spcPct val="0"/>
              </a:spcBef>
              <a:spcAft>
                <a:spcPct val="0"/>
              </a:spcAft>
            </a:pPr>
            <a:r>
              <a:rPr lang="en-GB" sz="2000" b="1">
                <a:solidFill>
                  <a:prstClr val="white"/>
                </a:solidFill>
              </a:rPr>
              <a:t>Jeremiah Lamenting </a:t>
            </a:r>
          </a:p>
          <a:p>
            <a:pPr algn="ctr" defTabSz="914400" eaLnBrk="1" fontAlgn="base" hangingPunct="1">
              <a:spcBef>
                <a:spcPct val="0"/>
              </a:spcBef>
              <a:spcAft>
                <a:spcPct val="0"/>
              </a:spcAft>
            </a:pPr>
            <a:r>
              <a:rPr lang="en-GB" sz="2000" b="1">
                <a:solidFill>
                  <a:prstClr val="white"/>
                </a:solidFill>
              </a:rPr>
              <a:t>the Destruction of Jerusalem </a:t>
            </a:r>
          </a:p>
          <a:p>
            <a:pPr defTabSz="914400" eaLnBrk="1" fontAlgn="base" hangingPunct="1">
              <a:spcBef>
                <a:spcPct val="0"/>
              </a:spcBef>
              <a:spcAft>
                <a:spcPct val="0"/>
              </a:spcAft>
            </a:pPr>
            <a:endParaRPr lang="en-US" sz="2800" b="1">
              <a:solidFill>
                <a:prstClr val="white"/>
              </a:solidFill>
            </a:endParaRPr>
          </a:p>
        </p:txBody>
      </p:sp>
    </p:spTree>
    <p:extLst>
      <p:ext uri="{BB962C8B-B14F-4D97-AF65-F5344CB8AC3E}">
        <p14:creationId xmlns:p14="http://schemas.microsoft.com/office/powerpoint/2010/main" val="2025752710"/>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50</a:t>
            </a:r>
          </a:p>
        </p:txBody>
      </p:sp>
    </p:spTree>
    <p:extLst>
      <p:ext uri="{BB962C8B-B14F-4D97-AF65-F5344CB8AC3E}">
        <p14:creationId xmlns:p14="http://schemas.microsoft.com/office/powerpoint/2010/main" val="2572470284"/>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ext Box 5"/>
          <p:cNvSpPr txBox="1">
            <a:spLocks noChangeArrowheads="1"/>
          </p:cNvSpPr>
          <p:nvPr/>
        </p:nvSpPr>
        <p:spPr bwMode="auto">
          <a:xfrm>
            <a:off x="8350240" y="87313"/>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637</a:t>
            </a: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7" name="Text Box 9"/>
          <p:cNvSpPr txBox="1">
            <a:spLocks noChangeArrowheads="1"/>
          </p:cNvSpPr>
          <p:nvPr/>
        </p:nvSpPr>
        <p:spPr bwMode="auto">
          <a:xfrm>
            <a:off x="7519836" y="3535081"/>
            <a:ext cx="1624164"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Elam</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(49:34-39)</a:t>
            </a:r>
          </a:p>
        </p:txBody>
      </p:sp>
      <p:sp>
        <p:nvSpPr>
          <p:cNvPr id="15" name="Text Box 9"/>
          <p:cNvSpPr txBox="1">
            <a:spLocks noChangeArrowheads="1"/>
          </p:cNvSpPr>
          <p:nvPr/>
        </p:nvSpPr>
        <p:spPr bwMode="auto">
          <a:xfrm>
            <a:off x="1368405" y="3369339"/>
            <a:ext cx="1362874"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Philistia</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(47:1-7)</a:t>
            </a:r>
          </a:p>
        </p:txBody>
      </p:sp>
      <p:sp>
        <p:nvSpPr>
          <p:cNvPr id="16" name="Text Box 9"/>
          <p:cNvSpPr txBox="1">
            <a:spLocks noChangeArrowheads="1"/>
          </p:cNvSpPr>
          <p:nvPr/>
        </p:nvSpPr>
        <p:spPr bwMode="auto">
          <a:xfrm>
            <a:off x="727845" y="4563441"/>
            <a:ext cx="1281121"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Egypt</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(Jer 46)</a:t>
            </a:r>
          </a:p>
        </p:txBody>
      </p:sp>
      <p:sp>
        <p:nvSpPr>
          <p:cNvPr id="9" name="Text Box 9"/>
          <p:cNvSpPr txBox="1">
            <a:spLocks noChangeArrowheads="1"/>
          </p:cNvSpPr>
          <p:nvPr/>
        </p:nvSpPr>
        <p:spPr bwMode="auto">
          <a:xfrm>
            <a:off x="3187618" y="4135246"/>
            <a:ext cx="2340705" cy="46166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Moab (48:1-47)</a:t>
            </a:r>
          </a:p>
        </p:txBody>
      </p:sp>
      <p:sp>
        <p:nvSpPr>
          <p:cNvPr id="10" name="Text Box 9"/>
          <p:cNvSpPr txBox="1">
            <a:spLocks noChangeArrowheads="1"/>
          </p:cNvSpPr>
          <p:nvPr/>
        </p:nvSpPr>
        <p:spPr bwMode="auto">
          <a:xfrm>
            <a:off x="3187618" y="3700044"/>
            <a:ext cx="2512227" cy="46166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Ammon (49:1-6)</a:t>
            </a:r>
          </a:p>
        </p:txBody>
      </p:sp>
      <p:sp>
        <p:nvSpPr>
          <p:cNvPr id="219137" name="Rectangle 2"/>
          <p:cNvSpPr>
            <a:spLocks noGrp="1" noChangeArrowheads="1"/>
          </p:cNvSpPr>
          <p:nvPr>
            <p:ph type="ctrTitle"/>
          </p:nvPr>
        </p:nvSpPr>
        <p:spPr>
          <a:xfrm>
            <a:off x="0" y="44624"/>
            <a:ext cx="6791300" cy="1331386"/>
          </a:xfrm>
          <a:solidFill>
            <a:srgbClr val="000000"/>
          </a:solidFill>
        </p:spPr>
        <p:txBody>
          <a:bodyPr/>
          <a:lstStyle/>
          <a:p>
            <a:pPr eaLnBrk="1" hangingPunct="1"/>
            <a:r>
              <a:rPr kumimoji="1" lang="en-US" altLang="zh-CN" sz="3600" b="1" dirty="0">
                <a:solidFill>
                  <a:schemeClr val="bg1"/>
                </a:solidFill>
                <a:latin typeface="Arial" charset="0"/>
              </a:rPr>
              <a:t>Judgment of the Nations (Jeremiah 46–51)</a:t>
            </a:r>
            <a:endParaRPr kumimoji="1" lang="en-US" altLang="zh-CN" sz="2400" b="1" dirty="0">
              <a:solidFill>
                <a:schemeClr val="bg1"/>
              </a:solidFill>
              <a:latin typeface="Arial" charset="0"/>
            </a:endParaRPr>
          </a:p>
        </p:txBody>
      </p:sp>
      <p:sp>
        <p:nvSpPr>
          <p:cNvPr id="11" name="Text Box 9">
            <a:extLst>
              <a:ext uri="{FF2B5EF4-FFF2-40B4-BE49-F238E27FC236}">
                <a16:creationId xmlns:a16="http://schemas.microsoft.com/office/drawing/2014/main" id="{136D7FF1-B476-DB4C-B1EE-1BA9BB001781}"/>
              </a:ext>
            </a:extLst>
          </p:cNvPr>
          <p:cNvSpPr txBox="1">
            <a:spLocks noChangeArrowheads="1"/>
          </p:cNvSpPr>
          <p:nvPr/>
        </p:nvSpPr>
        <p:spPr bwMode="auto">
          <a:xfrm>
            <a:off x="3187618" y="4570448"/>
            <a:ext cx="2392001" cy="461665"/>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Edom (49:7-22)</a:t>
            </a:r>
          </a:p>
        </p:txBody>
      </p:sp>
      <p:sp>
        <p:nvSpPr>
          <p:cNvPr id="12" name="Text Box 9">
            <a:extLst>
              <a:ext uri="{FF2B5EF4-FFF2-40B4-BE49-F238E27FC236}">
                <a16:creationId xmlns:a16="http://schemas.microsoft.com/office/drawing/2014/main" id="{E81A8513-E168-7147-BCA6-5416419CB689}"/>
              </a:ext>
            </a:extLst>
          </p:cNvPr>
          <p:cNvSpPr txBox="1">
            <a:spLocks noChangeArrowheads="1"/>
          </p:cNvSpPr>
          <p:nvPr/>
        </p:nvSpPr>
        <p:spPr bwMode="auto">
          <a:xfrm>
            <a:off x="3668277" y="5805289"/>
            <a:ext cx="2307042"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Kedar &amp; Hazor</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(49:28-35)</a:t>
            </a:r>
          </a:p>
        </p:txBody>
      </p:sp>
      <p:sp>
        <p:nvSpPr>
          <p:cNvPr id="13" name="Text Box 9">
            <a:extLst>
              <a:ext uri="{FF2B5EF4-FFF2-40B4-BE49-F238E27FC236}">
                <a16:creationId xmlns:a16="http://schemas.microsoft.com/office/drawing/2014/main" id="{FE4176F8-7AAF-1642-9467-815820AFDDF3}"/>
              </a:ext>
            </a:extLst>
          </p:cNvPr>
          <p:cNvSpPr txBox="1">
            <a:spLocks noChangeArrowheads="1"/>
          </p:cNvSpPr>
          <p:nvPr/>
        </p:nvSpPr>
        <p:spPr bwMode="auto">
          <a:xfrm>
            <a:off x="3055022" y="2004366"/>
            <a:ext cx="1726756"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Damascus</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(49:23-27)</a:t>
            </a:r>
          </a:p>
        </p:txBody>
      </p:sp>
      <p:sp>
        <p:nvSpPr>
          <p:cNvPr id="14" name="Text Box 9">
            <a:extLst>
              <a:ext uri="{FF2B5EF4-FFF2-40B4-BE49-F238E27FC236}">
                <a16:creationId xmlns:a16="http://schemas.microsoft.com/office/drawing/2014/main" id="{0272A68F-ACA9-AE4A-A657-1C29DF63B578}"/>
              </a:ext>
            </a:extLst>
          </p:cNvPr>
          <p:cNvSpPr txBox="1">
            <a:spLocks noChangeArrowheads="1"/>
          </p:cNvSpPr>
          <p:nvPr/>
        </p:nvSpPr>
        <p:spPr bwMode="auto">
          <a:xfrm>
            <a:off x="5856310" y="2898977"/>
            <a:ext cx="1452642" cy="830997"/>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ctr" defTabSz="457200" rtl="0" eaLnBrk="1" fontAlgn="t"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Babylon</a:t>
            </a:r>
            <a:b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glow rad="203200">
                    <a:srgbClr val="000514">
                      <a:alpha val="88000"/>
                    </a:srgbClr>
                  </a:glow>
                </a:effectLst>
                <a:uLnTx/>
                <a:uFillTx/>
                <a:latin typeface="Arial"/>
                <a:ea typeface="ＭＳ Ｐゴシック" charset="0"/>
                <a:cs typeface="Arial"/>
              </a:rPr>
              <a:t>(50–51)</a:t>
            </a:r>
          </a:p>
        </p:txBody>
      </p:sp>
    </p:spTree>
    <p:extLst>
      <p:ext uri="{BB962C8B-B14F-4D97-AF65-F5344CB8AC3E}">
        <p14:creationId xmlns:p14="http://schemas.microsoft.com/office/powerpoint/2010/main" val="180537089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p:bldP spid="9" grpId="0"/>
      <p:bldP spid="10" grpId="0"/>
      <p:bldP spid="11" grpId="0"/>
      <p:bldP spid="12" grpId="0"/>
      <p:bldP spid="13" grpId="0"/>
      <p:bldP spid="14" grpId="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51</a:t>
            </a:r>
          </a:p>
        </p:txBody>
      </p:sp>
    </p:spTree>
    <p:extLst>
      <p:ext uri="{BB962C8B-B14F-4D97-AF65-F5344CB8AC3E}">
        <p14:creationId xmlns:p14="http://schemas.microsoft.com/office/powerpoint/2010/main" val="3166623789"/>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52</a:t>
            </a:r>
          </a:p>
        </p:txBody>
      </p:sp>
    </p:spTree>
    <p:extLst>
      <p:ext uri="{BB962C8B-B14F-4D97-AF65-F5344CB8AC3E}">
        <p14:creationId xmlns:p14="http://schemas.microsoft.com/office/powerpoint/2010/main" val="3361763110"/>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135984"/>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IV. God balances justice with </a:t>
            </a:r>
            <a:r>
              <a:rPr lang="en-US" sz="4800" b="1" dirty="0">
                <a:solidFill>
                  <a:srgbClr val="FFFF00"/>
                </a:solidFill>
                <a:effectLst>
                  <a:glow rad="127000">
                    <a:schemeClr val="tx1"/>
                  </a:glow>
                </a:effectLst>
                <a:latin typeface="Arial" charset="0"/>
                <a:ea typeface="ＭＳ Ｐゴシック" charset="0"/>
                <a:cs typeface="ＭＳ Ｐゴシック" charset="0"/>
              </a:rPr>
              <a:t>mercy</a:t>
            </a:r>
            <a:r>
              <a:rPr lang="en-US" sz="4800" b="1" dirty="0">
                <a:effectLst>
                  <a:glow rad="127000">
                    <a:schemeClr val="tx1"/>
                  </a:glow>
                </a:effectLst>
                <a:latin typeface="Arial" charset="0"/>
                <a:ea typeface="ＭＳ Ｐゴシック" charset="0"/>
                <a:cs typeface="ＭＳ Ｐゴシック" charset="0"/>
              </a:rPr>
              <a:t> (Jer 52).</a:t>
            </a:r>
          </a:p>
        </p:txBody>
      </p:sp>
      <p:sp>
        <p:nvSpPr>
          <p:cNvPr id="2" name="Rectangle 1"/>
          <p:cNvSpPr/>
          <p:nvPr/>
        </p:nvSpPr>
        <p:spPr>
          <a:xfrm>
            <a:off x="136625" y="4420380"/>
            <a:ext cx="4235398"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How does God comfort even those he disciplines</a:t>
            </a:r>
            <a:r>
              <a:rPr kumimoji="0" lang="en-SG"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a:t>
            </a:r>
            <a:endPar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116732716"/>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427538" y="0"/>
            <a:ext cx="4716462" cy="6858000"/>
          </a:xfrm>
          <a:prstGeom prst="rect">
            <a:avLst/>
          </a:prstGeom>
          <a:solidFill>
            <a:schemeClr val="tx1"/>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353282" name="Title 1"/>
          <p:cNvSpPr>
            <a:spLocks noGrp="1"/>
          </p:cNvSpPr>
          <p:nvPr>
            <p:ph type="title"/>
          </p:nvPr>
        </p:nvSpPr>
        <p:spPr>
          <a:xfrm>
            <a:off x="72008" y="115888"/>
            <a:ext cx="9071992" cy="792162"/>
          </a:xfrm>
        </p:spPr>
        <p:txBody>
          <a:bodyPr/>
          <a:lstStyle/>
          <a:p>
            <a:pPr algn="l"/>
            <a:r>
              <a:rPr lang="de-DE" sz="3600" b="1" dirty="0">
                <a:solidFill>
                  <a:srgbClr val="000090"/>
                </a:solidFill>
                <a:latin typeface="Arial" charset="0"/>
                <a:ea typeface="ＭＳ Ｐゴシック" charset="0"/>
              </a:rPr>
              <a:t>Deut. 28: </a:t>
            </a:r>
            <a:r>
              <a:rPr lang="en-US" sz="3600" b="1" dirty="0">
                <a:solidFill>
                  <a:srgbClr val="000090"/>
                </a:solidFill>
                <a:latin typeface="Arial" charset="0"/>
                <a:ea typeface="ＭＳ Ｐゴシック" charset="0"/>
              </a:rPr>
              <a:t>Blessings</a:t>
            </a:r>
            <a:r>
              <a:rPr lang="en-US" sz="3600" b="1" dirty="0">
                <a:solidFill>
                  <a:schemeClr val="bg1"/>
                </a:solidFill>
                <a:latin typeface="Arial" charset="0"/>
                <a:ea typeface="ＭＳ Ｐゴシック" charset="0"/>
              </a:rPr>
              <a:t> &amp; </a:t>
            </a:r>
            <a:r>
              <a:rPr lang="en-US" sz="3600" b="1" dirty="0">
                <a:solidFill>
                  <a:srgbClr val="FFFFFF"/>
                </a:solidFill>
                <a:latin typeface="Arial" charset="0"/>
                <a:ea typeface="ＭＳ Ｐゴシック" charset="0"/>
              </a:rPr>
              <a:t>Curses</a:t>
            </a:r>
          </a:p>
        </p:txBody>
      </p:sp>
      <p:sp>
        <p:nvSpPr>
          <p:cNvPr id="4" name="Title 1"/>
          <p:cNvSpPr txBox="1">
            <a:spLocks/>
          </p:cNvSpPr>
          <p:nvPr/>
        </p:nvSpPr>
        <p:spPr bwMode="auto">
          <a:xfrm>
            <a:off x="34925" y="1196975"/>
            <a:ext cx="439261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Your towns and your fields </a:t>
            </a:r>
            <a:br>
              <a:rPr kumimoji="0" lang="en-US" sz="2000" b="1" i="0" u="none" strike="noStrike" kern="1200" cap="none" spc="0" normalizeH="0" baseline="0" noProof="0">
                <a:ln>
                  <a:noFill/>
                </a:ln>
                <a:solidFill>
                  <a:srgbClr val="000090"/>
                </a:solidFill>
                <a:effectLst/>
                <a:uLnTx/>
                <a:uFillTx/>
                <a:latin typeface="Arial" charset="0"/>
                <a:ea typeface="ＭＳ Ｐゴシック" charset="0"/>
              </a:rPr>
            </a:b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will be blessed (3)</a:t>
            </a:r>
          </a:p>
        </p:txBody>
      </p:sp>
      <p:sp>
        <p:nvSpPr>
          <p:cNvPr id="5" name="Title 1"/>
          <p:cNvSpPr txBox="1">
            <a:spLocks/>
          </p:cNvSpPr>
          <p:nvPr/>
        </p:nvSpPr>
        <p:spPr bwMode="auto">
          <a:xfrm>
            <a:off x="34925" y="2074863"/>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Your children and your crops </a:t>
            </a:r>
            <a:br>
              <a:rPr kumimoji="0" lang="en-US" sz="2000" b="1" i="0" u="none" strike="noStrike" kern="1200" cap="none" spc="0" normalizeH="0" baseline="0" noProof="0">
                <a:ln>
                  <a:noFill/>
                </a:ln>
                <a:solidFill>
                  <a:srgbClr val="000090"/>
                </a:solidFill>
                <a:effectLst/>
                <a:uLnTx/>
                <a:uFillTx/>
                <a:latin typeface="Arial" charset="0"/>
                <a:ea typeface="ＭＳ Ｐゴシック" charset="0"/>
              </a:rPr>
            </a:b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will be blessed (4)</a:t>
            </a:r>
          </a:p>
        </p:txBody>
      </p:sp>
      <p:sp>
        <p:nvSpPr>
          <p:cNvPr id="6" name="Title 1"/>
          <p:cNvSpPr txBox="1">
            <a:spLocks/>
          </p:cNvSpPr>
          <p:nvPr/>
        </p:nvSpPr>
        <p:spPr bwMode="auto">
          <a:xfrm>
            <a:off x="34925" y="2954338"/>
            <a:ext cx="4392613" cy="71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Your fruit baskets and bread-boards will be blessed (5)</a:t>
            </a:r>
          </a:p>
        </p:txBody>
      </p:sp>
      <p:sp>
        <p:nvSpPr>
          <p:cNvPr id="7" name="Title 1"/>
          <p:cNvSpPr txBox="1">
            <a:spLocks/>
          </p:cNvSpPr>
          <p:nvPr/>
        </p:nvSpPr>
        <p:spPr bwMode="auto">
          <a:xfrm>
            <a:off x="34925" y="3832225"/>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Wherever you go and whatever you do, you will be blessed (6)</a:t>
            </a:r>
          </a:p>
        </p:txBody>
      </p:sp>
      <p:sp>
        <p:nvSpPr>
          <p:cNvPr id="8" name="Title 1"/>
          <p:cNvSpPr txBox="1">
            <a:spLocks/>
          </p:cNvSpPr>
          <p:nvPr/>
        </p:nvSpPr>
        <p:spPr bwMode="auto">
          <a:xfrm>
            <a:off x="34925" y="4710113"/>
            <a:ext cx="4392613"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Your enemies will attack you from one direction, but they will scatter from you in seven! (7)</a:t>
            </a:r>
          </a:p>
        </p:txBody>
      </p:sp>
      <p:sp>
        <p:nvSpPr>
          <p:cNvPr id="9" name="Title 1"/>
          <p:cNvSpPr txBox="1">
            <a:spLocks/>
          </p:cNvSpPr>
          <p:nvPr/>
        </p:nvSpPr>
        <p:spPr bwMode="auto">
          <a:xfrm>
            <a:off x="34925" y="5805488"/>
            <a:ext cx="4392613"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90"/>
                </a:solidFill>
                <a:effectLst/>
                <a:uLnTx/>
                <a:uFillTx/>
                <a:latin typeface="Arial" charset="0"/>
                <a:ea typeface="ＭＳ Ｐゴシック" charset="0"/>
              </a:rPr>
              <a:t>You will lend to many nations, but you will never need to borrow from them (12)</a:t>
            </a:r>
          </a:p>
        </p:txBody>
      </p:sp>
      <p:sp>
        <p:nvSpPr>
          <p:cNvPr id="10" name="Title 1"/>
          <p:cNvSpPr txBox="1">
            <a:spLocks/>
          </p:cNvSpPr>
          <p:nvPr/>
        </p:nvSpPr>
        <p:spPr bwMode="auto">
          <a:xfrm>
            <a:off x="4572000" y="1196975"/>
            <a:ext cx="4392613" cy="719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Your towns and your fields </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will be cursed (16)</a:t>
            </a:r>
          </a:p>
        </p:txBody>
      </p:sp>
      <p:sp>
        <p:nvSpPr>
          <p:cNvPr id="11" name="Title 1"/>
          <p:cNvSpPr txBox="1">
            <a:spLocks/>
          </p:cNvSpPr>
          <p:nvPr/>
        </p:nvSpPr>
        <p:spPr bwMode="auto">
          <a:xfrm>
            <a:off x="4572000" y="2074863"/>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Your children and your crops </a:t>
            </a:r>
            <a:b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will be cursed (18)</a:t>
            </a:r>
          </a:p>
        </p:txBody>
      </p:sp>
      <p:sp>
        <p:nvSpPr>
          <p:cNvPr id="12" name="Title 1"/>
          <p:cNvSpPr txBox="1">
            <a:spLocks/>
          </p:cNvSpPr>
          <p:nvPr/>
        </p:nvSpPr>
        <p:spPr bwMode="auto">
          <a:xfrm>
            <a:off x="4572000" y="2954338"/>
            <a:ext cx="4392613" cy="719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Your fruit baskets and bread-boards will be cursed (17)</a:t>
            </a:r>
          </a:p>
        </p:txBody>
      </p:sp>
      <p:sp>
        <p:nvSpPr>
          <p:cNvPr id="13" name="Title 1"/>
          <p:cNvSpPr txBox="1">
            <a:spLocks/>
          </p:cNvSpPr>
          <p:nvPr/>
        </p:nvSpPr>
        <p:spPr bwMode="auto">
          <a:xfrm>
            <a:off x="4572000" y="3832225"/>
            <a:ext cx="4392613" cy="720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Wherever you go and whatever you do, you will be cursed (19)</a:t>
            </a:r>
          </a:p>
        </p:txBody>
      </p:sp>
      <p:sp>
        <p:nvSpPr>
          <p:cNvPr id="14" name="Title 1"/>
          <p:cNvSpPr txBox="1">
            <a:spLocks/>
          </p:cNvSpPr>
          <p:nvPr/>
        </p:nvSpPr>
        <p:spPr bwMode="auto">
          <a:xfrm>
            <a:off x="4572000" y="4710113"/>
            <a:ext cx="4392613" cy="936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You will attack your enemies from one direction, but you will scatter from them in seven! (25)</a:t>
            </a:r>
          </a:p>
        </p:txBody>
      </p:sp>
      <p:sp>
        <p:nvSpPr>
          <p:cNvPr id="15" name="Title 1"/>
          <p:cNvSpPr txBox="1">
            <a:spLocks/>
          </p:cNvSpPr>
          <p:nvPr/>
        </p:nvSpPr>
        <p:spPr bwMode="auto">
          <a:xfrm>
            <a:off x="4572000" y="5805488"/>
            <a:ext cx="4392613"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They will lend to money to you, but you will not lend to them </a:t>
            </a:r>
            <a:br>
              <a:rPr kumimoji="0" lang="en-US" sz="2000" b="1" i="0" u="none" strike="noStrike" kern="1200" cap="none" spc="0" normalizeH="0" baseline="0" noProof="0">
                <a:ln>
                  <a:noFill/>
                </a:ln>
                <a:solidFill>
                  <a:srgbClr val="FFFFFF"/>
                </a:solidFill>
                <a:effectLst/>
                <a:uLnTx/>
                <a:uFillTx/>
                <a:latin typeface="Arial" charset="0"/>
                <a:ea typeface="ＭＳ Ｐゴシック" charset="0"/>
              </a:rPr>
            </a:b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(44)</a:t>
            </a:r>
          </a:p>
        </p:txBody>
      </p:sp>
      <p:sp>
        <p:nvSpPr>
          <p:cNvPr id="353295" name="Rectangle 15"/>
          <p:cNvSpPr>
            <a:spLocks noChangeArrowheads="1"/>
          </p:cNvSpPr>
          <p:nvPr/>
        </p:nvSpPr>
        <p:spPr bwMode="auto">
          <a:xfrm>
            <a:off x="-252413" y="908050"/>
            <a:ext cx="9577388" cy="217488"/>
          </a:xfrm>
          <a:prstGeom prst="rect">
            <a:avLst/>
          </a:prstGeom>
          <a:solidFill>
            <a:srgbClr val="FF0000"/>
          </a:solidFill>
          <a:ln>
            <a:noFill/>
          </a:ln>
          <a:extLst>
            <a:ext uri="{91240B29-F687-4f45-9708-019B960494DF}">
              <a14:hiddenLine xmlns="" xmlns:a14="http://schemas.microsoft.com/office/drawing/2010/main" w="12700" cap="sq">
                <a:solidFill>
                  <a:srgbClr val="000000"/>
                </a:solidFill>
                <a:round/>
                <a:headEnd type="none" w="sm" len="sm"/>
                <a:tailEnd type="none" w="sm" len="sm"/>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541270220"/>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3714"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 typeface="Wingdings" charset="0"/>
              <a:buChar char="v"/>
              <a:tabLst/>
              <a:defRPr/>
            </a:pPr>
            <a:endParaRPr kumimoji="0" lang="en-US" altLang="zh-CN" sz="3100" b="1" i="0" u="none" strike="noStrike" kern="1200" cap="none" spc="0" normalizeH="0" baseline="0" noProof="0">
              <a:ln>
                <a:noFill/>
              </a:ln>
              <a:solidFill>
                <a:srgbClr val="FFFF00"/>
              </a:solidFill>
              <a:effectLst/>
              <a:uLnTx/>
              <a:uFillTx/>
              <a:latin typeface="Times" charset="0"/>
              <a:ea typeface="宋体" charset="0"/>
              <a:cs typeface="宋体" charset="0"/>
            </a:endParaRPr>
          </a:p>
        </p:txBody>
      </p:sp>
      <p:sp>
        <p:nvSpPr>
          <p:cNvPr id="243715" name="Text Box 4"/>
          <p:cNvSpPr txBox="1">
            <a:spLocks noChangeArrowheads="1"/>
          </p:cNvSpPr>
          <p:nvPr/>
        </p:nvSpPr>
        <p:spPr bwMode="auto">
          <a:xfrm>
            <a:off x="8266112" y="-27384"/>
            <a:ext cx="914400" cy="828328"/>
          </a:xfrm>
          <a:prstGeom prst="rect">
            <a:avLst/>
          </a:prstGeom>
          <a:solidFill>
            <a:schemeClr val="tx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154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220</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243716"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en-US" sz="4000" b="1" dirty="0">
                <a:solidFill>
                  <a:srgbClr val="FFFFFF"/>
                </a:solidFill>
                <a:latin typeface="Arial" charset="0"/>
                <a:ea typeface="ＭＳ Ｐゴシック" charset="0"/>
              </a:rPr>
              <a:t>Prophetic Curses</a:t>
            </a:r>
          </a:p>
        </p:txBody>
      </p:sp>
      <p:pic>
        <p:nvPicPr>
          <p:cNvPr id="243717" name="Picture 6" descr="BS00606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139950" cy="1735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rgbClr val="FFFFFF"/>
          </a:solidFill>
          <a:ln>
            <a:noFill/>
          </a:ln>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7293" name="Text Box 13"/>
          <p:cNvSpPr txBox="1">
            <a:spLocks noChangeArrowheads="1"/>
          </p:cNvSpPr>
          <p:nvPr/>
        </p:nvSpPr>
        <p:spPr bwMode="auto">
          <a:xfrm>
            <a:off x="7010400" y="1371600"/>
            <a:ext cx="17526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Arial" charset="0"/>
                <a:ea typeface="ＭＳ Ｐゴシック" charset="0"/>
              </a:rPr>
              <a:t>Why?</a:t>
            </a:r>
          </a:p>
        </p:txBody>
      </p:sp>
      <p:sp>
        <p:nvSpPr>
          <p:cNvPr id="97294" name="AutoShape 14"/>
          <p:cNvSpPr>
            <a:spLocks noChangeArrowheads="1"/>
          </p:cNvSpPr>
          <p:nvPr/>
        </p:nvSpPr>
        <p:spPr bwMode="auto">
          <a:xfrm>
            <a:off x="3559175" y="2909888"/>
            <a:ext cx="3878263" cy="3370262"/>
          </a:xfrm>
          <a:prstGeom prst="irregularSeal1">
            <a:avLst/>
          </a:prstGeom>
          <a:solidFill>
            <a:srgbClr val="990000"/>
          </a:solidFill>
          <a:ln w="57150" cap="sq" cmpd="sng">
            <a:solidFill>
              <a:srgbClr val="FFFFFF"/>
            </a:solidFill>
            <a:miter lim="800000"/>
            <a:headEnd/>
            <a:tailEnd/>
          </a:ln>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7200" b="0" i="0" u="none" strike="noStrike" kern="1200" cap="none" spc="0" normalizeH="0" baseline="0" noProof="0">
                <a:ln>
                  <a:noFill/>
                </a:ln>
                <a:solidFill>
                  <a:srgbClr val="FFFFFF"/>
                </a:solidFill>
                <a:effectLst/>
                <a:uLnTx/>
                <a:uFillTx/>
                <a:latin typeface="Arial" charset="0"/>
                <a:ea typeface="ＭＳ Ｐゴシック" charset="0"/>
              </a:rPr>
              <a:t>Exile</a:t>
            </a:r>
            <a:endParaRPr kumimoji="0" lang="en-US" sz="2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7296" name="AutoShape 16"/>
          <p:cNvSpPr>
            <a:spLocks noChangeArrowheads="1"/>
          </p:cNvSpPr>
          <p:nvPr/>
        </p:nvSpPr>
        <p:spPr bwMode="auto">
          <a:xfrm>
            <a:off x="102559" y="3963294"/>
            <a:ext cx="3101289" cy="1226939"/>
          </a:xfrm>
          <a:prstGeom prst="horizontalScroll">
            <a:avLst>
              <a:gd name="adj" fmla="val 12500"/>
            </a:avLst>
          </a:prstGeom>
          <a:solidFill>
            <a:srgbClr val="FFFF66"/>
          </a:solidFill>
          <a:ln w="38100" cap="sq">
            <a:solidFill>
              <a:srgbClr val="663300"/>
            </a:solidFill>
            <a:round/>
            <a:headEnd/>
            <a:tailEnd/>
          </a:ln>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rPr>
              <a:t>Deut. 28</a:t>
            </a: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4558561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childTnLst>
                          </p:cTn>
                        </p:par>
                        <p:par>
                          <p:cTn id="11" fill="hold" nodeType="with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9729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7296"/>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7298"/>
                                        </p:tgtEl>
                                        <p:attrNameLst>
                                          <p:attrName>style.visibility</p:attrName>
                                        </p:attrNameLst>
                                      </p:cBhvr>
                                      <p:to>
                                        <p:strVal val="visible"/>
                                      </p:to>
                                    </p:set>
                                    <p:animEffect transition="in" filter="wipe(left)">
                                      <p:cBhvr>
                                        <p:cTn id="22"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ctrTitle"/>
          </p:nvPr>
        </p:nvSpPr>
        <p:spPr>
          <a:xfrm>
            <a:off x="914400" y="152400"/>
            <a:ext cx="7239000" cy="762000"/>
          </a:xfrm>
          <a:solidFill>
            <a:srgbClr val="701A1F"/>
          </a:solidFill>
          <a:effectLst/>
        </p:spPr>
        <p:txBody>
          <a:bodyPr/>
          <a:lstStyle/>
          <a:p>
            <a:pPr eaLnBrk="1" hangingPunct="1">
              <a:defRPr/>
            </a:pPr>
            <a:r>
              <a:rPr kumimoji="1" lang="en-US" sz="3600">
                <a:solidFill>
                  <a:schemeClr val="tx1"/>
                </a:solidFill>
                <a:effectLst>
                  <a:outerShdw blurRad="50800" dist="114300" dir="2700000" algn="tl" rotWithShape="0">
                    <a:srgbClr val="000000"/>
                  </a:outerShdw>
                </a:effectLst>
                <a:cs typeface="Arial"/>
              </a:rPr>
              <a:t>An Evil End to Judah</a:t>
            </a:r>
          </a:p>
        </p:txBody>
      </p:sp>
      <p:sp>
        <p:nvSpPr>
          <p:cNvPr id="507912" name="Text Box 8"/>
          <p:cNvSpPr txBox="1">
            <a:spLocks noChangeArrowheads="1"/>
          </p:cNvSpPr>
          <p:nvPr/>
        </p:nvSpPr>
        <p:spPr bwMode="auto">
          <a:xfrm>
            <a:off x="4629150" y="2957513"/>
            <a:ext cx="2100263" cy="1570037"/>
          </a:xfrm>
          <a:prstGeom prst="rect">
            <a:avLst/>
          </a:prstGeom>
          <a:noFill/>
          <a:ln w="9525">
            <a:noFill/>
            <a:miter lim="800000"/>
            <a:headEnd/>
            <a:tailEnd/>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t>Zedekiah</a:t>
            </a:r>
            <a:br>
              <a:rPr kumimoji="0" lang="en-US" sz="28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br>
            <a:r>
              <a:rPr kumimoji="0" lang="en-US" sz="28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t>(Mattaniah)</a:t>
            </a:r>
            <a:br>
              <a:rPr kumimoji="0" lang="en-US" sz="28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br>
            <a:r>
              <a:rPr kumimoji="0" lang="en-US" sz="20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t>597-586</a:t>
            </a:r>
            <a:br>
              <a:rPr kumimoji="0" lang="en-US" sz="20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br>
            <a:r>
              <a:rPr kumimoji="0" lang="en-US" sz="20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t>(11 yrs.)</a:t>
            </a:r>
          </a:p>
        </p:txBody>
      </p:sp>
      <p:sp>
        <p:nvSpPr>
          <p:cNvPr id="507914" name="Text Box 10"/>
          <p:cNvSpPr txBox="1">
            <a:spLocks noChangeArrowheads="1"/>
          </p:cNvSpPr>
          <p:nvPr/>
        </p:nvSpPr>
        <p:spPr bwMode="auto">
          <a:xfrm>
            <a:off x="6902450" y="2957513"/>
            <a:ext cx="1820863" cy="1570037"/>
          </a:xfrm>
          <a:prstGeom prst="rect">
            <a:avLst/>
          </a:prstGeom>
          <a:noFill/>
          <a:ln w="9525">
            <a:noFill/>
            <a:miter lim="800000"/>
            <a:headEnd/>
            <a:tailEnd/>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t>Jehoahaz</a:t>
            </a:r>
            <a:br>
              <a:rPr kumimoji="0" lang="en-US" sz="2800" b="1" i="0" u="none" strike="noStrike" kern="1200" cap="none" spc="0" normalizeH="0" baseline="0" noProof="0" dirty="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br>
            <a:r>
              <a:rPr kumimoji="0" lang="en-US" sz="2800" b="1" i="0" u="none" strike="noStrike" kern="1200" cap="none" spc="0" normalizeH="0" baseline="0" noProof="0" dirty="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t>(</a:t>
            </a:r>
            <a:r>
              <a:rPr kumimoji="0" lang="en-US" sz="2800" b="1" i="0" u="none" strike="noStrike" kern="1200" cap="none" spc="0" normalizeH="0" baseline="0" noProof="0" dirty="0" err="1">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t>Shallum</a:t>
            </a:r>
            <a:r>
              <a:rPr kumimoji="0" lang="en-US" sz="2800" b="1" i="0" u="none" strike="noStrike" kern="1200" cap="none" spc="0" normalizeH="0" baseline="0" noProof="0" dirty="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t>)</a:t>
            </a:r>
            <a:br>
              <a:rPr kumimoji="0" lang="en-US" sz="2800" b="1" i="0" u="none" strike="noStrike" kern="1200" cap="none" spc="0" normalizeH="0" baseline="0" noProof="0" dirty="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t>609</a:t>
            </a:r>
            <a:br>
              <a:rPr kumimoji="0" lang="en-US" sz="2000" b="1" i="0" u="none" strike="noStrike" kern="1200" cap="none" spc="0" normalizeH="0" baseline="0" noProof="0" dirty="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t>(3 mos.)</a:t>
            </a:r>
          </a:p>
        </p:txBody>
      </p:sp>
      <p:sp>
        <p:nvSpPr>
          <p:cNvPr id="507919" name="Line 15"/>
          <p:cNvSpPr>
            <a:spLocks noChangeShapeType="1"/>
          </p:cNvSpPr>
          <p:nvPr/>
        </p:nvSpPr>
        <p:spPr bwMode="auto">
          <a:xfrm>
            <a:off x="3375025" y="4603750"/>
            <a:ext cx="0" cy="457200"/>
          </a:xfrm>
          <a:prstGeom prst="line">
            <a:avLst/>
          </a:prstGeom>
          <a:noFill/>
          <a:ln w="9525">
            <a:solidFill>
              <a:schemeClr val="tx1"/>
            </a:solidFill>
            <a:round/>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a:ea typeface="ＭＳ Ｐゴシック" charset="0"/>
              <a:cs typeface="Arial"/>
            </a:endParaRPr>
          </a:p>
        </p:txBody>
      </p:sp>
      <p:sp>
        <p:nvSpPr>
          <p:cNvPr id="507920" name="Text Box 16"/>
          <p:cNvSpPr txBox="1">
            <a:spLocks noChangeArrowheads="1"/>
          </p:cNvSpPr>
          <p:nvPr/>
        </p:nvSpPr>
        <p:spPr bwMode="auto">
          <a:xfrm>
            <a:off x="1844675" y="5060950"/>
            <a:ext cx="3295650" cy="1570038"/>
          </a:xfrm>
          <a:prstGeom prst="rect">
            <a:avLst/>
          </a:prstGeom>
          <a:noFill/>
          <a:ln w="9525">
            <a:noFill/>
            <a:miter lim="800000"/>
            <a:headEnd/>
            <a:tailEnd/>
          </a:ln>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t>Jehoiachin</a:t>
            </a:r>
            <a:br>
              <a:rPr kumimoji="0" lang="en-US" sz="2800" b="1" i="0" u="none" strike="noStrike" kern="1200" cap="none" spc="0" normalizeH="0" baseline="0" noProof="0" dirty="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br>
            <a:r>
              <a:rPr kumimoji="0" lang="en-US" sz="2800" b="1" i="0" u="none" strike="noStrike" kern="1200" cap="none" spc="0" normalizeH="0" baseline="0" noProof="0" dirty="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t>(</a:t>
            </a:r>
            <a:r>
              <a:rPr kumimoji="0" lang="en-US" sz="2800" b="1" i="0" u="none" strike="noStrike" kern="1200" cap="none" spc="0" normalizeH="0" baseline="0" noProof="0" dirty="0" err="1">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t>Jeconiah/Coniah</a:t>
            </a:r>
            <a:r>
              <a:rPr kumimoji="0" lang="en-US" sz="2800" b="1" i="0" u="none" strike="noStrike" kern="1200" cap="none" spc="0" normalizeH="0" baseline="0" noProof="0" dirty="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t>)</a:t>
            </a:r>
            <a:br>
              <a:rPr kumimoji="0" lang="en-US" sz="2800" b="1" i="0" u="none" strike="noStrike" kern="1200" cap="none" spc="0" normalizeH="0" baseline="0" noProof="0" dirty="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t>597</a:t>
            </a:r>
            <a:br>
              <a:rPr kumimoji="0" lang="en-US" sz="2000" b="1" i="0" u="none" strike="noStrike" kern="1200" cap="none" spc="0" normalizeH="0" baseline="0" noProof="0" dirty="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br>
            <a:r>
              <a:rPr kumimoji="0" lang="en-US" sz="2000" b="1" i="0" u="none" strike="noStrike" kern="1200" cap="none" spc="0" normalizeH="0" baseline="0" noProof="0" dirty="0">
                <a:ln>
                  <a:noFill/>
                </a:ln>
                <a:solidFill>
                  <a:srgbClr val="F3B600"/>
                </a:solidFill>
                <a:effectLst>
                  <a:outerShdw blurRad="50800" dist="114300" dir="2700000" algn="tl" rotWithShape="0">
                    <a:srgbClr val="000000"/>
                  </a:outerShdw>
                </a:effectLst>
                <a:uLnTx/>
                <a:uFillTx/>
                <a:latin typeface="Arial"/>
                <a:ea typeface="ＭＳ Ｐゴシック" charset="0"/>
                <a:cs typeface="Arial"/>
              </a:rPr>
              <a:t>(3 mos.)</a:t>
            </a:r>
          </a:p>
        </p:txBody>
      </p:sp>
      <p:sp>
        <p:nvSpPr>
          <p:cNvPr id="507922" name="Text Box 18"/>
          <p:cNvSpPr txBox="1">
            <a:spLocks noChangeArrowheads="1"/>
          </p:cNvSpPr>
          <p:nvPr/>
        </p:nvSpPr>
        <p:spPr bwMode="auto">
          <a:xfrm>
            <a:off x="3946525" y="838200"/>
            <a:ext cx="1322388" cy="1138238"/>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charset="0"/>
                <a:ea typeface="ＭＳ Ｐゴシック" charset="0"/>
                <a:cs typeface="Arial" charset="0"/>
              </a:rPr>
              <a:t>Josiah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charset="0"/>
                <a:ea typeface="ＭＳ Ｐゴシック" charset="0"/>
                <a:cs typeface="Arial" charset="0"/>
              </a:rPr>
              <a:t>640-609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charset="0"/>
                <a:ea typeface="ＭＳ Ｐゴシック" charset="0"/>
                <a:cs typeface="Arial" charset="0"/>
              </a:rPr>
              <a:t>(31 yrs.)</a:t>
            </a:r>
            <a:endPar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charset="0"/>
              <a:ea typeface="ＭＳ Ｐゴシック" charset="0"/>
              <a:cs typeface="Arial" charset="0"/>
            </a:endParaRPr>
          </a:p>
        </p:txBody>
      </p:sp>
      <p:sp>
        <p:nvSpPr>
          <p:cNvPr id="507924" name="Text Box 20"/>
          <p:cNvSpPr txBox="1">
            <a:spLocks noChangeArrowheads="1"/>
          </p:cNvSpPr>
          <p:nvPr/>
        </p:nvSpPr>
        <p:spPr bwMode="auto">
          <a:xfrm>
            <a:off x="2346325" y="2957513"/>
            <a:ext cx="2057400" cy="1570037"/>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charset="0"/>
                <a:ea typeface="ＭＳ Ｐゴシック" charset="0"/>
                <a:cs typeface="Arial" charset="0"/>
              </a:rPr>
              <a:t>Jehoiakim (Eliakim)</a:t>
            </a:r>
            <a:br>
              <a:rPr kumimoji="0" lang="en-US" sz="28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charset="0"/>
                <a:ea typeface="ＭＳ Ｐゴシック" charset="0"/>
                <a:cs typeface="Arial" charset="0"/>
              </a:rPr>
              <a:t>609-597</a:t>
            </a:r>
            <a:br>
              <a:rPr kumimoji="0" lang="en-US" sz="20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charset="0"/>
                <a:ea typeface="ＭＳ Ｐゴシック" charset="0"/>
                <a:cs typeface="Arial" charset="0"/>
              </a:rPr>
              <a:t>(11 yrs.)</a:t>
            </a:r>
            <a:endParaRPr kumimoji="0" lang="en-US" sz="28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charset="0"/>
              <a:ea typeface="ＭＳ Ｐゴシック" charset="0"/>
              <a:cs typeface="Arial" charset="0"/>
            </a:endParaRPr>
          </a:p>
        </p:txBody>
      </p:sp>
      <p:sp>
        <p:nvSpPr>
          <p:cNvPr id="507925" name="Text Box 21"/>
          <p:cNvSpPr txBox="1">
            <a:spLocks noChangeArrowheads="1"/>
          </p:cNvSpPr>
          <p:nvPr/>
        </p:nvSpPr>
        <p:spPr bwMode="auto">
          <a:xfrm>
            <a:off x="457200" y="2957513"/>
            <a:ext cx="1660525" cy="954087"/>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5DBACA"/>
                </a:solidFill>
                <a:effectLst>
                  <a:outerShdw blurRad="50800" dist="114300" dir="2700000" algn="tl" rotWithShape="0">
                    <a:srgbClr val="000000"/>
                  </a:outerShdw>
                </a:effectLst>
                <a:uLnTx/>
                <a:uFillTx/>
                <a:latin typeface="Arial" charset="0"/>
                <a:ea typeface="ＭＳ Ｐゴシック" charset="0"/>
                <a:cs typeface="Arial" charset="0"/>
              </a:rPr>
              <a:t>Johanan</a:t>
            </a:r>
            <a:br>
              <a:rPr kumimoji="0" lang="en-US" sz="2800" b="1" i="0" u="none" strike="noStrike" kern="1200" cap="none" spc="0" normalizeH="0" baseline="0" noProof="0">
                <a:ln>
                  <a:noFill/>
                </a:ln>
                <a:solidFill>
                  <a:srgbClr val="5DBACA"/>
                </a:solidFill>
                <a:effectLst>
                  <a:outerShdw blurRad="50800" dist="114300" dir="2700000" algn="tl" rotWithShape="0">
                    <a:srgbClr val="000000"/>
                  </a:outerShdw>
                </a:effectLst>
                <a:uLnTx/>
                <a:uFillTx/>
                <a:latin typeface="Arial" charset="0"/>
                <a:ea typeface="ＭＳ Ｐゴシック" charset="0"/>
                <a:cs typeface="Arial" charset="0"/>
              </a:rPr>
            </a:br>
            <a:r>
              <a:rPr kumimoji="0" lang="en-US" sz="2800" b="1" i="0" u="none" strike="noStrike" kern="1200" cap="none" spc="0" normalizeH="0" baseline="0" noProof="0">
                <a:ln>
                  <a:noFill/>
                </a:ln>
                <a:solidFill>
                  <a:srgbClr val="5DBACA"/>
                </a:solidFill>
                <a:effectLst>
                  <a:outerShdw blurRad="50800" dist="114300" dir="2700000" algn="tl" rotWithShape="0">
                    <a:srgbClr val="000000"/>
                  </a:outerShdw>
                </a:effectLst>
                <a:uLnTx/>
                <a:uFillTx/>
                <a:latin typeface="Arial" charset="0"/>
                <a:ea typeface="ＭＳ Ｐゴシック" charset="0"/>
                <a:cs typeface="Arial" charset="0"/>
              </a:rPr>
              <a:t>(no rule)</a:t>
            </a:r>
            <a:endParaRPr kumimoji="0" lang="en-US" sz="2000" b="0" i="0" u="none" strike="noStrike" kern="1200" cap="none" spc="0" normalizeH="0" baseline="0" noProof="0">
              <a:ln>
                <a:noFill/>
              </a:ln>
              <a:solidFill>
                <a:srgbClr val="FFFF00"/>
              </a:solidFill>
              <a:effectLst>
                <a:outerShdw blurRad="50800" dist="114300" dir="2700000" algn="tl" rotWithShape="0">
                  <a:srgbClr val="000000"/>
                </a:outerShdw>
              </a:effectLst>
              <a:uLnTx/>
              <a:uFillTx/>
              <a:latin typeface="Arial" charset="0"/>
              <a:ea typeface="ＭＳ Ｐゴシック" charset="0"/>
              <a:cs typeface="Arial" charset="0"/>
            </a:endParaRPr>
          </a:p>
        </p:txBody>
      </p:sp>
      <p:grpSp>
        <p:nvGrpSpPr>
          <p:cNvPr id="69641" name="Group 29"/>
          <p:cNvGrpSpPr>
            <a:grpSpLocks/>
          </p:cNvGrpSpPr>
          <p:nvPr/>
        </p:nvGrpSpPr>
        <p:grpSpPr bwMode="auto">
          <a:xfrm>
            <a:off x="1295400" y="2135188"/>
            <a:ext cx="6405563" cy="930275"/>
            <a:chOff x="816" y="1296"/>
            <a:chExt cx="4035" cy="586"/>
          </a:xfrm>
          <a:effectLst/>
        </p:grpSpPr>
        <p:sp>
          <p:nvSpPr>
            <p:cNvPr id="507908" name="Line 4"/>
            <p:cNvSpPr>
              <a:spLocks noChangeShapeType="1"/>
            </p:cNvSpPr>
            <p:nvPr/>
          </p:nvSpPr>
          <p:spPr bwMode="auto">
            <a:xfrm>
              <a:off x="816" y="1584"/>
              <a:ext cx="403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a:ea typeface="ＭＳ Ｐゴシック" charset="0"/>
                <a:cs typeface="Arial"/>
              </a:endParaRPr>
            </a:p>
          </p:txBody>
        </p:sp>
        <p:sp>
          <p:nvSpPr>
            <p:cNvPr id="507911" name="Line 7"/>
            <p:cNvSpPr>
              <a:spLocks noChangeShapeType="1"/>
            </p:cNvSpPr>
            <p:nvPr/>
          </p:nvSpPr>
          <p:spPr bwMode="auto">
            <a:xfrm>
              <a:off x="3547"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a:ea typeface="ＭＳ Ｐゴシック" charset="0"/>
                <a:cs typeface="Arial"/>
              </a:endParaRPr>
            </a:p>
          </p:txBody>
        </p:sp>
        <p:sp>
          <p:nvSpPr>
            <p:cNvPr id="507913" name="Line 9"/>
            <p:cNvSpPr>
              <a:spLocks noChangeShapeType="1"/>
            </p:cNvSpPr>
            <p:nvPr/>
          </p:nvSpPr>
          <p:spPr bwMode="auto">
            <a:xfrm>
              <a:off x="4851"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a:ea typeface="ＭＳ Ｐゴシック" charset="0"/>
                <a:cs typeface="Arial"/>
              </a:endParaRPr>
            </a:p>
          </p:txBody>
        </p:sp>
        <p:sp>
          <p:nvSpPr>
            <p:cNvPr id="507921" name="Line 17"/>
            <p:cNvSpPr>
              <a:spLocks noChangeShapeType="1"/>
            </p:cNvSpPr>
            <p:nvPr/>
          </p:nvSpPr>
          <p:spPr bwMode="auto">
            <a:xfrm>
              <a:off x="2880" y="1296"/>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a:ea typeface="ＭＳ Ｐゴシック" charset="0"/>
                <a:cs typeface="Arial"/>
              </a:endParaRPr>
            </a:p>
          </p:txBody>
        </p:sp>
        <p:sp>
          <p:nvSpPr>
            <p:cNvPr id="507923" name="Line 19"/>
            <p:cNvSpPr>
              <a:spLocks noChangeShapeType="1"/>
            </p:cNvSpPr>
            <p:nvPr/>
          </p:nvSpPr>
          <p:spPr bwMode="auto">
            <a:xfrm>
              <a:off x="2126" y="158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a:ea typeface="ＭＳ Ｐゴシック" charset="0"/>
                <a:cs typeface="Arial"/>
              </a:endParaRPr>
            </a:p>
          </p:txBody>
        </p:sp>
        <p:sp>
          <p:nvSpPr>
            <p:cNvPr id="507926" name="Line 22"/>
            <p:cNvSpPr>
              <a:spLocks noChangeShapeType="1"/>
            </p:cNvSpPr>
            <p:nvPr/>
          </p:nvSpPr>
          <p:spPr bwMode="auto">
            <a:xfrm>
              <a:off x="819"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a:ea typeface="ＭＳ Ｐゴシック" charset="0"/>
                <a:cs typeface="Arial"/>
              </a:endParaRPr>
            </a:p>
          </p:txBody>
        </p:sp>
      </p:grpSp>
      <p:sp>
        <p:nvSpPr>
          <p:cNvPr id="507927" name="Text Box 23"/>
          <p:cNvSpPr txBox="1">
            <a:spLocks noChangeArrowheads="1"/>
          </p:cNvSpPr>
          <p:nvPr/>
        </p:nvSpPr>
        <p:spPr bwMode="auto">
          <a:xfrm>
            <a:off x="4038600" y="6127750"/>
            <a:ext cx="1676400" cy="46196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BCF0"/>
                </a:solidFill>
                <a:effectLst>
                  <a:outerShdw blurRad="50800" dist="114300" dir="2700000" algn="tl" rotWithShape="0">
                    <a:srgbClr val="000000"/>
                  </a:outerShdw>
                </a:effectLst>
                <a:uLnTx/>
                <a:uFillTx/>
                <a:latin typeface="Arial" charset="0"/>
                <a:ea typeface="ＭＳ Ｐゴシック" charset="0"/>
                <a:cs typeface="Arial" charset="0"/>
              </a:rPr>
              <a:t>Exiled</a:t>
            </a:r>
            <a:endParaRPr kumimoji="0" lang="en-US" sz="2000" b="0" i="1" u="none" strike="noStrike" kern="1200" cap="none" spc="0" normalizeH="0" baseline="0" noProof="0">
              <a:ln>
                <a:noFill/>
              </a:ln>
              <a:solidFill>
                <a:srgbClr val="FFBCF0"/>
              </a:solidFill>
              <a:effectLst>
                <a:outerShdw blurRad="50800" dist="114300" dir="2700000" algn="tl" rotWithShape="0">
                  <a:srgbClr val="000000"/>
                </a:outerShdw>
              </a:effectLst>
              <a:uLnTx/>
              <a:uFillTx/>
              <a:latin typeface="Arial" charset="0"/>
              <a:ea typeface="ＭＳ Ｐゴシック" charset="0"/>
              <a:cs typeface="Arial" charset="0"/>
            </a:endParaRPr>
          </a:p>
        </p:txBody>
      </p:sp>
      <p:sp>
        <p:nvSpPr>
          <p:cNvPr id="507929" name="Line 25"/>
          <p:cNvSpPr>
            <a:spLocks noChangeShapeType="1"/>
          </p:cNvSpPr>
          <p:nvPr/>
        </p:nvSpPr>
        <p:spPr bwMode="auto">
          <a:xfrm flipV="1">
            <a:off x="5410200" y="5975350"/>
            <a:ext cx="1066800" cy="381000"/>
          </a:xfrm>
          <a:prstGeom prst="line">
            <a:avLst/>
          </a:prstGeom>
          <a:noFill/>
          <a:ln w="76200">
            <a:solidFill>
              <a:schemeClr val="hlink"/>
            </a:solidFill>
            <a:round/>
            <a:headEnd/>
            <a:tailEnd type="triangle" w="med" len="me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Times" charset="0"/>
              <a:ea typeface="ＭＳ Ｐゴシック" charset="0"/>
              <a:cs typeface="ＭＳ Ｐゴシック" charset="0"/>
            </a:endParaRPr>
          </a:p>
        </p:txBody>
      </p:sp>
      <p:sp>
        <p:nvSpPr>
          <p:cNvPr id="507930" name="Text Box 26"/>
          <p:cNvSpPr txBox="1">
            <a:spLocks noChangeArrowheads="1"/>
          </p:cNvSpPr>
          <p:nvPr/>
        </p:nvSpPr>
        <p:spPr bwMode="auto">
          <a:xfrm>
            <a:off x="8426450" y="90488"/>
            <a:ext cx="698500" cy="461962"/>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charset="0"/>
                <a:ea typeface="ＭＳ Ｐゴシック" charset="0"/>
                <a:cs typeface="Arial" charset="0"/>
              </a:rPr>
              <a:t>256</a:t>
            </a:r>
            <a:endParaRPr kumimoji="0" lang="en-US" sz="24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charset="0"/>
              <a:ea typeface="ＭＳ Ｐゴシック" charset="0"/>
              <a:cs typeface="Arial" charset="0"/>
            </a:endParaRPr>
          </a:p>
        </p:txBody>
      </p:sp>
      <p:sp>
        <p:nvSpPr>
          <p:cNvPr id="507931" name="Text Box 27"/>
          <p:cNvSpPr txBox="1">
            <a:spLocks noChangeArrowheads="1"/>
          </p:cNvSpPr>
          <p:nvPr/>
        </p:nvSpPr>
        <p:spPr bwMode="auto">
          <a:xfrm>
            <a:off x="6248400" y="1066800"/>
            <a:ext cx="2478088" cy="40005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charset="0"/>
                <a:ea typeface="ＭＳ Ｐゴシック" charset="0"/>
                <a:cs typeface="Arial" charset="0"/>
              </a:rPr>
              <a:t>Good king in white</a:t>
            </a:r>
            <a:endParaRPr kumimoji="0" lang="en-US" sz="16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charset="0"/>
              <a:ea typeface="ＭＳ Ｐゴシック" charset="0"/>
              <a:cs typeface="Arial" charset="0"/>
            </a:endParaRPr>
          </a:p>
        </p:txBody>
      </p:sp>
      <p:sp>
        <p:nvSpPr>
          <p:cNvPr id="507932" name="Text Box 28"/>
          <p:cNvSpPr txBox="1">
            <a:spLocks noChangeArrowheads="1"/>
          </p:cNvSpPr>
          <p:nvPr/>
        </p:nvSpPr>
        <p:spPr bwMode="auto">
          <a:xfrm>
            <a:off x="6248400" y="1447800"/>
            <a:ext cx="2536825" cy="40005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charset="0"/>
                <a:ea typeface="ＭＳ Ｐゴシック" charset="0"/>
                <a:cs typeface="Arial" charset="0"/>
              </a:rPr>
              <a:t>Evil kings in yellow</a:t>
            </a:r>
            <a:endParaRPr kumimoji="0" lang="en-US" sz="1600" b="0" i="0" u="none" strike="noStrike" kern="1200" cap="none" spc="0" normalizeH="0" baseline="0" noProof="0">
              <a:ln>
                <a:noFill/>
              </a:ln>
              <a:solidFill>
                <a:srgbClr val="F3B600"/>
              </a:solidFill>
              <a:effectLst>
                <a:outerShdw blurRad="50800" dist="114300" dir="2700000" algn="tl" rotWithShape="0">
                  <a:srgbClr val="000000"/>
                </a:outerShdw>
              </a:effectLst>
              <a:uLnTx/>
              <a:uFillTx/>
              <a:latin typeface="Arial" charset="0"/>
              <a:ea typeface="ＭＳ Ｐゴシック" charset="0"/>
              <a:cs typeface="Arial" charset="0"/>
            </a:endParaRPr>
          </a:p>
        </p:txBody>
      </p:sp>
      <p:sp>
        <p:nvSpPr>
          <p:cNvPr id="507934" name="Text Box 30"/>
          <p:cNvSpPr txBox="1">
            <a:spLocks noChangeArrowheads="1"/>
          </p:cNvSpPr>
          <p:nvPr/>
        </p:nvSpPr>
        <p:spPr bwMode="auto">
          <a:xfrm>
            <a:off x="6324600" y="5532438"/>
            <a:ext cx="1676400" cy="461962"/>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BCF0"/>
                </a:solidFill>
                <a:effectLst>
                  <a:outerShdw blurRad="50800" dist="114300" dir="2700000" algn="tl" rotWithShape="0">
                    <a:srgbClr val="000000"/>
                  </a:outerShdw>
                </a:effectLst>
                <a:uLnTx/>
                <a:uFillTx/>
                <a:latin typeface="Arial" charset="0"/>
                <a:ea typeface="ＭＳ Ｐゴシック" charset="0"/>
                <a:cs typeface="Arial" charset="0"/>
              </a:rPr>
              <a:t>Babylon</a:t>
            </a:r>
            <a:endParaRPr kumimoji="0" lang="en-US" sz="2000" b="0" i="1" u="none" strike="noStrike" kern="1200" cap="none" spc="0" normalizeH="0" baseline="0" noProof="0">
              <a:ln>
                <a:noFill/>
              </a:ln>
              <a:solidFill>
                <a:srgbClr val="FFBCF0"/>
              </a:solidFill>
              <a:effectLst>
                <a:outerShdw blurRad="50800" dist="114300" dir="2700000" algn="tl" rotWithShape="0">
                  <a:srgbClr val="000000"/>
                </a:outerShdw>
              </a:effectLst>
              <a:uLnTx/>
              <a:uFillTx/>
              <a:latin typeface="Arial" charset="0"/>
              <a:ea typeface="ＭＳ Ｐゴシック" charset="0"/>
              <a:cs typeface="Arial" charset="0"/>
            </a:endParaRPr>
          </a:p>
        </p:txBody>
      </p:sp>
      <p:grpSp>
        <p:nvGrpSpPr>
          <p:cNvPr id="3" name="Group 35"/>
          <p:cNvGrpSpPr>
            <a:grpSpLocks/>
          </p:cNvGrpSpPr>
          <p:nvPr/>
        </p:nvGrpSpPr>
        <p:grpSpPr bwMode="auto">
          <a:xfrm>
            <a:off x="3657600" y="685800"/>
            <a:ext cx="381000" cy="420688"/>
            <a:chOff x="146" y="806"/>
            <a:chExt cx="240" cy="265"/>
          </a:xfrm>
          <a:effectLst/>
        </p:grpSpPr>
        <p:sp>
          <p:nvSpPr>
            <p:cNvPr id="507937" name="Oval 3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a:ea typeface="ＭＳ Ｐゴシック" charset="0"/>
                <a:cs typeface="Arial"/>
              </a:endParaRPr>
            </a:p>
          </p:txBody>
        </p:sp>
        <p:sp>
          <p:nvSpPr>
            <p:cNvPr id="507936" name="Text Box 32"/>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charset="0"/>
                  <a:ea typeface="ＭＳ Ｐゴシック" charset="0"/>
                  <a:cs typeface="Arial" charset="0"/>
                </a:rPr>
                <a:t>1</a:t>
              </a:r>
              <a:endPar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charset="0"/>
                <a:ea typeface="ＭＳ Ｐゴシック" charset="0"/>
                <a:cs typeface="Arial" charset="0"/>
              </a:endParaRPr>
            </a:p>
          </p:txBody>
        </p:sp>
      </p:grpSp>
      <p:grpSp>
        <p:nvGrpSpPr>
          <p:cNvPr id="4" name="Group 36"/>
          <p:cNvGrpSpPr>
            <a:grpSpLocks/>
          </p:cNvGrpSpPr>
          <p:nvPr/>
        </p:nvGrpSpPr>
        <p:grpSpPr bwMode="auto">
          <a:xfrm>
            <a:off x="6705600" y="2774950"/>
            <a:ext cx="381000" cy="420688"/>
            <a:chOff x="146" y="806"/>
            <a:chExt cx="240" cy="265"/>
          </a:xfrm>
          <a:effectLst/>
        </p:grpSpPr>
        <p:sp>
          <p:nvSpPr>
            <p:cNvPr id="507941" name="Oval 37"/>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a:ea typeface="ＭＳ Ｐゴシック" charset="0"/>
                <a:cs typeface="Arial"/>
              </a:endParaRPr>
            </a:p>
          </p:txBody>
        </p:sp>
        <p:sp>
          <p:nvSpPr>
            <p:cNvPr id="507942" name="Text Box 38"/>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a:ea typeface="ＭＳ Ｐゴシック" charset="0"/>
                  <a:cs typeface="Arial"/>
                </a:rPr>
                <a:t>2</a:t>
              </a:r>
            </a:p>
          </p:txBody>
        </p:sp>
      </p:grpSp>
      <p:grpSp>
        <p:nvGrpSpPr>
          <p:cNvPr id="5" name="Group 39"/>
          <p:cNvGrpSpPr>
            <a:grpSpLocks/>
          </p:cNvGrpSpPr>
          <p:nvPr/>
        </p:nvGrpSpPr>
        <p:grpSpPr bwMode="auto">
          <a:xfrm>
            <a:off x="2133600" y="2774950"/>
            <a:ext cx="381000" cy="420688"/>
            <a:chOff x="146" y="806"/>
            <a:chExt cx="240" cy="265"/>
          </a:xfrm>
          <a:effectLst/>
        </p:grpSpPr>
        <p:sp>
          <p:nvSpPr>
            <p:cNvPr id="507944"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a:ea typeface="ＭＳ Ｐゴシック" charset="0"/>
                <a:cs typeface="Arial"/>
              </a:endParaRPr>
            </a:p>
          </p:txBody>
        </p:sp>
        <p:sp>
          <p:nvSpPr>
            <p:cNvPr id="507945"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a:ea typeface="ＭＳ Ｐゴシック" charset="0"/>
                  <a:cs typeface="Arial"/>
                </a:rPr>
                <a:t>3</a:t>
              </a:r>
            </a:p>
          </p:txBody>
        </p:sp>
      </p:grpSp>
      <p:grpSp>
        <p:nvGrpSpPr>
          <p:cNvPr id="6" name="Group 42"/>
          <p:cNvGrpSpPr>
            <a:grpSpLocks/>
          </p:cNvGrpSpPr>
          <p:nvPr/>
        </p:nvGrpSpPr>
        <p:grpSpPr bwMode="auto">
          <a:xfrm>
            <a:off x="2209800" y="4832350"/>
            <a:ext cx="381000" cy="420688"/>
            <a:chOff x="146" y="806"/>
            <a:chExt cx="240" cy="265"/>
          </a:xfrm>
          <a:effectLst/>
        </p:grpSpPr>
        <p:sp>
          <p:nvSpPr>
            <p:cNvPr id="507947" name="Oval 4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a:ea typeface="ＭＳ Ｐゴシック" charset="0"/>
                <a:cs typeface="Arial"/>
              </a:endParaRPr>
            </a:p>
          </p:txBody>
        </p:sp>
        <p:sp>
          <p:nvSpPr>
            <p:cNvPr id="507948" name="Text Box 44"/>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a:ea typeface="ＭＳ Ｐゴシック" charset="0"/>
                  <a:cs typeface="Arial"/>
                </a:rPr>
                <a:t>4</a:t>
              </a:r>
            </a:p>
          </p:txBody>
        </p:sp>
      </p:grpSp>
      <p:grpSp>
        <p:nvGrpSpPr>
          <p:cNvPr id="7" name="Group 45"/>
          <p:cNvGrpSpPr>
            <a:grpSpLocks/>
          </p:cNvGrpSpPr>
          <p:nvPr/>
        </p:nvGrpSpPr>
        <p:grpSpPr bwMode="auto">
          <a:xfrm>
            <a:off x="4495800" y="2774950"/>
            <a:ext cx="381000" cy="420688"/>
            <a:chOff x="146" y="806"/>
            <a:chExt cx="240" cy="265"/>
          </a:xfrm>
          <a:effectLst/>
        </p:grpSpPr>
        <p:sp>
          <p:nvSpPr>
            <p:cNvPr id="507950" name="Oval 46"/>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a:ea typeface="ＭＳ Ｐゴシック" charset="0"/>
                <a:cs typeface="Arial"/>
              </a:endParaRPr>
            </a:p>
          </p:txBody>
        </p:sp>
        <p:sp>
          <p:nvSpPr>
            <p:cNvPr id="507951" name="Text Box 47"/>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outerShdw blurRad="50800" dist="114300" dir="2700000" algn="tl" rotWithShape="0">
                      <a:srgbClr val="000000"/>
                    </a:outerShdw>
                  </a:effectLst>
                  <a:uLnTx/>
                  <a:uFillTx/>
                  <a:latin typeface="Arial"/>
                  <a:ea typeface="ＭＳ Ｐゴシック" charset="0"/>
                  <a:cs typeface="Arial"/>
                </a:rPr>
                <a:t>5</a:t>
              </a:r>
            </a:p>
          </p:txBody>
        </p:sp>
      </p:grpSp>
    </p:spTree>
    <p:extLst>
      <p:ext uri="{BB962C8B-B14F-4D97-AF65-F5344CB8AC3E}">
        <p14:creationId xmlns:p14="http://schemas.microsoft.com/office/powerpoint/2010/main" val="40488602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07925">
                                            <p:txEl>
                                              <p:pRg st="0" end="0"/>
                                            </p:txEl>
                                          </p:spTgt>
                                        </p:tgtEl>
                                        <p:attrNameLst>
                                          <p:attrName>style.visibility</p:attrName>
                                        </p:attrNameLst>
                                      </p:cBhvr>
                                      <p:to>
                                        <p:strVal val="visible"/>
                                      </p:to>
                                    </p:set>
                                    <p:animEffect transition="in" filter="dissolve">
                                      <p:cBhvr>
                                        <p:cTn id="11" dur="500"/>
                                        <p:tgtEl>
                                          <p:spTgt spid="50792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07914">
                                            <p:txEl>
                                              <p:pRg st="0" end="0"/>
                                            </p:txEl>
                                          </p:spTgt>
                                        </p:tgtEl>
                                        <p:attrNameLst>
                                          <p:attrName>style.visibility</p:attrName>
                                        </p:attrNameLst>
                                      </p:cBhvr>
                                      <p:to>
                                        <p:strVal val="visible"/>
                                      </p:to>
                                    </p:set>
                                    <p:animEffect transition="in" filter="dissolve">
                                      <p:cBhvr>
                                        <p:cTn id="16" dur="500"/>
                                        <p:tgtEl>
                                          <p:spTgt spid="507914">
                                            <p:txEl>
                                              <p:pRg st="0" end="0"/>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07924">
                                            <p:txEl>
                                              <p:pRg st="0" end="0"/>
                                            </p:txEl>
                                          </p:spTgt>
                                        </p:tgtEl>
                                        <p:attrNameLst>
                                          <p:attrName>style.visibility</p:attrName>
                                        </p:attrNameLst>
                                      </p:cBhvr>
                                      <p:to>
                                        <p:strVal val="visible"/>
                                      </p:to>
                                    </p:set>
                                    <p:animEffect transition="in" filter="dissolve">
                                      <p:cBhvr>
                                        <p:cTn id="24" dur="500"/>
                                        <p:tgtEl>
                                          <p:spTgt spid="507924">
                                            <p:txEl>
                                              <p:pRg st="0" end="0"/>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507919"/>
                                        </p:tgtEl>
                                        <p:attrNameLst>
                                          <p:attrName>style.visibility</p:attrName>
                                        </p:attrNameLst>
                                      </p:cBhvr>
                                      <p:to>
                                        <p:strVal val="visible"/>
                                      </p:to>
                                    </p:set>
                                    <p:animEffect transition="in" filter="dissolve">
                                      <p:cBhvr>
                                        <p:cTn id="32" dur="500"/>
                                        <p:tgtEl>
                                          <p:spTgt spid="507919"/>
                                        </p:tgtEl>
                                      </p:cBhvr>
                                    </p:animEffect>
                                  </p:childTnLst>
                                </p:cTn>
                              </p:par>
                            </p:childTnLst>
                          </p:cTn>
                        </p:par>
                        <p:par>
                          <p:cTn id="33" fill="hold" nodeType="afterGroup">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507920">
                                            <p:txEl>
                                              <p:pRg st="0" end="0"/>
                                            </p:txEl>
                                          </p:spTgt>
                                        </p:tgtEl>
                                        <p:attrNameLst>
                                          <p:attrName>style.visibility</p:attrName>
                                        </p:attrNameLst>
                                      </p:cBhvr>
                                      <p:to>
                                        <p:strVal val="visible"/>
                                      </p:to>
                                    </p:set>
                                    <p:animEffect transition="in" filter="dissolve">
                                      <p:cBhvr>
                                        <p:cTn id="36" dur="500"/>
                                        <p:tgtEl>
                                          <p:spTgt spid="507920">
                                            <p:txEl>
                                              <p:pRg st="0" end="0"/>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dissolve">
                                      <p:cBhvr>
                                        <p:cTn id="39" dur="500"/>
                                        <p:tgtEl>
                                          <p:spTgt spid="6"/>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507927">
                                            <p:txEl>
                                              <p:pRg st="0" end="0"/>
                                            </p:txEl>
                                          </p:spTgt>
                                        </p:tgtEl>
                                        <p:attrNameLst>
                                          <p:attrName>style.visibility</p:attrName>
                                        </p:attrNameLst>
                                      </p:cBhvr>
                                      <p:to>
                                        <p:strVal val="visible"/>
                                      </p:to>
                                    </p:set>
                                    <p:animEffect transition="in" filter="dissolve">
                                      <p:cBhvr>
                                        <p:cTn id="42" dur="500"/>
                                        <p:tgtEl>
                                          <p:spTgt spid="507927">
                                            <p:txEl>
                                              <p:pRg st="0" end="0"/>
                                            </p:txEl>
                                          </p:spTgt>
                                        </p:tgtEl>
                                      </p:cBhvr>
                                    </p:animEffect>
                                  </p:childTnLst>
                                </p:cTn>
                              </p:par>
                              <p:par>
                                <p:cTn id="43" presetID="9" presetClass="entr" presetSubtype="0" fill="hold" nodeType="withEffect">
                                  <p:stCondLst>
                                    <p:cond delay="0"/>
                                  </p:stCondLst>
                                  <p:childTnLst>
                                    <p:set>
                                      <p:cBhvr>
                                        <p:cTn id="44" dur="1" fill="hold">
                                          <p:stCondLst>
                                            <p:cond delay="0"/>
                                          </p:stCondLst>
                                        </p:cTn>
                                        <p:tgtEl>
                                          <p:spTgt spid="507929"/>
                                        </p:tgtEl>
                                        <p:attrNameLst>
                                          <p:attrName>style.visibility</p:attrName>
                                        </p:attrNameLst>
                                      </p:cBhvr>
                                      <p:to>
                                        <p:strVal val="visible"/>
                                      </p:to>
                                    </p:set>
                                    <p:animEffect transition="in" filter="dissolve">
                                      <p:cBhvr>
                                        <p:cTn id="45" dur="500"/>
                                        <p:tgtEl>
                                          <p:spTgt spid="507929"/>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507934">
                                            <p:txEl>
                                              <p:pRg st="0" end="0"/>
                                            </p:txEl>
                                          </p:spTgt>
                                        </p:tgtEl>
                                        <p:attrNameLst>
                                          <p:attrName>style.visibility</p:attrName>
                                        </p:attrNameLst>
                                      </p:cBhvr>
                                      <p:to>
                                        <p:strVal val="visible"/>
                                      </p:to>
                                    </p:set>
                                    <p:animEffect transition="in" filter="dissolve">
                                      <p:cBhvr>
                                        <p:cTn id="48" dur="500"/>
                                        <p:tgtEl>
                                          <p:spTgt spid="507934">
                                            <p:txEl>
                                              <p:pRg st="0" end="0"/>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507912">
                                            <p:txEl>
                                              <p:pRg st="0" end="0"/>
                                            </p:txEl>
                                          </p:spTgt>
                                        </p:tgtEl>
                                        <p:attrNameLst>
                                          <p:attrName>style.visibility</p:attrName>
                                        </p:attrNameLst>
                                      </p:cBhvr>
                                      <p:to>
                                        <p:strVal val="visible"/>
                                      </p:to>
                                    </p:set>
                                    <p:animEffect transition="in" filter="dissolve">
                                      <p:cBhvr>
                                        <p:cTn id="53" dur="500"/>
                                        <p:tgtEl>
                                          <p:spTgt spid="507912">
                                            <p:txEl>
                                              <p:pRg st="0" end="0"/>
                                            </p:txEl>
                                          </p:spTgt>
                                        </p:tgtEl>
                                      </p:cBhvr>
                                    </p:animEffect>
                                  </p:childTnLst>
                                </p:cTn>
                              </p:par>
                              <p:par>
                                <p:cTn id="54" presetID="9"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dissolv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12" grpId="0" build="p" autoUpdateAnimBg="0"/>
      <p:bldP spid="507914" grpId="0" build="p" autoUpdateAnimBg="0"/>
      <p:bldP spid="507920" grpId="0" build="p" autoUpdateAnimBg="0"/>
      <p:bldP spid="507924" grpId="0" build="p" autoUpdateAnimBg="0"/>
      <p:bldP spid="507925" grpId="0" build="p" autoUpdateAnimBg="0"/>
      <p:bldP spid="507927" grpId="0" build="p" autoUpdateAnimBg="0"/>
      <p:bldP spid="507934" grpId="0" build="p" autoUpdateAnimBg="0"/>
    </p:bldLst>
  </p:timing>
</p:sld>
</file>

<file path=ppt/slides/slide2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065" name="Title 4"/>
          <p:cNvSpPr>
            <a:spLocks noGrp="1"/>
          </p:cNvSpPr>
          <p:nvPr>
            <p:ph type="title" idx="4294967295"/>
          </p:nvPr>
        </p:nvSpPr>
        <p:spPr>
          <a:xfrm>
            <a:off x="0" y="1588"/>
            <a:ext cx="8534400" cy="539750"/>
          </a:xfrm>
          <a:noFill/>
        </p:spPr>
        <p:txBody>
          <a:bodyPr/>
          <a:lstStyle/>
          <a:p>
            <a:pPr algn="ctr"/>
            <a:r>
              <a:rPr lang="en-US" sz="3600" b="1">
                <a:solidFill>
                  <a:schemeClr val="bg1"/>
                </a:solidFill>
                <a:latin typeface="Arial"/>
                <a:ea typeface="ＭＳ Ｐゴシック" charset="0"/>
                <a:cs typeface="Arial"/>
              </a:rPr>
              <a:t>Jeremiah Book Chart</a:t>
            </a:r>
          </a:p>
        </p:txBody>
      </p:sp>
      <p:graphicFrame>
        <p:nvGraphicFramePr>
          <p:cNvPr id="3" name="Group 2"/>
          <p:cNvGraphicFramePr>
            <a:graphicFrameLocks noGrp="1"/>
          </p:cNvGraphicFramePr>
          <p:nvPr/>
        </p:nvGraphicFramePr>
        <p:xfrm>
          <a:off x="0" y="563563"/>
          <a:ext cx="9144000" cy="5913438"/>
        </p:xfrm>
        <a:graphic>
          <a:graphicData uri="http://schemas.openxmlformats.org/drawingml/2006/table">
            <a:tbl>
              <a:tblPr/>
              <a:tblGrid>
                <a:gridCol w="1420813">
                  <a:extLst>
                    <a:ext uri="{9D8B030D-6E8A-4147-A177-3AD203B41FA5}">
                      <a16:colId xmlns:a16="http://schemas.microsoft.com/office/drawing/2014/main" val="20000"/>
                    </a:ext>
                  </a:extLst>
                </a:gridCol>
                <a:gridCol w="811984">
                  <a:extLst>
                    <a:ext uri="{9D8B030D-6E8A-4147-A177-3AD203B41FA5}">
                      <a16:colId xmlns:a16="http://schemas.microsoft.com/office/drawing/2014/main" val="20001"/>
                    </a:ext>
                  </a:extLst>
                </a:gridCol>
                <a:gridCol w="502379">
                  <a:extLst>
                    <a:ext uri="{9D8B030D-6E8A-4147-A177-3AD203B41FA5}">
                      <a16:colId xmlns:a16="http://schemas.microsoft.com/office/drawing/2014/main" val="20002"/>
                    </a:ext>
                  </a:extLst>
                </a:gridCol>
                <a:gridCol w="737598">
                  <a:extLst>
                    <a:ext uri="{9D8B030D-6E8A-4147-A177-3AD203B41FA5}">
                      <a16:colId xmlns:a16="http://schemas.microsoft.com/office/drawing/2014/main" val="20003"/>
                    </a:ext>
                  </a:extLst>
                </a:gridCol>
                <a:gridCol w="788076">
                  <a:extLst>
                    <a:ext uri="{9D8B030D-6E8A-4147-A177-3AD203B41FA5}">
                      <a16:colId xmlns:a16="http://schemas.microsoft.com/office/drawing/2014/main" val="20004"/>
                    </a:ext>
                  </a:extLst>
                </a:gridCol>
                <a:gridCol w="725488">
                  <a:extLst>
                    <a:ext uri="{9D8B030D-6E8A-4147-A177-3AD203B41FA5}">
                      <a16:colId xmlns:a16="http://schemas.microsoft.com/office/drawing/2014/main" val="20005"/>
                    </a:ext>
                  </a:extLst>
                </a:gridCol>
                <a:gridCol w="831850">
                  <a:extLst>
                    <a:ext uri="{9D8B030D-6E8A-4147-A177-3AD203B41FA5}">
                      <a16:colId xmlns:a16="http://schemas.microsoft.com/office/drawing/2014/main" val="20006"/>
                    </a:ext>
                  </a:extLst>
                </a:gridCol>
                <a:gridCol w="615057">
                  <a:extLst>
                    <a:ext uri="{9D8B030D-6E8A-4147-A177-3AD203B41FA5}">
                      <a16:colId xmlns:a16="http://schemas.microsoft.com/office/drawing/2014/main" val="20007"/>
                    </a:ext>
                  </a:extLst>
                </a:gridCol>
                <a:gridCol w="1050230">
                  <a:extLst>
                    <a:ext uri="{9D8B030D-6E8A-4147-A177-3AD203B41FA5}">
                      <a16:colId xmlns:a16="http://schemas.microsoft.com/office/drawing/2014/main" val="20008"/>
                    </a:ext>
                  </a:extLst>
                </a:gridCol>
                <a:gridCol w="828675">
                  <a:extLst>
                    <a:ext uri="{9D8B030D-6E8A-4147-A177-3AD203B41FA5}">
                      <a16:colId xmlns:a16="http://schemas.microsoft.com/office/drawing/2014/main" val="20009"/>
                    </a:ext>
                  </a:extLst>
                </a:gridCol>
                <a:gridCol w="831850">
                  <a:extLst>
                    <a:ext uri="{9D8B030D-6E8A-4147-A177-3AD203B41FA5}">
                      <a16:colId xmlns:a16="http://schemas.microsoft.com/office/drawing/2014/main" val="20010"/>
                    </a:ext>
                  </a:extLst>
                </a:gridCol>
              </a:tblGrid>
              <a:tr h="1060320">
                <a:tc gridSpan="1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bg1"/>
                          </a:solidFill>
                          <a:effectLst/>
                          <a:latin typeface="Arial" charset="0"/>
                          <a:ea typeface="ＭＳ Ｐゴシック" charset="0"/>
                          <a:cs typeface="Arial" charset="0"/>
                        </a:rPr>
                        <a:t>Deserved Captivity &amp; Undeserved Restoration</a:t>
                      </a:r>
                      <a:endParaRPr kumimoji="0" lang="en-US" sz="3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03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ＭＳ Ｐゴシック" charset="0"/>
                          <a:cs typeface="Arial" charset="0"/>
                        </a:rPr>
                        <a:t>Prophetic Call</a:t>
                      </a: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ＭＳ Ｐゴシック" charset="0"/>
                          <a:cs typeface="Arial" charset="0"/>
                        </a:rPr>
                        <a:t>Judah</a:t>
                      </a:r>
                      <a:r>
                        <a:rPr kumimoji="0" lang="mr-IN" altLang="ja-JP" sz="1400" b="1" i="0" u="none" strike="noStrike" cap="none" normalizeH="0" baseline="0" dirty="0">
                          <a:ln>
                            <a:noFill/>
                          </a:ln>
                          <a:solidFill>
                            <a:schemeClr val="tx1"/>
                          </a:solidFill>
                          <a:effectLst/>
                          <a:latin typeface="Arial" charset="0"/>
                          <a:ea typeface="ＭＳ Ｐゴシック" charset="0"/>
                          <a:cs typeface="Arial" charset="0"/>
                        </a:rPr>
                        <a:t>'</a:t>
                      </a:r>
                      <a:r>
                        <a:rPr kumimoji="0" lang="en-US" sz="1400" b="1" i="0" u="none" strike="noStrike" cap="none" normalizeH="0" baseline="0" dirty="0">
                          <a:ln>
                            <a:noFill/>
                          </a:ln>
                          <a:solidFill>
                            <a:schemeClr val="tx1"/>
                          </a:solidFill>
                          <a:effectLst/>
                          <a:latin typeface="Arial" charset="0"/>
                          <a:ea typeface="ＭＳ Ｐゴシック" charset="0"/>
                          <a:cs typeface="Arial" charset="0"/>
                        </a:rPr>
                        <a:t>s Judgment Deserved</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ＭＳ Ｐゴシック" charset="0"/>
                          <a:cs typeface="Arial" charset="0"/>
                        </a:rPr>
                        <a:t>Nations</a:t>
                      </a:r>
                      <a:r>
                        <a:rPr kumimoji="0" lang="mr-IN" altLang="ja-JP" sz="1400" b="1" i="0" u="none" strike="noStrike" cap="none" normalizeH="0" baseline="0" dirty="0">
                          <a:ln>
                            <a:noFill/>
                          </a:ln>
                          <a:solidFill>
                            <a:schemeClr val="tx1"/>
                          </a:solidFill>
                          <a:effectLst/>
                          <a:latin typeface="Arial" charset="0"/>
                          <a:ea typeface="ＭＳ Ｐゴシック" charset="0"/>
                          <a:cs typeface="Arial" charset="0"/>
                        </a:rPr>
                        <a:t>'</a:t>
                      </a:r>
                      <a:r>
                        <a:rPr kumimoji="0" lang="en-US" sz="1400" b="1" i="0" u="none" strike="noStrike" cap="none" normalizeH="0" baseline="0" dirty="0">
                          <a:ln>
                            <a:noFill/>
                          </a:ln>
                          <a:solidFill>
                            <a:schemeClr val="tx1"/>
                          </a:solidFill>
                          <a:effectLst/>
                          <a:latin typeface="Arial" charset="0"/>
                          <a:ea typeface="ＭＳ Ｐゴシック" charset="0"/>
                          <a:cs typeface="Arial" charset="0"/>
                        </a:rPr>
                        <a:t> Judgment Deserved</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ＭＳ Ｐゴシック" charset="0"/>
                          <a:cs typeface="Arial" charset="0"/>
                        </a:rPr>
                        <a:t>Jerusalem</a:t>
                      </a:r>
                      <a:r>
                        <a:rPr kumimoji="0" lang="mr-IN" altLang="ja-JP" sz="1400" b="1" i="0" u="none" strike="noStrike" cap="none" normalizeH="0" baseline="0" dirty="0">
                          <a:ln>
                            <a:noFill/>
                          </a:ln>
                          <a:solidFill>
                            <a:schemeClr val="tx1"/>
                          </a:solidFill>
                          <a:effectLst/>
                          <a:latin typeface="Arial" charset="0"/>
                          <a:ea typeface="ＭＳ Ｐゴシック" charset="0"/>
                          <a:cs typeface="Arial" charset="0"/>
                        </a:rPr>
                        <a:t>'</a:t>
                      </a:r>
                      <a:r>
                        <a:rPr kumimoji="0" lang="en-US" sz="1400" b="1" i="0" u="none" strike="noStrike" cap="none" normalizeH="0" baseline="0" dirty="0">
                          <a:ln>
                            <a:noFill/>
                          </a:ln>
                          <a:solidFill>
                            <a:schemeClr val="tx1"/>
                          </a:solidFill>
                          <a:effectLst/>
                          <a:latin typeface="Arial" charset="0"/>
                          <a:ea typeface="ＭＳ Ｐゴシック" charset="0"/>
                          <a:cs typeface="Arial" charset="0"/>
                        </a:rPr>
                        <a:t>s Fall</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1"/>
                  </a:ext>
                </a:extLst>
              </a:tr>
              <a:tr h="7174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 1</a:t>
                      </a: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Chapters 2–45</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Chapters 46–51</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 52</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2"/>
                  </a:ext>
                </a:extLst>
              </a:tr>
              <a:tr h="70952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Commission</a:t>
                      </a: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Condemnation &amp; Comfort</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Condemnation</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Captivity</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3"/>
                  </a:ext>
                </a:extLst>
              </a:tr>
              <a:tr h="82294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Judgment but God</a:t>
                      </a:r>
                      <a:r>
                        <a:rPr kumimoji="0" lang="mr-IN" altLang="ja-JP" sz="1200" b="1" i="0" u="none" strike="noStrike" cap="none" normalizeH="0" baseline="0" dirty="0">
                          <a:ln>
                            <a:noFill/>
                          </a:ln>
                          <a:solidFill>
                            <a:schemeClr val="tx1"/>
                          </a:solidFill>
                          <a:effectLst/>
                          <a:latin typeface="Arial" charset="0"/>
                          <a:ea typeface="ＭＳ Ｐゴシック" charset="0"/>
                          <a:cs typeface="Arial" charset="0"/>
                        </a:rPr>
                        <a:t>'</a:t>
                      </a:r>
                      <a:r>
                        <a:rPr kumimoji="0" lang="en-US" sz="1200" b="1" i="0" u="none" strike="noStrike" cap="none" normalizeH="0" baseline="0" dirty="0">
                          <a:ln>
                            <a:noFill/>
                          </a:ln>
                          <a:solidFill>
                            <a:schemeClr val="tx1"/>
                          </a:solidFill>
                          <a:effectLst/>
                          <a:latin typeface="Arial" charset="0"/>
                          <a:ea typeface="ＭＳ Ｐゴシック" charset="0"/>
                          <a:cs typeface="Arial" charset="0"/>
                        </a:rPr>
                        <a:t>s presence</a:t>
                      </a:r>
                      <a:endParaRPr kumimoji="0" lang="en-US" sz="4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Pre-Fall 2–38</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Fall 39</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Post-Fall 40–44</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Baruch</a:t>
                      </a:r>
                      <a:br>
                        <a:rPr kumimoji="0" lang="en-US" sz="1200" b="1" i="0" u="none" strike="noStrike" cap="none" normalizeH="0" baseline="0" dirty="0">
                          <a:ln>
                            <a:noFill/>
                          </a:ln>
                          <a:solidFill>
                            <a:schemeClr val="tx1"/>
                          </a:solidFill>
                          <a:effectLst/>
                          <a:latin typeface="Arial" charset="0"/>
                          <a:ea typeface="ＭＳ Ｐゴシック" charset="0"/>
                          <a:cs typeface="Arial" charset="0"/>
                        </a:rPr>
                      </a:br>
                      <a:r>
                        <a:rPr kumimoji="0" lang="en-US" sz="1200" b="1" i="0" u="none" strike="noStrike" cap="none" normalizeH="0" baseline="0" dirty="0">
                          <a:ln>
                            <a:noFill/>
                          </a:ln>
                          <a:solidFill>
                            <a:schemeClr val="tx1"/>
                          </a:solidFill>
                          <a:effectLst/>
                          <a:latin typeface="Arial" charset="0"/>
                          <a:ea typeface="ＭＳ Ｐゴシック" charset="0"/>
                          <a:cs typeface="Arial" charset="0"/>
                        </a:rPr>
                        <a:t>45</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Southwest 46–47</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East 48:1–49:22</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North 49:23-33</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Northeast 49:34–</a:t>
                      </a:r>
                      <a:br>
                        <a:rPr kumimoji="0" lang="en-US" sz="1200" b="1" i="0" u="none" strike="noStrike" cap="none" normalizeH="0" baseline="0" dirty="0">
                          <a:ln>
                            <a:noFill/>
                          </a:ln>
                          <a:solidFill>
                            <a:schemeClr val="tx1"/>
                          </a:solidFill>
                          <a:effectLst/>
                          <a:latin typeface="Arial" charset="0"/>
                          <a:ea typeface="ＭＳ Ｐゴシック" charset="0"/>
                          <a:cs typeface="Arial" charset="0"/>
                        </a:rPr>
                      </a:br>
                      <a:r>
                        <a:rPr kumimoji="0" lang="en-US" sz="1200" b="1" i="0" u="none" strike="noStrike" cap="none" normalizeH="0" baseline="0" dirty="0">
                          <a:ln>
                            <a:noFill/>
                          </a:ln>
                          <a:solidFill>
                            <a:schemeClr val="tx1"/>
                          </a:solidFill>
                          <a:effectLst/>
                          <a:latin typeface="Arial" charset="0"/>
                          <a:ea typeface="ＭＳ Ｐゴシック" charset="0"/>
                          <a:cs typeface="Arial" charset="0"/>
                        </a:rPr>
                        <a:t>51:64</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Fall 52:1-30</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Rise 52:31-34</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58412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Prologue</a:t>
                      </a: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Ministry</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Epilogue</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5"/>
                  </a:ext>
                </a:extLst>
              </a:tr>
              <a:tr h="763495">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Judah</a:t>
                      </a: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Nations</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Babylon</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6"/>
                  </a:ext>
                </a:extLst>
              </a:tr>
              <a:tr h="652383">
                <a:tc gridSpan="1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c. 627-580 BC</a:t>
                      </a:r>
                    </a:p>
                  </a:txBody>
                  <a:tcPr marT="45714" marB="45714"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88120" name="Text Box 4"/>
          <p:cNvSpPr txBox="1">
            <a:spLocks noChangeArrowheads="1"/>
          </p:cNvSpPr>
          <p:nvPr/>
        </p:nvSpPr>
        <p:spPr bwMode="auto">
          <a:xfrm>
            <a:off x="8373503" y="0"/>
            <a:ext cx="783197" cy="46166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charset="0"/>
                <a:ea typeface="ＭＳ Ｐゴシック" charset="0"/>
              </a:rPr>
              <a:t>474</a:t>
            </a:r>
          </a:p>
        </p:txBody>
      </p:sp>
      <p:sp>
        <p:nvSpPr>
          <p:cNvPr id="2" name="Lightning Bolt 1">
            <a:extLst>
              <a:ext uri="{FF2B5EF4-FFF2-40B4-BE49-F238E27FC236}">
                <a16:creationId xmlns:a16="http://schemas.microsoft.com/office/drawing/2014/main" id="{05336FC3-48CA-9A4B-98CE-CF55641505F9}"/>
              </a:ext>
            </a:extLst>
          </p:cNvPr>
          <p:cNvSpPr/>
          <p:nvPr/>
        </p:nvSpPr>
        <p:spPr>
          <a:xfrm>
            <a:off x="1887166" y="3628417"/>
            <a:ext cx="583659" cy="77821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ightning Bolt 5">
            <a:extLst>
              <a:ext uri="{FF2B5EF4-FFF2-40B4-BE49-F238E27FC236}">
                <a16:creationId xmlns:a16="http://schemas.microsoft.com/office/drawing/2014/main" id="{2906C230-044D-0D4E-98CE-CA5A7D997332}"/>
              </a:ext>
            </a:extLst>
          </p:cNvPr>
          <p:cNvSpPr/>
          <p:nvPr/>
        </p:nvSpPr>
        <p:spPr>
          <a:xfrm>
            <a:off x="7214681" y="3628417"/>
            <a:ext cx="583659" cy="77821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00360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8065"/>
                                        </p:tgtEl>
                                        <p:attrNameLst>
                                          <p:attrName>style.visibility</p:attrName>
                                        </p:attrNameLst>
                                      </p:cBhvr>
                                      <p:to>
                                        <p:strVal val="visible"/>
                                      </p:to>
                                    </p:set>
                                    <p:animEffect transition="in" filter="wipe(down)">
                                      <p:cBhvr>
                                        <p:cTn id="7" dur="580">
                                          <p:stCondLst>
                                            <p:cond delay="0"/>
                                          </p:stCondLst>
                                        </p:cTn>
                                        <p:tgtEl>
                                          <p:spTgt spid="88065"/>
                                        </p:tgtEl>
                                      </p:cBhvr>
                                    </p:animEffect>
                                    <p:anim calcmode="lin" valueType="num">
                                      <p:cBhvr>
                                        <p:cTn id="8" dur="1822" tmFilter="0,0; 0.14,0.36; 0.43,0.73; 0.71,0.91; 1.0,1.0">
                                          <p:stCondLst>
                                            <p:cond delay="0"/>
                                          </p:stCondLst>
                                        </p:cTn>
                                        <p:tgtEl>
                                          <p:spTgt spid="8806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806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806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806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8065"/>
                                        </p:tgtEl>
                                        <p:attrNameLst>
                                          <p:attrName>ppt_y</p:attrName>
                                        </p:attrNameLst>
                                      </p:cBhvr>
                                      <p:tavLst>
                                        <p:tav tm="0" fmla="#ppt_y-sin(pi*$)/81">
                                          <p:val>
                                            <p:fltVal val="0"/>
                                          </p:val>
                                        </p:tav>
                                        <p:tav tm="100000">
                                          <p:val>
                                            <p:fltVal val="1"/>
                                          </p:val>
                                        </p:tav>
                                      </p:tavLst>
                                    </p:anim>
                                    <p:animScale>
                                      <p:cBhvr>
                                        <p:cTn id="13" dur="26">
                                          <p:stCondLst>
                                            <p:cond delay="650"/>
                                          </p:stCondLst>
                                        </p:cTn>
                                        <p:tgtEl>
                                          <p:spTgt spid="88065"/>
                                        </p:tgtEl>
                                      </p:cBhvr>
                                      <p:to x="100000" y="60000"/>
                                    </p:animScale>
                                    <p:animScale>
                                      <p:cBhvr>
                                        <p:cTn id="14" dur="166" decel="50000">
                                          <p:stCondLst>
                                            <p:cond delay="676"/>
                                          </p:stCondLst>
                                        </p:cTn>
                                        <p:tgtEl>
                                          <p:spTgt spid="88065"/>
                                        </p:tgtEl>
                                      </p:cBhvr>
                                      <p:to x="100000" y="100000"/>
                                    </p:animScale>
                                    <p:animScale>
                                      <p:cBhvr>
                                        <p:cTn id="15" dur="26">
                                          <p:stCondLst>
                                            <p:cond delay="1312"/>
                                          </p:stCondLst>
                                        </p:cTn>
                                        <p:tgtEl>
                                          <p:spTgt spid="88065"/>
                                        </p:tgtEl>
                                      </p:cBhvr>
                                      <p:to x="100000" y="80000"/>
                                    </p:animScale>
                                    <p:animScale>
                                      <p:cBhvr>
                                        <p:cTn id="16" dur="166" decel="50000">
                                          <p:stCondLst>
                                            <p:cond delay="1338"/>
                                          </p:stCondLst>
                                        </p:cTn>
                                        <p:tgtEl>
                                          <p:spTgt spid="88065"/>
                                        </p:tgtEl>
                                      </p:cBhvr>
                                      <p:to x="100000" y="100000"/>
                                    </p:animScale>
                                    <p:animScale>
                                      <p:cBhvr>
                                        <p:cTn id="17" dur="26">
                                          <p:stCondLst>
                                            <p:cond delay="1642"/>
                                          </p:stCondLst>
                                        </p:cTn>
                                        <p:tgtEl>
                                          <p:spTgt spid="88065"/>
                                        </p:tgtEl>
                                      </p:cBhvr>
                                      <p:to x="100000" y="90000"/>
                                    </p:animScale>
                                    <p:animScale>
                                      <p:cBhvr>
                                        <p:cTn id="18" dur="166" decel="50000">
                                          <p:stCondLst>
                                            <p:cond delay="1668"/>
                                          </p:stCondLst>
                                        </p:cTn>
                                        <p:tgtEl>
                                          <p:spTgt spid="88065"/>
                                        </p:tgtEl>
                                      </p:cBhvr>
                                      <p:to x="100000" y="100000"/>
                                    </p:animScale>
                                    <p:animScale>
                                      <p:cBhvr>
                                        <p:cTn id="19" dur="26">
                                          <p:stCondLst>
                                            <p:cond delay="1808"/>
                                          </p:stCondLst>
                                        </p:cTn>
                                        <p:tgtEl>
                                          <p:spTgt spid="88065"/>
                                        </p:tgtEl>
                                      </p:cBhvr>
                                      <p:to x="100000" y="95000"/>
                                    </p:animScale>
                                    <p:animScale>
                                      <p:cBhvr>
                                        <p:cTn id="20" dur="166" decel="50000">
                                          <p:stCondLst>
                                            <p:cond delay="1834"/>
                                          </p:stCondLst>
                                        </p:cTn>
                                        <p:tgtEl>
                                          <p:spTgt spid="8806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80">
                                          <p:stCondLst>
                                            <p:cond delay="0"/>
                                          </p:stCondLst>
                                        </p:cTn>
                                        <p:tgtEl>
                                          <p:spTgt spid="2"/>
                                        </p:tgtEl>
                                      </p:cBhvr>
                                    </p:animEffect>
                                    <p:anim calcmode="lin" valueType="num">
                                      <p:cBhvr>
                                        <p:cTn id="2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1" dur="26">
                                          <p:stCondLst>
                                            <p:cond delay="650"/>
                                          </p:stCondLst>
                                        </p:cTn>
                                        <p:tgtEl>
                                          <p:spTgt spid="2"/>
                                        </p:tgtEl>
                                      </p:cBhvr>
                                      <p:to x="100000" y="60000"/>
                                    </p:animScale>
                                    <p:animScale>
                                      <p:cBhvr>
                                        <p:cTn id="32" dur="166" decel="50000">
                                          <p:stCondLst>
                                            <p:cond delay="676"/>
                                          </p:stCondLst>
                                        </p:cTn>
                                        <p:tgtEl>
                                          <p:spTgt spid="2"/>
                                        </p:tgtEl>
                                      </p:cBhvr>
                                      <p:to x="100000" y="100000"/>
                                    </p:animScale>
                                    <p:animScale>
                                      <p:cBhvr>
                                        <p:cTn id="33" dur="26">
                                          <p:stCondLst>
                                            <p:cond delay="1312"/>
                                          </p:stCondLst>
                                        </p:cTn>
                                        <p:tgtEl>
                                          <p:spTgt spid="2"/>
                                        </p:tgtEl>
                                      </p:cBhvr>
                                      <p:to x="100000" y="80000"/>
                                    </p:animScale>
                                    <p:animScale>
                                      <p:cBhvr>
                                        <p:cTn id="34" dur="166" decel="50000">
                                          <p:stCondLst>
                                            <p:cond delay="1338"/>
                                          </p:stCondLst>
                                        </p:cTn>
                                        <p:tgtEl>
                                          <p:spTgt spid="2"/>
                                        </p:tgtEl>
                                      </p:cBhvr>
                                      <p:to x="100000" y="100000"/>
                                    </p:animScale>
                                    <p:animScale>
                                      <p:cBhvr>
                                        <p:cTn id="35" dur="26">
                                          <p:stCondLst>
                                            <p:cond delay="1642"/>
                                          </p:stCondLst>
                                        </p:cTn>
                                        <p:tgtEl>
                                          <p:spTgt spid="2"/>
                                        </p:tgtEl>
                                      </p:cBhvr>
                                      <p:to x="100000" y="90000"/>
                                    </p:animScale>
                                    <p:animScale>
                                      <p:cBhvr>
                                        <p:cTn id="36" dur="166" decel="50000">
                                          <p:stCondLst>
                                            <p:cond delay="1668"/>
                                          </p:stCondLst>
                                        </p:cTn>
                                        <p:tgtEl>
                                          <p:spTgt spid="2"/>
                                        </p:tgtEl>
                                      </p:cBhvr>
                                      <p:to x="100000" y="100000"/>
                                    </p:animScale>
                                    <p:animScale>
                                      <p:cBhvr>
                                        <p:cTn id="37" dur="26">
                                          <p:stCondLst>
                                            <p:cond delay="1808"/>
                                          </p:stCondLst>
                                        </p:cTn>
                                        <p:tgtEl>
                                          <p:spTgt spid="2"/>
                                        </p:tgtEl>
                                      </p:cBhvr>
                                      <p:to x="100000" y="95000"/>
                                    </p:animScale>
                                    <p:animScale>
                                      <p:cBhvr>
                                        <p:cTn id="38" dur="166" decel="50000">
                                          <p:stCondLst>
                                            <p:cond delay="1834"/>
                                          </p:stCondLst>
                                        </p:cTn>
                                        <p:tgtEl>
                                          <p:spTgt spid="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5" grpId="0"/>
      <p:bldP spid="2" grpId="0" animBg="1"/>
      <p:bldP spid="6" grpId="0" animBg="1"/>
    </p:bldLst>
  </p:timing>
</p:sld>
</file>

<file path=ppt/slides/slide2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985" name="Rectangle 2"/>
          <p:cNvSpPr>
            <a:spLocks noChangeArrowheads="1"/>
          </p:cNvSpPr>
          <p:nvPr/>
        </p:nvSpPr>
        <p:spPr bwMode="auto">
          <a:xfrm>
            <a:off x="1981200" y="5562600"/>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169986" name="Rectangle 3"/>
          <p:cNvSpPr>
            <a:spLocks noChangeArrowheads="1"/>
          </p:cNvSpPr>
          <p:nvPr/>
        </p:nvSpPr>
        <p:spPr bwMode="auto">
          <a:xfrm>
            <a:off x="4495800" y="5105400"/>
            <a:ext cx="9144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169987" name="Rectangle 4"/>
          <p:cNvSpPr>
            <a:spLocks noChangeArrowheads="1"/>
          </p:cNvSpPr>
          <p:nvPr/>
        </p:nvSpPr>
        <p:spPr bwMode="auto">
          <a:xfrm>
            <a:off x="0" y="3810000"/>
            <a:ext cx="56388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169988" name="Rectangle 5"/>
          <p:cNvSpPr>
            <a:spLocks noChangeArrowheads="1"/>
          </p:cNvSpPr>
          <p:nvPr/>
        </p:nvSpPr>
        <p:spPr bwMode="auto">
          <a:xfrm>
            <a:off x="1066800" y="1676400"/>
            <a:ext cx="50292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407558" name="Text Box 6"/>
          <p:cNvSpPr txBox="1">
            <a:spLocks noChangeArrowheads="1"/>
          </p:cNvSpPr>
          <p:nvPr/>
        </p:nvSpPr>
        <p:spPr bwMode="auto">
          <a:xfrm>
            <a:off x="8339371" y="76200"/>
            <a:ext cx="699230" cy="12003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232</a:t>
            </a:r>
            <a:b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342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560</a:t>
            </a:r>
          </a:p>
        </p:txBody>
      </p:sp>
      <p:sp>
        <p:nvSpPr>
          <p:cNvPr id="407559" name="Rectangle 7"/>
          <p:cNvSpPr>
            <a:spLocks noChangeArrowheads="1"/>
          </p:cNvSpPr>
          <p:nvPr/>
        </p:nvSpPr>
        <p:spPr bwMode="auto">
          <a:xfrm>
            <a:off x="5410200" y="48006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586</a:t>
            </a:r>
          </a:p>
        </p:txBody>
      </p:sp>
      <p:sp>
        <p:nvSpPr>
          <p:cNvPr id="407560" name="Rectangle 8"/>
          <p:cNvSpPr>
            <a:spLocks noChangeArrowheads="1"/>
          </p:cNvSpPr>
          <p:nvPr/>
        </p:nvSpPr>
        <p:spPr bwMode="auto">
          <a:xfrm>
            <a:off x="1905000" y="5486400"/>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Habakkuk</a:t>
            </a:r>
          </a:p>
        </p:txBody>
      </p:sp>
      <p:sp>
        <p:nvSpPr>
          <p:cNvPr id="407561" name="Rectangle 9"/>
          <p:cNvSpPr>
            <a:spLocks noChangeArrowheads="1"/>
          </p:cNvSpPr>
          <p:nvPr/>
        </p:nvSpPr>
        <p:spPr bwMode="auto">
          <a:xfrm>
            <a:off x="4419600" y="50292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Joel</a:t>
            </a:r>
          </a:p>
        </p:txBody>
      </p:sp>
      <p:sp>
        <p:nvSpPr>
          <p:cNvPr id="169993" name="WordArt 10" descr="Narrow vertical"/>
          <p:cNvSpPr>
            <a:spLocks noChangeArrowheads="1" noChangeShapeType="1" noTextEdit="1"/>
          </p:cNvSpPr>
          <p:nvPr/>
        </p:nvSpPr>
        <p:spPr bwMode="auto">
          <a:xfrm>
            <a:off x="1905000" y="76200"/>
            <a:ext cx="5410200" cy="914400"/>
          </a:xfrm>
          <a:prstGeom prst="rect">
            <a:avLst/>
          </a:prstGeom>
        </p:spPr>
        <p:txBody>
          <a:bodyPr wrap="none" fromWordArt="1">
            <a:prstTxWarp prst="textSlantDown">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0" cap="none" spc="0" normalizeH="0" baseline="0" noProof="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rPr>
              <a:t>Jerusalem</a:t>
            </a:r>
            <a:r>
              <a:rPr kumimoji="0" lang="mr-IN" sz="3200" b="0" i="0" u="none" strike="noStrike" kern="10" cap="none" spc="0" normalizeH="0" baseline="0" noProof="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rPr>
              <a:t>'</a:t>
            </a:r>
            <a:r>
              <a:rPr kumimoji="0" lang="en-US" sz="3200" b="0" i="0" u="none" strike="noStrike" kern="10" cap="none" spc="0" normalizeH="0" baseline="0" noProof="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uLnTx/>
                <a:uFillTx/>
                <a:latin typeface="Arial"/>
                <a:ea typeface="Arial"/>
                <a:cs typeface="Arial"/>
              </a:rPr>
              <a:t>s Fall</a:t>
            </a:r>
          </a:p>
        </p:txBody>
      </p:sp>
      <p:sp>
        <p:nvSpPr>
          <p:cNvPr id="407563" name="Rectangle 11"/>
          <p:cNvSpPr>
            <a:spLocks noChangeArrowheads="1"/>
          </p:cNvSpPr>
          <p:nvPr/>
        </p:nvSpPr>
        <p:spPr bwMode="auto">
          <a:xfrm>
            <a:off x="2438400" y="16002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Jeremiah</a:t>
            </a:r>
          </a:p>
        </p:txBody>
      </p:sp>
      <p:sp>
        <p:nvSpPr>
          <p:cNvPr id="407564" name="Rectangle 12"/>
          <p:cNvSpPr>
            <a:spLocks noChangeArrowheads="1"/>
          </p:cNvSpPr>
          <p:nvPr/>
        </p:nvSpPr>
        <p:spPr bwMode="auto">
          <a:xfrm>
            <a:off x="5638800" y="5334000"/>
            <a:ext cx="25908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Lamentations</a:t>
            </a:r>
          </a:p>
        </p:txBody>
      </p:sp>
      <p:sp>
        <p:nvSpPr>
          <p:cNvPr id="169996" name="Rectangle 13"/>
          <p:cNvSpPr>
            <a:spLocks noChangeArrowheads="1"/>
          </p:cNvSpPr>
          <p:nvPr/>
        </p:nvSpPr>
        <p:spPr bwMode="auto">
          <a:xfrm>
            <a:off x="3200400" y="2438400"/>
            <a:ext cx="5181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169997" name="Rectangle 14"/>
          <p:cNvSpPr>
            <a:spLocks noChangeArrowheads="1"/>
          </p:cNvSpPr>
          <p:nvPr/>
        </p:nvSpPr>
        <p:spPr bwMode="auto">
          <a:xfrm>
            <a:off x="4419600" y="3124200"/>
            <a:ext cx="2286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407567" name="Rectangle 15"/>
          <p:cNvSpPr>
            <a:spLocks noChangeArrowheads="1"/>
          </p:cNvSpPr>
          <p:nvPr/>
        </p:nvSpPr>
        <p:spPr bwMode="auto">
          <a:xfrm>
            <a:off x="4876800" y="3048000"/>
            <a:ext cx="1524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Ezekiel</a:t>
            </a:r>
          </a:p>
        </p:txBody>
      </p:sp>
      <p:sp>
        <p:nvSpPr>
          <p:cNvPr id="407568" name="Rectangle 16"/>
          <p:cNvSpPr>
            <a:spLocks noChangeArrowheads="1"/>
          </p:cNvSpPr>
          <p:nvPr/>
        </p:nvSpPr>
        <p:spPr bwMode="auto">
          <a:xfrm>
            <a:off x="4724400" y="23622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Daniel</a:t>
            </a:r>
          </a:p>
        </p:txBody>
      </p:sp>
      <p:sp>
        <p:nvSpPr>
          <p:cNvPr id="407569" name="Rectangle 17"/>
          <p:cNvSpPr>
            <a:spLocks noChangeArrowheads="1"/>
          </p:cNvSpPr>
          <p:nvPr/>
        </p:nvSpPr>
        <p:spPr bwMode="auto">
          <a:xfrm>
            <a:off x="3505200" y="3048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597</a:t>
            </a:r>
          </a:p>
        </p:txBody>
      </p:sp>
      <p:sp>
        <p:nvSpPr>
          <p:cNvPr id="407570" name="Rectangle 18"/>
          <p:cNvSpPr>
            <a:spLocks noChangeArrowheads="1"/>
          </p:cNvSpPr>
          <p:nvPr/>
        </p:nvSpPr>
        <p:spPr bwMode="auto">
          <a:xfrm>
            <a:off x="2286000" y="2438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605</a:t>
            </a:r>
          </a:p>
        </p:txBody>
      </p:sp>
      <p:sp>
        <p:nvSpPr>
          <p:cNvPr id="407571" name="Rectangle 19"/>
          <p:cNvSpPr>
            <a:spLocks noChangeArrowheads="1"/>
          </p:cNvSpPr>
          <p:nvPr/>
        </p:nvSpPr>
        <p:spPr bwMode="auto">
          <a:xfrm>
            <a:off x="152400" y="160337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627</a:t>
            </a:r>
          </a:p>
        </p:txBody>
      </p:sp>
      <p:sp>
        <p:nvSpPr>
          <p:cNvPr id="170003" name="Rectangle 20"/>
          <p:cNvSpPr>
            <a:spLocks noChangeArrowheads="1"/>
          </p:cNvSpPr>
          <p:nvPr/>
        </p:nvSpPr>
        <p:spPr bwMode="auto">
          <a:xfrm>
            <a:off x="8382000" y="3810000"/>
            <a:ext cx="7620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407573" name="Rectangle 21"/>
          <p:cNvSpPr>
            <a:spLocks noChangeArrowheads="1"/>
          </p:cNvSpPr>
          <p:nvPr/>
        </p:nvSpPr>
        <p:spPr bwMode="auto">
          <a:xfrm>
            <a:off x="7924800" y="48006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538</a:t>
            </a:r>
          </a:p>
        </p:txBody>
      </p:sp>
      <p:sp>
        <p:nvSpPr>
          <p:cNvPr id="407574" name="Rectangle 22"/>
          <p:cNvSpPr>
            <a:spLocks noGrp="1" noChangeArrowheads="1"/>
          </p:cNvSpPr>
          <p:nvPr>
            <p:ph type="ctrTitle"/>
          </p:nvPr>
        </p:nvSpPr>
        <p:spPr>
          <a:xfrm>
            <a:off x="3048000" y="3810000"/>
            <a:ext cx="2590800" cy="990600"/>
          </a:xfrm>
          <a:effectLst>
            <a:outerShdw blurRad="63500" dist="35921" dir="2700000" algn="ctr" rotWithShape="0">
              <a:srgbClr val="000000">
                <a:alpha val="74998"/>
              </a:srgbClr>
            </a:outerShdw>
          </a:effectLst>
        </p:spPr>
        <p:txBody>
          <a:bodyPr/>
          <a:lstStyle/>
          <a:p>
            <a:pPr algn="r" eaLnBrk="1" hangingPunct="1">
              <a:defRPr/>
            </a:pPr>
            <a:r>
              <a:rPr kumimoji="1" lang="en-US" sz="2800" dirty="0"/>
              <a:t>Jerusalem</a:t>
            </a:r>
            <a:r>
              <a:rPr kumimoji="1" lang="mr-IN" sz="2800" dirty="0"/>
              <a:t>'</a:t>
            </a:r>
            <a:r>
              <a:rPr kumimoji="1" lang="en-US" sz="2800" dirty="0"/>
              <a:t>s Fall</a:t>
            </a:r>
          </a:p>
        </p:txBody>
      </p:sp>
      <p:sp>
        <p:nvSpPr>
          <p:cNvPr id="407575" name="Rectangle 23"/>
          <p:cNvSpPr>
            <a:spLocks noChangeArrowheads="1"/>
          </p:cNvSpPr>
          <p:nvPr/>
        </p:nvSpPr>
        <p:spPr bwMode="auto">
          <a:xfrm>
            <a:off x="0" y="838200"/>
            <a:ext cx="2286000" cy="68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Key Dates</a:t>
            </a:r>
          </a:p>
        </p:txBody>
      </p:sp>
      <p:sp>
        <p:nvSpPr>
          <p:cNvPr id="170007" name="Rectangle 2"/>
          <p:cNvSpPr>
            <a:spLocks noChangeArrowheads="1"/>
          </p:cNvSpPr>
          <p:nvPr/>
        </p:nvSpPr>
        <p:spPr bwMode="auto">
          <a:xfrm>
            <a:off x="107950" y="5084763"/>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Times New Roman" charset="0"/>
              <a:ea typeface="ＭＳ Ｐゴシック" charset="0"/>
              <a:cs typeface="Arial" charset="0"/>
            </a:endParaRPr>
          </a:p>
        </p:txBody>
      </p:sp>
      <p:sp>
        <p:nvSpPr>
          <p:cNvPr id="26" name="Rectangle 8"/>
          <p:cNvSpPr>
            <a:spLocks noChangeArrowheads="1"/>
          </p:cNvSpPr>
          <p:nvPr/>
        </p:nvSpPr>
        <p:spPr bwMode="auto">
          <a:xfrm>
            <a:off x="31750" y="5008563"/>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Zephaniah</a:t>
            </a:r>
          </a:p>
        </p:txBody>
      </p:sp>
      <p:sp>
        <p:nvSpPr>
          <p:cNvPr id="27" name="Rectangle 19"/>
          <p:cNvSpPr>
            <a:spLocks noChangeArrowheads="1"/>
          </p:cNvSpPr>
          <p:nvPr/>
        </p:nvSpPr>
        <p:spPr bwMode="auto">
          <a:xfrm>
            <a:off x="107950" y="544512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630</a:t>
            </a:r>
          </a:p>
        </p:txBody>
      </p:sp>
      <p:sp>
        <p:nvSpPr>
          <p:cNvPr id="28" name="Rectangle 19"/>
          <p:cNvSpPr>
            <a:spLocks noChangeArrowheads="1"/>
          </p:cNvSpPr>
          <p:nvPr/>
        </p:nvSpPr>
        <p:spPr bwMode="auto">
          <a:xfrm>
            <a:off x="4500563" y="5516563"/>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590</a:t>
            </a:r>
          </a:p>
        </p:txBody>
      </p:sp>
      <p:sp>
        <p:nvSpPr>
          <p:cNvPr id="29" name="Rectangle 18"/>
          <p:cNvSpPr>
            <a:spLocks noChangeArrowheads="1"/>
          </p:cNvSpPr>
          <p:nvPr/>
        </p:nvSpPr>
        <p:spPr bwMode="auto">
          <a:xfrm>
            <a:off x="2195513" y="594995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606</a:t>
            </a:r>
          </a:p>
        </p:txBody>
      </p:sp>
    </p:spTree>
    <p:extLst>
      <p:ext uri="{BB962C8B-B14F-4D97-AF65-F5344CB8AC3E}">
        <p14:creationId xmlns:p14="http://schemas.microsoft.com/office/powerpoint/2010/main" val="10618662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7559"/>
                                        </p:tgtEl>
                                        <p:attrNameLst>
                                          <p:attrName>style.visibility</p:attrName>
                                        </p:attrNameLst>
                                      </p:cBhvr>
                                      <p:to>
                                        <p:strVal val="visible"/>
                                      </p:to>
                                    </p:set>
                                    <p:anim calcmode="lin" valueType="num">
                                      <p:cBhvr additive="base">
                                        <p:cTn id="7" dur="500" fill="hold"/>
                                        <p:tgtEl>
                                          <p:spTgt spid="407559"/>
                                        </p:tgtEl>
                                        <p:attrNameLst>
                                          <p:attrName>ppt_x</p:attrName>
                                        </p:attrNameLst>
                                      </p:cBhvr>
                                      <p:tavLst>
                                        <p:tav tm="0">
                                          <p:val>
                                            <p:strVal val="0-#ppt_w/2"/>
                                          </p:val>
                                        </p:tav>
                                        <p:tav tm="100000">
                                          <p:val>
                                            <p:strVal val="#ppt_x"/>
                                          </p:val>
                                        </p:tav>
                                      </p:tavLst>
                                    </p:anim>
                                    <p:anim calcmode="lin" valueType="num">
                                      <p:cBhvr additive="base">
                                        <p:cTn id="8" dur="500" fill="hold"/>
                                        <p:tgtEl>
                                          <p:spTgt spid="4075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0-#ppt_w/2"/>
                                          </p:val>
                                        </p:tav>
                                        <p:tav tm="100000">
                                          <p:val>
                                            <p:strVal val="#ppt_x"/>
                                          </p:val>
                                        </p:tav>
                                      </p:tavLst>
                                    </p:anim>
                                    <p:anim calcmode="lin" valueType="num">
                                      <p:cBhvr additive="base">
                                        <p:cTn id="14"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7571"/>
                                        </p:tgtEl>
                                        <p:attrNameLst>
                                          <p:attrName>style.visibility</p:attrName>
                                        </p:attrNameLst>
                                      </p:cBhvr>
                                      <p:to>
                                        <p:strVal val="visible"/>
                                      </p:to>
                                    </p:set>
                                    <p:anim calcmode="lin" valueType="num">
                                      <p:cBhvr additive="base">
                                        <p:cTn id="25" dur="500" fill="hold"/>
                                        <p:tgtEl>
                                          <p:spTgt spid="407571"/>
                                        </p:tgtEl>
                                        <p:attrNameLst>
                                          <p:attrName>ppt_x</p:attrName>
                                        </p:attrNameLst>
                                      </p:cBhvr>
                                      <p:tavLst>
                                        <p:tav tm="0">
                                          <p:val>
                                            <p:strVal val="0-#ppt_w/2"/>
                                          </p:val>
                                        </p:tav>
                                        <p:tav tm="100000">
                                          <p:val>
                                            <p:strVal val="#ppt_x"/>
                                          </p:val>
                                        </p:tav>
                                      </p:tavLst>
                                    </p:anim>
                                    <p:anim calcmode="lin" valueType="num">
                                      <p:cBhvr additive="base">
                                        <p:cTn id="26" dur="500" fill="hold"/>
                                        <p:tgtEl>
                                          <p:spTgt spid="40757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07563"/>
                                        </p:tgtEl>
                                        <p:attrNameLst>
                                          <p:attrName>style.visibility</p:attrName>
                                        </p:attrNameLst>
                                      </p:cBhvr>
                                      <p:to>
                                        <p:strVal val="visible"/>
                                      </p:to>
                                    </p:set>
                                    <p:anim calcmode="lin" valueType="num">
                                      <p:cBhvr additive="base">
                                        <p:cTn id="31" dur="500" fill="hold"/>
                                        <p:tgtEl>
                                          <p:spTgt spid="407563"/>
                                        </p:tgtEl>
                                        <p:attrNameLst>
                                          <p:attrName>ppt_x</p:attrName>
                                        </p:attrNameLst>
                                      </p:cBhvr>
                                      <p:tavLst>
                                        <p:tav tm="0">
                                          <p:val>
                                            <p:strVal val="0-#ppt_w/2"/>
                                          </p:val>
                                        </p:tav>
                                        <p:tav tm="100000">
                                          <p:val>
                                            <p:strVal val="#ppt_x"/>
                                          </p:val>
                                        </p:tav>
                                      </p:tavLst>
                                    </p:anim>
                                    <p:anim calcmode="lin" valueType="num">
                                      <p:cBhvr additive="base">
                                        <p:cTn id="32" dur="500" fill="hold"/>
                                        <p:tgtEl>
                                          <p:spTgt spid="40756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07570"/>
                                        </p:tgtEl>
                                        <p:attrNameLst>
                                          <p:attrName>style.visibility</p:attrName>
                                        </p:attrNameLst>
                                      </p:cBhvr>
                                      <p:to>
                                        <p:strVal val="visible"/>
                                      </p:to>
                                    </p:set>
                                    <p:anim calcmode="lin" valueType="num">
                                      <p:cBhvr additive="base">
                                        <p:cTn id="37" dur="500" fill="hold"/>
                                        <p:tgtEl>
                                          <p:spTgt spid="407570"/>
                                        </p:tgtEl>
                                        <p:attrNameLst>
                                          <p:attrName>ppt_x</p:attrName>
                                        </p:attrNameLst>
                                      </p:cBhvr>
                                      <p:tavLst>
                                        <p:tav tm="0">
                                          <p:val>
                                            <p:strVal val="0-#ppt_w/2"/>
                                          </p:val>
                                        </p:tav>
                                        <p:tav tm="100000">
                                          <p:val>
                                            <p:strVal val="#ppt_x"/>
                                          </p:val>
                                        </p:tav>
                                      </p:tavLst>
                                    </p:anim>
                                    <p:anim calcmode="lin" valueType="num">
                                      <p:cBhvr additive="base">
                                        <p:cTn id="38" dur="500" fill="hold"/>
                                        <p:tgtEl>
                                          <p:spTgt spid="40757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07568"/>
                                        </p:tgtEl>
                                        <p:attrNameLst>
                                          <p:attrName>style.visibility</p:attrName>
                                        </p:attrNameLst>
                                      </p:cBhvr>
                                      <p:to>
                                        <p:strVal val="visible"/>
                                      </p:to>
                                    </p:set>
                                    <p:anim calcmode="lin" valueType="num">
                                      <p:cBhvr additive="base">
                                        <p:cTn id="43" dur="500" fill="hold"/>
                                        <p:tgtEl>
                                          <p:spTgt spid="407568"/>
                                        </p:tgtEl>
                                        <p:attrNameLst>
                                          <p:attrName>ppt_x</p:attrName>
                                        </p:attrNameLst>
                                      </p:cBhvr>
                                      <p:tavLst>
                                        <p:tav tm="0">
                                          <p:val>
                                            <p:strVal val="0-#ppt_w/2"/>
                                          </p:val>
                                        </p:tav>
                                        <p:tav tm="100000">
                                          <p:val>
                                            <p:strVal val="#ppt_x"/>
                                          </p:val>
                                        </p:tav>
                                      </p:tavLst>
                                    </p:anim>
                                    <p:anim calcmode="lin" valueType="num">
                                      <p:cBhvr additive="base">
                                        <p:cTn id="44" dur="500" fill="hold"/>
                                        <p:tgtEl>
                                          <p:spTgt spid="407568"/>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07569"/>
                                        </p:tgtEl>
                                        <p:attrNameLst>
                                          <p:attrName>style.visibility</p:attrName>
                                        </p:attrNameLst>
                                      </p:cBhvr>
                                      <p:to>
                                        <p:strVal val="visible"/>
                                      </p:to>
                                    </p:set>
                                    <p:anim calcmode="lin" valueType="num">
                                      <p:cBhvr additive="base">
                                        <p:cTn id="49" dur="500" fill="hold"/>
                                        <p:tgtEl>
                                          <p:spTgt spid="407569"/>
                                        </p:tgtEl>
                                        <p:attrNameLst>
                                          <p:attrName>ppt_x</p:attrName>
                                        </p:attrNameLst>
                                      </p:cBhvr>
                                      <p:tavLst>
                                        <p:tav tm="0">
                                          <p:val>
                                            <p:strVal val="0-#ppt_w/2"/>
                                          </p:val>
                                        </p:tav>
                                        <p:tav tm="100000">
                                          <p:val>
                                            <p:strVal val="#ppt_x"/>
                                          </p:val>
                                        </p:tav>
                                      </p:tavLst>
                                    </p:anim>
                                    <p:anim calcmode="lin" valueType="num">
                                      <p:cBhvr additive="base">
                                        <p:cTn id="50" dur="500" fill="hold"/>
                                        <p:tgtEl>
                                          <p:spTgt spid="407569"/>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07567"/>
                                        </p:tgtEl>
                                        <p:attrNameLst>
                                          <p:attrName>style.visibility</p:attrName>
                                        </p:attrNameLst>
                                      </p:cBhvr>
                                      <p:to>
                                        <p:strVal val="visible"/>
                                      </p:to>
                                    </p:set>
                                    <p:anim calcmode="lin" valueType="num">
                                      <p:cBhvr additive="base">
                                        <p:cTn id="55" dur="500" fill="hold"/>
                                        <p:tgtEl>
                                          <p:spTgt spid="407567"/>
                                        </p:tgtEl>
                                        <p:attrNameLst>
                                          <p:attrName>ppt_x</p:attrName>
                                        </p:attrNameLst>
                                      </p:cBhvr>
                                      <p:tavLst>
                                        <p:tav tm="0">
                                          <p:val>
                                            <p:strVal val="0-#ppt_w/2"/>
                                          </p:val>
                                        </p:tav>
                                        <p:tav tm="100000">
                                          <p:val>
                                            <p:strVal val="#ppt_x"/>
                                          </p:val>
                                        </p:tav>
                                      </p:tavLst>
                                    </p:anim>
                                    <p:anim calcmode="lin" valueType="num">
                                      <p:cBhvr additive="base">
                                        <p:cTn id="56" dur="500" fill="hold"/>
                                        <p:tgtEl>
                                          <p:spTgt spid="407567"/>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0-#ppt_w/2"/>
                                          </p:val>
                                        </p:tav>
                                        <p:tav tm="100000">
                                          <p:val>
                                            <p:strVal val="#ppt_x"/>
                                          </p:val>
                                        </p:tav>
                                      </p:tavLst>
                                    </p:anim>
                                    <p:anim calcmode="lin" valueType="num">
                                      <p:cBhvr additive="base">
                                        <p:cTn id="6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07560"/>
                                        </p:tgtEl>
                                        <p:attrNameLst>
                                          <p:attrName>style.visibility</p:attrName>
                                        </p:attrNameLst>
                                      </p:cBhvr>
                                      <p:to>
                                        <p:strVal val="visible"/>
                                      </p:to>
                                    </p:set>
                                    <p:anim calcmode="lin" valueType="num">
                                      <p:cBhvr additive="base">
                                        <p:cTn id="67" dur="500" fill="hold"/>
                                        <p:tgtEl>
                                          <p:spTgt spid="407560"/>
                                        </p:tgtEl>
                                        <p:attrNameLst>
                                          <p:attrName>ppt_x</p:attrName>
                                        </p:attrNameLst>
                                      </p:cBhvr>
                                      <p:tavLst>
                                        <p:tav tm="0">
                                          <p:val>
                                            <p:strVal val="0-#ppt_w/2"/>
                                          </p:val>
                                        </p:tav>
                                        <p:tav tm="100000">
                                          <p:val>
                                            <p:strVal val="#ppt_x"/>
                                          </p:val>
                                        </p:tav>
                                      </p:tavLst>
                                    </p:anim>
                                    <p:anim calcmode="lin" valueType="num">
                                      <p:cBhvr additive="base">
                                        <p:cTn id="68" dur="500" fill="hold"/>
                                        <p:tgtEl>
                                          <p:spTgt spid="407560"/>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additive="base">
                                        <p:cTn id="73" dur="500" fill="hold"/>
                                        <p:tgtEl>
                                          <p:spTgt spid="28"/>
                                        </p:tgtEl>
                                        <p:attrNameLst>
                                          <p:attrName>ppt_x</p:attrName>
                                        </p:attrNameLst>
                                      </p:cBhvr>
                                      <p:tavLst>
                                        <p:tav tm="0">
                                          <p:val>
                                            <p:strVal val="0-#ppt_w/2"/>
                                          </p:val>
                                        </p:tav>
                                        <p:tav tm="100000">
                                          <p:val>
                                            <p:strVal val="#ppt_x"/>
                                          </p:val>
                                        </p:tav>
                                      </p:tavLst>
                                    </p:anim>
                                    <p:anim calcmode="lin" valueType="num">
                                      <p:cBhvr additive="base">
                                        <p:cTn id="7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407561"/>
                                        </p:tgtEl>
                                        <p:attrNameLst>
                                          <p:attrName>style.visibility</p:attrName>
                                        </p:attrNameLst>
                                      </p:cBhvr>
                                      <p:to>
                                        <p:strVal val="visible"/>
                                      </p:to>
                                    </p:set>
                                    <p:anim calcmode="lin" valueType="num">
                                      <p:cBhvr additive="base">
                                        <p:cTn id="79" dur="500" fill="hold"/>
                                        <p:tgtEl>
                                          <p:spTgt spid="407561"/>
                                        </p:tgtEl>
                                        <p:attrNameLst>
                                          <p:attrName>ppt_x</p:attrName>
                                        </p:attrNameLst>
                                      </p:cBhvr>
                                      <p:tavLst>
                                        <p:tav tm="0">
                                          <p:val>
                                            <p:strVal val="0-#ppt_w/2"/>
                                          </p:val>
                                        </p:tav>
                                        <p:tav tm="100000">
                                          <p:val>
                                            <p:strVal val="#ppt_x"/>
                                          </p:val>
                                        </p:tav>
                                      </p:tavLst>
                                    </p:anim>
                                    <p:anim calcmode="lin" valueType="num">
                                      <p:cBhvr additive="base">
                                        <p:cTn id="80" dur="500" fill="hold"/>
                                        <p:tgtEl>
                                          <p:spTgt spid="407561"/>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07564"/>
                                        </p:tgtEl>
                                        <p:attrNameLst>
                                          <p:attrName>style.visibility</p:attrName>
                                        </p:attrNameLst>
                                      </p:cBhvr>
                                      <p:to>
                                        <p:strVal val="visible"/>
                                      </p:to>
                                    </p:set>
                                    <p:anim calcmode="lin" valueType="num">
                                      <p:cBhvr additive="base">
                                        <p:cTn id="85" dur="500" fill="hold"/>
                                        <p:tgtEl>
                                          <p:spTgt spid="407564"/>
                                        </p:tgtEl>
                                        <p:attrNameLst>
                                          <p:attrName>ppt_x</p:attrName>
                                        </p:attrNameLst>
                                      </p:cBhvr>
                                      <p:tavLst>
                                        <p:tav tm="0">
                                          <p:val>
                                            <p:strVal val="0-#ppt_w/2"/>
                                          </p:val>
                                        </p:tav>
                                        <p:tav tm="100000">
                                          <p:val>
                                            <p:strVal val="#ppt_x"/>
                                          </p:val>
                                        </p:tav>
                                      </p:tavLst>
                                    </p:anim>
                                    <p:anim calcmode="lin" valueType="num">
                                      <p:cBhvr additive="base">
                                        <p:cTn id="86" dur="500" fill="hold"/>
                                        <p:tgtEl>
                                          <p:spTgt spid="407564"/>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407573"/>
                                        </p:tgtEl>
                                        <p:attrNameLst>
                                          <p:attrName>style.visibility</p:attrName>
                                        </p:attrNameLst>
                                      </p:cBhvr>
                                      <p:to>
                                        <p:strVal val="visible"/>
                                      </p:to>
                                    </p:set>
                                    <p:anim calcmode="lin" valueType="num">
                                      <p:cBhvr additive="base">
                                        <p:cTn id="91" dur="500" fill="hold"/>
                                        <p:tgtEl>
                                          <p:spTgt spid="407573"/>
                                        </p:tgtEl>
                                        <p:attrNameLst>
                                          <p:attrName>ppt_x</p:attrName>
                                        </p:attrNameLst>
                                      </p:cBhvr>
                                      <p:tavLst>
                                        <p:tav tm="0">
                                          <p:val>
                                            <p:strVal val="0-#ppt_w/2"/>
                                          </p:val>
                                        </p:tav>
                                        <p:tav tm="100000">
                                          <p:val>
                                            <p:strVal val="#ppt_x"/>
                                          </p:val>
                                        </p:tav>
                                      </p:tavLst>
                                    </p:anim>
                                    <p:anim calcmode="lin" valueType="num">
                                      <p:cBhvr additive="base">
                                        <p:cTn id="92" dur="500" fill="hold"/>
                                        <p:tgtEl>
                                          <p:spTgt spid="4075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9" grpId="0" autoUpdateAnimBg="0"/>
      <p:bldP spid="407560" grpId="0" autoUpdateAnimBg="0"/>
      <p:bldP spid="407561" grpId="0" autoUpdateAnimBg="0"/>
      <p:bldP spid="407563" grpId="0" autoUpdateAnimBg="0"/>
      <p:bldP spid="407564" grpId="0" autoUpdateAnimBg="0"/>
      <p:bldP spid="407567" grpId="0" autoUpdateAnimBg="0"/>
      <p:bldP spid="407568" grpId="0" autoUpdateAnimBg="0"/>
      <p:bldP spid="407569" grpId="0" autoUpdateAnimBg="0"/>
      <p:bldP spid="407570" grpId="0" autoUpdateAnimBg="0"/>
      <p:bldP spid="407571" grpId="0" autoUpdateAnimBg="0"/>
      <p:bldP spid="407573" grpId="0" autoUpdateAnimBg="0"/>
      <p:bldP spid="26" grpId="0" autoUpdateAnimBg="0"/>
      <p:bldP spid="27" grpId="0" autoUpdateAnimBg="0"/>
      <p:bldP spid="28" grpId="0" autoUpdateAnimBg="0"/>
      <p:bldP spid="29"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9"/>
          <p:cNvSpPr txBox="1">
            <a:spLocks noChangeArrowheads="1"/>
          </p:cNvSpPr>
          <p:nvPr/>
        </p:nvSpPr>
        <p:spPr bwMode="auto">
          <a:xfrm>
            <a:off x="152400" y="1614488"/>
            <a:ext cx="2743200" cy="4708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66700" indent="-2667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buFontTx/>
              <a:buChar char="•"/>
            </a:pPr>
            <a:r>
              <a:rPr lang="en-GB" sz="2000" b="1" dirty="0">
                <a:solidFill>
                  <a:prstClr val="white"/>
                </a:solidFill>
              </a:rPr>
              <a:t>Son of </a:t>
            </a:r>
            <a:r>
              <a:rPr lang="en-GB" sz="2000" b="1" dirty="0" err="1">
                <a:solidFill>
                  <a:prstClr val="white"/>
                </a:solidFill>
              </a:rPr>
              <a:t>Hilkiah</a:t>
            </a:r>
            <a:r>
              <a:rPr lang="en-GB" sz="2000" b="1" dirty="0">
                <a:solidFill>
                  <a:prstClr val="white"/>
                </a:solidFill>
              </a:rPr>
              <a:t>, a priest (Jer. 1:1) </a:t>
            </a:r>
          </a:p>
          <a:p>
            <a:pPr defTabSz="914400" eaLnBrk="1" fontAlgn="base" hangingPunct="1">
              <a:spcBef>
                <a:spcPct val="0"/>
              </a:spcBef>
              <a:spcAft>
                <a:spcPct val="0"/>
              </a:spcAft>
              <a:buFontTx/>
              <a:buChar char="•"/>
            </a:pPr>
            <a:endParaRPr lang="en-GB" sz="2000" b="1" dirty="0">
              <a:solidFill>
                <a:prstClr val="white"/>
              </a:solidFill>
            </a:endParaRPr>
          </a:p>
          <a:p>
            <a:pPr defTabSz="914400" eaLnBrk="1" fontAlgn="base" hangingPunct="1">
              <a:spcBef>
                <a:spcPct val="0"/>
              </a:spcBef>
              <a:spcAft>
                <a:spcPct val="0"/>
              </a:spcAft>
              <a:buFontTx/>
              <a:buChar char="•"/>
            </a:pPr>
            <a:r>
              <a:rPr lang="en-US" sz="2000" b="1" dirty="0">
                <a:solidFill>
                  <a:prstClr val="white"/>
                </a:solidFill>
              </a:rPr>
              <a:t>Lived in town of </a:t>
            </a:r>
            <a:r>
              <a:rPr lang="en-US" sz="2000" b="1" dirty="0" err="1">
                <a:solidFill>
                  <a:prstClr val="white"/>
                </a:solidFill>
              </a:rPr>
              <a:t>Anathoth</a:t>
            </a:r>
            <a:br>
              <a:rPr lang="en-US" sz="2000" b="1" dirty="0">
                <a:solidFill>
                  <a:prstClr val="white"/>
                </a:solidFill>
              </a:rPr>
            </a:br>
            <a:r>
              <a:rPr lang="en-US" sz="2000" b="1" dirty="0">
                <a:solidFill>
                  <a:prstClr val="white"/>
                </a:solidFill>
              </a:rPr>
              <a:t>3 miles (5 km.) NE of Jerusalem</a:t>
            </a:r>
          </a:p>
          <a:p>
            <a:pPr defTabSz="914400" eaLnBrk="1" fontAlgn="base" hangingPunct="1">
              <a:spcBef>
                <a:spcPct val="0"/>
              </a:spcBef>
              <a:spcAft>
                <a:spcPct val="0"/>
              </a:spcAft>
              <a:buFontTx/>
              <a:buChar char="•"/>
            </a:pPr>
            <a:endParaRPr lang="en-US" sz="2000" b="1" dirty="0">
              <a:solidFill>
                <a:prstClr val="white"/>
              </a:solidFill>
            </a:endParaRPr>
          </a:p>
          <a:p>
            <a:pPr defTabSz="914400" eaLnBrk="1" fontAlgn="base" hangingPunct="1">
              <a:spcBef>
                <a:spcPct val="0"/>
              </a:spcBef>
              <a:spcAft>
                <a:spcPct val="0"/>
              </a:spcAft>
              <a:buFontTx/>
              <a:buChar char="•"/>
            </a:pPr>
            <a:r>
              <a:rPr lang="en-US" sz="2000" b="1" dirty="0">
                <a:solidFill>
                  <a:prstClr val="white"/>
                </a:solidFill>
              </a:rPr>
              <a:t>Began his ministry around 20 years old</a:t>
            </a:r>
          </a:p>
          <a:p>
            <a:pPr defTabSz="914400" eaLnBrk="1" fontAlgn="base" hangingPunct="1">
              <a:spcBef>
                <a:spcPct val="0"/>
              </a:spcBef>
              <a:spcAft>
                <a:spcPct val="0"/>
              </a:spcAft>
            </a:pPr>
            <a:endParaRPr lang="en-US" sz="2000" b="1" dirty="0">
              <a:solidFill>
                <a:prstClr val="white"/>
              </a:solidFill>
            </a:endParaRPr>
          </a:p>
          <a:p>
            <a:pPr defTabSz="914400" eaLnBrk="1" fontAlgn="base" hangingPunct="1">
              <a:spcBef>
                <a:spcPct val="0"/>
              </a:spcBef>
              <a:spcAft>
                <a:spcPct val="0"/>
              </a:spcAft>
              <a:buFontTx/>
              <a:buChar char="•"/>
            </a:pPr>
            <a:r>
              <a:rPr lang="en-US" sz="2000" b="1" dirty="0">
                <a:solidFill>
                  <a:prstClr val="white"/>
                </a:solidFill>
              </a:rPr>
              <a:t>Was well-off enough to buy a field (Jer. 32)</a:t>
            </a:r>
            <a:endParaRPr lang="en-GB" sz="2000" b="1" dirty="0">
              <a:solidFill>
                <a:prstClr val="white"/>
              </a:solidFill>
            </a:endParaRPr>
          </a:p>
        </p:txBody>
      </p:sp>
      <p:pic>
        <p:nvPicPr>
          <p:cNvPr id="58370" name="Picture 2" descr="nt_israel-fla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43313" y="684213"/>
            <a:ext cx="4572000" cy="561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7" name="Straight Arrow Connector 16"/>
          <p:cNvCxnSpPr/>
          <p:nvPr/>
        </p:nvCxnSpPr>
        <p:spPr>
          <a:xfrm>
            <a:off x="1643063" y="3082925"/>
            <a:ext cx="4357687" cy="71438"/>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18" name="Straight Arrow Connector 17"/>
          <p:cNvCxnSpPr/>
          <p:nvPr/>
        </p:nvCxnSpPr>
        <p:spPr>
          <a:xfrm flipV="1">
            <a:off x="2339975" y="3511550"/>
            <a:ext cx="2732088" cy="133350"/>
          </a:xfrm>
          <a:prstGeom prst="straightConnector1">
            <a:avLst/>
          </a:prstGeom>
          <a:ln w="28575">
            <a:solidFill>
              <a:schemeClr val="tx1"/>
            </a:solidFill>
            <a:tailEnd type="arrow"/>
          </a:ln>
        </p:spPr>
        <p:style>
          <a:lnRef idx="1">
            <a:schemeClr val="dk1"/>
          </a:lnRef>
          <a:fillRef idx="0">
            <a:schemeClr val="dk1"/>
          </a:fillRef>
          <a:effectRef idx="0">
            <a:schemeClr val="dk1"/>
          </a:effectRef>
          <a:fontRef idx="minor">
            <a:schemeClr val="tx1"/>
          </a:fontRef>
        </p:style>
      </p:cxnSp>
      <p:sp>
        <p:nvSpPr>
          <p:cNvPr id="40966" name="Text Box 4"/>
          <p:cNvSpPr txBox="1">
            <a:spLocks noChangeArrowheads="1"/>
          </p:cNvSpPr>
          <p:nvPr/>
        </p:nvSpPr>
        <p:spPr bwMode="auto">
          <a:xfrm>
            <a:off x="8358188" y="153988"/>
            <a:ext cx="698500" cy="461962"/>
          </a:xfrm>
          <a:prstGeom prst="rect">
            <a:avLst/>
          </a:prstGeom>
          <a:solidFill>
            <a:srgbClr val="FFFFFF"/>
          </a:solidFill>
          <a:ln w="9525">
            <a:no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b="1">
                <a:solidFill>
                  <a:prstClr val="black"/>
                </a:solidFill>
                <a:effectLst>
                  <a:outerShdw blurRad="38100" dist="38100" dir="2700000" algn="tl">
                    <a:srgbClr val="DDDDDD"/>
                  </a:outerShdw>
                </a:effectLst>
              </a:rPr>
              <a:t>485</a:t>
            </a:r>
          </a:p>
        </p:txBody>
      </p:sp>
      <p:sp>
        <p:nvSpPr>
          <p:cNvPr id="58374" name="Title 6"/>
          <p:cNvSpPr>
            <a:spLocks noGrp="1"/>
          </p:cNvSpPr>
          <p:nvPr>
            <p:ph type="title"/>
          </p:nvPr>
        </p:nvSpPr>
        <p:spPr>
          <a:xfrm>
            <a:off x="152400" y="696913"/>
            <a:ext cx="2590800" cy="685800"/>
          </a:xfrm>
        </p:spPr>
        <p:txBody>
          <a:bodyPr/>
          <a:lstStyle/>
          <a:p>
            <a:r>
              <a:rPr lang="en-US" sz="2800">
                <a:solidFill>
                  <a:schemeClr val="bg1"/>
                </a:solidFill>
                <a:latin typeface="Arial" charset="0"/>
                <a:ea typeface="ＭＳ Ｐゴシック" charset="0"/>
                <a:cs typeface="Arial" charset="0"/>
              </a:rPr>
              <a:t>Biography:</a:t>
            </a:r>
            <a:endParaRPr lang="en-US" sz="2800">
              <a:latin typeface="Arial" charset="0"/>
              <a:ea typeface="ＭＳ Ｐゴシック" charset="0"/>
              <a:cs typeface="ＭＳ Ｐゴシック" charset="0"/>
            </a:endParaRPr>
          </a:p>
        </p:txBody>
      </p:sp>
    </p:spTree>
    <p:extLst>
      <p:ext uri="{BB962C8B-B14F-4D97-AF65-F5344CB8AC3E}">
        <p14:creationId xmlns:p14="http://schemas.microsoft.com/office/powerpoint/2010/main" val="2169836958"/>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205622" cy="6858000"/>
          </a:xfrm>
          <a:prstGeom prst="rect">
            <a:avLst/>
          </a:prstGeom>
        </p:spPr>
      </p:pic>
      <p:sp>
        <p:nvSpPr>
          <p:cNvPr id="900098" name="Rectangle 2"/>
          <p:cNvSpPr>
            <a:spLocks noGrp="1" noChangeArrowheads="1"/>
          </p:cNvSpPr>
          <p:nvPr>
            <p:ph type="ctrTitle"/>
          </p:nvPr>
        </p:nvSpPr>
        <p:spPr>
          <a:xfrm>
            <a:off x="3478827" y="0"/>
            <a:ext cx="5665173" cy="387941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Do you focus on God’s discipline instead of his mercy in your life?</a:t>
            </a:r>
          </a:p>
        </p:txBody>
      </p:sp>
    </p:spTree>
    <p:extLst>
      <p:ext uri="{BB962C8B-B14F-4D97-AF65-F5344CB8AC3E}">
        <p14:creationId xmlns:p14="http://schemas.microsoft.com/office/powerpoint/2010/main" val="3217612946"/>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a:t>
            </a:r>
            <a:r>
              <a:rPr lang="en-US" sz="5400" b="1" dirty="0">
                <a:solidFill>
                  <a:srgbClr val="FFFF00"/>
                </a:solidFill>
                <a:effectLst>
                  <a:glow rad="127000">
                    <a:schemeClr val="tx1"/>
                  </a:glow>
                </a:effectLst>
                <a:latin typeface="Arial" charset="0"/>
                <a:ea typeface="ＭＳ Ｐゴシック" charset="0"/>
                <a:cs typeface="ＭＳ Ｐゴシック" charset="0"/>
              </a:rPr>
              <a:t>comfort</a:t>
            </a:r>
            <a:r>
              <a:rPr lang="en-US" sz="5400" b="1" dirty="0">
                <a:effectLst>
                  <a:glow rad="127000">
                    <a:schemeClr val="tx1"/>
                  </a:glow>
                </a:effectLst>
                <a:latin typeface="Arial" charset="0"/>
                <a:ea typeface="ＭＳ Ｐゴシック" charset="0"/>
                <a:cs typeface="ＭＳ Ｐゴシック" charset="0"/>
              </a:rPr>
              <a:t> even those he disciplines?</a:t>
            </a: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Tree>
    <p:extLst>
      <p:ext uri="{BB962C8B-B14F-4D97-AF65-F5344CB8AC3E}">
        <p14:creationId xmlns:p14="http://schemas.microsoft.com/office/powerpoint/2010/main" val="4032922167"/>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286000"/>
            <a:ext cx="9144000" cy="4572000"/>
          </a:xfrm>
          <a:prstGeom prst="rect">
            <a:avLst/>
          </a:prstGeom>
        </p:spPr>
      </p:pic>
      <p:sp>
        <p:nvSpPr>
          <p:cNvPr id="900098" name="Rectangle 2"/>
          <p:cNvSpPr>
            <a:spLocks noGrp="1" noChangeArrowheads="1"/>
          </p:cNvSpPr>
          <p:nvPr>
            <p:ph type="ctrTitle"/>
          </p:nvPr>
        </p:nvSpPr>
        <p:spPr>
          <a:xfrm>
            <a:off x="0" y="5823331"/>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 of Jeremiah</a:t>
            </a:r>
          </a:p>
        </p:txBody>
      </p:sp>
      <p:sp>
        <p:nvSpPr>
          <p:cNvPr id="3" name="Rectangle 2"/>
          <p:cNvSpPr txBox="1">
            <a:spLocks noChangeArrowheads="1"/>
          </p:cNvSpPr>
          <p:nvPr/>
        </p:nvSpPr>
        <p:spPr bwMode="auto">
          <a:xfrm>
            <a:off x="0" y="0"/>
            <a:ext cx="9144000" cy="252645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God works within his own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limits</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so we will submit to his discipline.</a:t>
            </a:r>
          </a:p>
        </p:txBody>
      </p:sp>
    </p:spTree>
    <p:extLst>
      <p:ext uri="{BB962C8B-B14F-4D97-AF65-F5344CB8AC3E}">
        <p14:creationId xmlns:p14="http://schemas.microsoft.com/office/powerpoint/2010/main" val="3613476385"/>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 God calls messengers who are </a:t>
            </a:r>
            <a:r>
              <a:rPr lang="en-US" sz="4800" b="1" dirty="0">
                <a:solidFill>
                  <a:srgbClr val="FFFF00"/>
                </a:solidFill>
                <a:effectLst>
                  <a:glow rad="127000">
                    <a:schemeClr val="tx1"/>
                  </a:glow>
                </a:effectLst>
                <a:latin typeface="Arial" charset="0"/>
                <a:ea typeface="ＭＳ Ｐゴシック" charset="0"/>
                <a:cs typeface="ＭＳ Ｐゴシック" charset="0"/>
              </a:rPr>
              <a:t>honest</a:t>
            </a:r>
            <a:r>
              <a:rPr lang="en-US" sz="4800" b="1" dirty="0">
                <a:effectLst>
                  <a:glow rad="127000">
                    <a:schemeClr val="tx1"/>
                  </a:glow>
                </a:effectLst>
                <a:latin typeface="Arial" charset="0"/>
                <a:ea typeface="ＭＳ Ｐゴシック" charset="0"/>
                <a:cs typeface="ＭＳ Ｐゴシック" charset="0"/>
              </a:rPr>
              <a:t> with us (Jer 1).</a:t>
            </a:r>
          </a:p>
        </p:txBody>
      </p:sp>
      <p:sp>
        <p:nvSpPr>
          <p:cNvPr id="2" name="Rectangle 1"/>
          <p:cNvSpPr/>
          <p:nvPr/>
        </p:nvSpPr>
        <p:spPr>
          <a:xfrm>
            <a:off x="136625" y="4420380"/>
            <a:ext cx="4235398"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How does God comfort even those he disciplines</a:t>
            </a:r>
            <a:r>
              <a:rPr kumimoji="0" lang="en-SG"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a:t>
            </a:r>
            <a:endPar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3062793985"/>
      </p:ext>
    </p:extLst>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7140"/>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 God has limited discipline but unlimited </a:t>
            </a:r>
            <a:r>
              <a:rPr lang="en-US" sz="4800" b="1" dirty="0">
                <a:solidFill>
                  <a:srgbClr val="FFFF00"/>
                </a:solidFill>
                <a:effectLst>
                  <a:glow rad="127000">
                    <a:schemeClr val="tx1"/>
                  </a:glow>
                </a:effectLst>
                <a:latin typeface="Arial" charset="0"/>
                <a:ea typeface="ＭＳ Ｐゴシック" charset="0"/>
                <a:cs typeface="ＭＳ Ｐゴシック" charset="0"/>
              </a:rPr>
              <a:t>blessing</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(Jer 2–45).</a:t>
            </a:r>
          </a:p>
        </p:txBody>
      </p:sp>
      <p:sp>
        <p:nvSpPr>
          <p:cNvPr id="2" name="Rectangle 1"/>
          <p:cNvSpPr/>
          <p:nvPr/>
        </p:nvSpPr>
        <p:spPr>
          <a:xfrm>
            <a:off x="136625" y="4420380"/>
            <a:ext cx="4235398"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How does God comfort even those he disciplines</a:t>
            </a:r>
            <a:r>
              <a:rPr kumimoji="0" lang="en-SG"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a:t>
            </a:r>
            <a:endPar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2562702188"/>
      </p:ext>
    </p:extLst>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III. God applies the same standard to all </a:t>
            </a:r>
            <a:r>
              <a:rPr lang="en-US" sz="4800" b="1" dirty="0">
                <a:solidFill>
                  <a:srgbClr val="FFFF00"/>
                </a:solidFill>
                <a:effectLst>
                  <a:glow rad="127000">
                    <a:schemeClr val="tx1"/>
                  </a:glow>
                </a:effectLst>
                <a:latin typeface="Arial" charset="0"/>
                <a:ea typeface="ＭＳ Ｐゴシック" charset="0"/>
                <a:cs typeface="ＭＳ Ｐゴシック" charset="0"/>
              </a:rPr>
              <a:t>people</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(Jer 46–51).</a:t>
            </a:r>
          </a:p>
        </p:txBody>
      </p:sp>
      <p:sp>
        <p:nvSpPr>
          <p:cNvPr id="2" name="Rectangle 1"/>
          <p:cNvSpPr/>
          <p:nvPr/>
        </p:nvSpPr>
        <p:spPr>
          <a:xfrm>
            <a:off x="136625" y="4420380"/>
            <a:ext cx="4235398"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How does God comfort even those he disciplines</a:t>
            </a:r>
            <a:r>
              <a:rPr kumimoji="0" lang="en-SG"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a:t>
            </a:r>
            <a:endPar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1840023516"/>
      </p:ext>
    </p:extLst>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135984"/>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IV. God balances justice with </a:t>
            </a:r>
            <a:r>
              <a:rPr lang="en-US" sz="4800" b="1" dirty="0">
                <a:solidFill>
                  <a:srgbClr val="FFFF00"/>
                </a:solidFill>
                <a:effectLst>
                  <a:glow rad="127000">
                    <a:schemeClr val="tx1"/>
                  </a:glow>
                </a:effectLst>
                <a:latin typeface="Arial" charset="0"/>
                <a:ea typeface="ＭＳ Ｐゴシック" charset="0"/>
                <a:cs typeface="ＭＳ Ｐゴシック" charset="0"/>
              </a:rPr>
              <a:t>mercy</a:t>
            </a:r>
            <a:r>
              <a:rPr lang="en-US" sz="4800" b="1" dirty="0">
                <a:effectLst>
                  <a:glow rad="127000">
                    <a:schemeClr val="tx1"/>
                  </a:glow>
                </a:effectLst>
                <a:latin typeface="Arial" charset="0"/>
                <a:ea typeface="ＭＳ Ｐゴシック" charset="0"/>
                <a:cs typeface="ＭＳ Ｐゴシック" charset="0"/>
              </a:rPr>
              <a:t> (Jer 52).</a:t>
            </a:r>
          </a:p>
        </p:txBody>
      </p:sp>
      <p:sp>
        <p:nvSpPr>
          <p:cNvPr id="2" name="Rectangle 1"/>
          <p:cNvSpPr/>
          <p:nvPr/>
        </p:nvSpPr>
        <p:spPr>
          <a:xfrm>
            <a:off x="136625" y="4420380"/>
            <a:ext cx="4235398"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How does God comfort even those he disciplines</a:t>
            </a:r>
            <a:r>
              <a:rPr kumimoji="0" lang="en-SG"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a:t>
            </a:r>
            <a:endPar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1365302734"/>
      </p:ext>
    </p:extLst>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Title 3"/>
          <p:cNvSpPr>
            <a:spLocks noGrp="1"/>
          </p:cNvSpPr>
          <p:nvPr>
            <p:ph type="title"/>
          </p:nvPr>
        </p:nvSpPr>
        <p:spPr>
          <a:xfrm>
            <a:off x="722313" y="47625"/>
            <a:ext cx="7772400" cy="1524000"/>
          </a:xfrm>
        </p:spPr>
        <p:txBody>
          <a:bodyPr/>
          <a:lstStyle/>
          <a:p>
            <a:r>
              <a:rPr lang="en-US" b="1">
                <a:latin typeface="Arial" charset="0"/>
                <a:ea typeface="ＭＳ Ｐゴシック" charset="0"/>
                <a:cs typeface="Arial" charset="0"/>
              </a:rPr>
              <a:t>APPLICATIONS</a:t>
            </a:r>
          </a:p>
        </p:txBody>
      </p:sp>
      <p:pic>
        <p:nvPicPr>
          <p:cNvPr id="2437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14688" y="2928938"/>
            <a:ext cx="2619375" cy="3143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3806008"/>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4" descr="tujeremi"/>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81400" y="577850"/>
            <a:ext cx="4419600" cy="568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4738" name="Title 3"/>
          <p:cNvSpPr txBox="1">
            <a:spLocks/>
          </p:cNvSpPr>
          <p:nvPr/>
        </p:nvSpPr>
        <p:spPr bwMode="auto">
          <a:xfrm>
            <a:off x="152400" y="3048000"/>
            <a:ext cx="2667000" cy="264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The prophet Jeremiah</a:t>
            </a:r>
            <a:r>
              <a:rPr kumimoji="0" lang="mr-IN"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life illustrates how costly serving the Lord can be. </a:t>
            </a:r>
          </a:p>
        </p:txBody>
      </p:sp>
      <p:sp>
        <p:nvSpPr>
          <p:cNvPr id="244739" name="Title 5"/>
          <p:cNvSpPr>
            <a:spLocks noGrp="1"/>
          </p:cNvSpPr>
          <p:nvPr>
            <p:ph type="title"/>
          </p:nvPr>
        </p:nvSpPr>
        <p:spPr>
          <a:xfrm>
            <a:off x="152400" y="633413"/>
            <a:ext cx="2819400" cy="1957387"/>
          </a:xfrm>
        </p:spPr>
        <p:txBody>
          <a:bodyPr/>
          <a:lstStyle/>
          <a:p>
            <a:pPr algn="ctr"/>
            <a:r>
              <a:rPr lang="en-US" sz="2800">
                <a:latin typeface="Arial" charset="0"/>
                <a:ea typeface="ＭＳ Ｐゴシック" charset="0"/>
                <a:cs typeface="Arial" charset="0"/>
              </a:rPr>
              <a:t>APPLICATION #1: ARE YOU LIKE JEREMIAH? </a:t>
            </a:r>
          </a:p>
        </p:txBody>
      </p:sp>
    </p:spTree>
    <p:extLst>
      <p:ext uri="{BB962C8B-B14F-4D97-AF65-F5344CB8AC3E}">
        <p14:creationId xmlns:p14="http://schemas.microsoft.com/office/powerpoint/2010/main" val="98794525"/>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3"/>
          <p:cNvSpPr txBox="1">
            <a:spLocks noChangeArrowheads="1"/>
          </p:cNvSpPr>
          <p:nvPr/>
        </p:nvSpPr>
        <p:spPr bwMode="auto">
          <a:xfrm>
            <a:off x="342900" y="1295400"/>
            <a:ext cx="4591050" cy="2609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73050" marR="0" lvl="0" indent="-273050" algn="l" defTabSz="914400" rtl="0" eaLnBrk="1" fontAlgn="base" latinLnBrk="0" hangingPunct="1">
              <a:lnSpc>
                <a:spcPct val="100000"/>
              </a:lnSpc>
              <a:spcBef>
                <a:spcPct val="20000"/>
              </a:spcBef>
              <a:spcAft>
                <a:spcPct val="0"/>
              </a:spcAft>
              <a:buClr>
                <a:srgbClr val="D16349"/>
              </a:buClr>
              <a:buSzPct val="85000"/>
              <a:buFont typeface="Wingdings 2" charset="0"/>
              <a:buChar char=""/>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Preached for 40+ years</a:t>
            </a:r>
          </a:p>
          <a:p>
            <a:pPr marL="273050" marR="0" lvl="0" indent="-273050" algn="l" defTabSz="914400" rtl="0" eaLnBrk="1" fontAlgn="base" latinLnBrk="0" hangingPunct="1">
              <a:lnSpc>
                <a:spcPct val="100000"/>
              </a:lnSpc>
              <a:spcBef>
                <a:spcPct val="20000"/>
              </a:spcBef>
              <a:spcAft>
                <a:spcPct val="0"/>
              </a:spcAft>
              <a:buClr>
                <a:srgbClr val="D16349"/>
              </a:buClr>
              <a:buSzPct val="85000"/>
              <a:buFont typeface="Wingdings 2" charset="0"/>
              <a:buChar char=""/>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Noted people</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s sins to show God</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s justice</a:t>
            </a:r>
          </a:p>
          <a:p>
            <a:pPr marL="273050" marR="0" lvl="0" indent="-273050" algn="l" defTabSz="914400" rtl="0" eaLnBrk="1" fontAlgn="base" latinLnBrk="0" hangingPunct="1">
              <a:lnSpc>
                <a:spcPct val="100000"/>
              </a:lnSpc>
              <a:spcBef>
                <a:spcPct val="20000"/>
              </a:spcBef>
              <a:spcAft>
                <a:spcPct val="0"/>
              </a:spcAft>
              <a:buClr>
                <a:srgbClr val="D16349"/>
              </a:buClr>
              <a:buSzPct val="85000"/>
              <a:buFont typeface="Wingdings 2" charset="0"/>
              <a:buChar char=""/>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Preached accepting God</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s discipline by submitting to 70-year Babylonian captivity</a:t>
            </a:r>
          </a:p>
          <a:p>
            <a:pPr marL="273050" marR="0" lvl="0" indent="-273050" algn="l" defTabSz="914400" rtl="0" eaLnBrk="1" fontAlgn="base" latinLnBrk="0" hangingPunct="1">
              <a:lnSpc>
                <a:spcPct val="100000"/>
              </a:lnSpc>
              <a:spcBef>
                <a:spcPct val="20000"/>
              </a:spcBef>
              <a:spcAft>
                <a:spcPct val="0"/>
              </a:spcAft>
              <a:buClr>
                <a:srgbClr val="D16349"/>
              </a:buClr>
              <a:buSzPct val="85000"/>
              <a:buFont typeface="Wingdings 2" charset="0"/>
              <a:buChar char=""/>
              <a:tabLst/>
              <a:defRPr/>
            </a:pPr>
            <a:endParaRPr kumimoji="0" lang="en-GB" sz="3200" b="1" i="0" u="none" strike="noStrike" kern="1200" cap="none" spc="0" normalizeH="0" baseline="0" noProof="0" dirty="0">
              <a:ln>
                <a:noFill/>
              </a:ln>
              <a:solidFill>
                <a:prstClr val="black"/>
              </a:solidFill>
              <a:effectLst/>
              <a:uLnTx/>
              <a:uFillTx/>
              <a:latin typeface="Arial" charset="0"/>
              <a:ea typeface="ＭＳ Ｐゴシック" charset="0"/>
            </a:endParaRPr>
          </a:p>
        </p:txBody>
      </p:sp>
      <p:pic>
        <p:nvPicPr>
          <p:cNvPr id="24576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26038" y="1371600"/>
            <a:ext cx="3267075" cy="2362200"/>
          </a:xfrm>
          <a:prstGeom prst="rect">
            <a:avLst/>
          </a:prstGeom>
          <a:noFill/>
          <a:ln w="101600">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sp>
        <p:nvSpPr>
          <p:cNvPr id="245763" name="Rectangle 4"/>
          <p:cNvSpPr>
            <a:spLocks noChangeArrowheads="1"/>
          </p:cNvSpPr>
          <p:nvPr/>
        </p:nvSpPr>
        <p:spPr bwMode="auto">
          <a:xfrm>
            <a:off x="342900" y="3733800"/>
            <a:ext cx="8572500" cy="2530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273050" marR="0" lvl="0" indent="-273050" algn="l" defTabSz="914400" rtl="0" eaLnBrk="1" fontAlgn="base" latinLnBrk="0" hangingPunct="1">
              <a:lnSpc>
                <a:spcPct val="100000"/>
              </a:lnSpc>
              <a:spcBef>
                <a:spcPct val="20000"/>
              </a:spcBef>
              <a:spcAft>
                <a:spcPct val="0"/>
              </a:spcAft>
              <a:buClr>
                <a:srgbClr val="D16349"/>
              </a:buClr>
              <a:buSzPct val="85000"/>
              <a:buFont typeface="Wingdings 2" charset="0"/>
              <a:buChar char=""/>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Commanded to remain unmarried (16:2)</a:t>
            </a:r>
          </a:p>
          <a:p>
            <a:pPr marL="273050" marR="0" lvl="0" indent="-273050" algn="l" defTabSz="914400" rtl="0" eaLnBrk="1" fontAlgn="base" latinLnBrk="0" hangingPunct="1">
              <a:lnSpc>
                <a:spcPct val="100000"/>
              </a:lnSpc>
              <a:spcBef>
                <a:spcPct val="20000"/>
              </a:spcBef>
              <a:spcAft>
                <a:spcPct val="0"/>
              </a:spcAft>
              <a:buClr>
                <a:srgbClr val="D16349"/>
              </a:buClr>
              <a:buSzPct val="85000"/>
              <a:buFont typeface="Wingdings 2" charset="0"/>
              <a:buChar char=""/>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Persecuted by his family, hometown people and the religious world</a:t>
            </a:r>
          </a:p>
          <a:p>
            <a:pPr marL="273050" marR="0" lvl="0" indent="-273050" algn="l" defTabSz="914400" rtl="0" eaLnBrk="1" fontAlgn="base" latinLnBrk="0" hangingPunct="1">
              <a:lnSpc>
                <a:spcPct val="100000"/>
              </a:lnSpc>
              <a:spcBef>
                <a:spcPct val="20000"/>
              </a:spcBef>
              <a:spcAft>
                <a:spcPct val="0"/>
              </a:spcAft>
              <a:buClr>
                <a:srgbClr val="D16349"/>
              </a:buClr>
              <a:buSzPct val="85000"/>
              <a:buFont typeface="Wingdings 2" charset="0"/>
              <a:buChar char=""/>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Thrown into prison (37:5)</a:t>
            </a:r>
          </a:p>
          <a:p>
            <a:pPr marL="273050" marR="0" lvl="0" indent="-273050" algn="l" defTabSz="914400" rtl="0" eaLnBrk="1" fontAlgn="base" latinLnBrk="0" hangingPunct="1">
              <a:lnSpc>
                <a:spcPct val="100000"/>
              </a:lnSpc>
              <a:spcBef>
                <a:spcPct val="20000"/>
              </a:spcBef>
              <a:spcAft>
                <a:spcPct val="0"/>
              </a:spcAft>
              <a:buClr>
                <a:srgbClr val="D16349"/>
              </a:buClr>
              <a:buSzPct val="85000"/>
              <a:buFont typeface="Wingdings 2" charset="0"/>
              <a:buChar char=""/>
              <a:tabLst/>
              <a:defRPr/>
            </a:pPr>
            <a:r>
              <a:rPr kumimoji="0" lang="en-US" sz="24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Carried off by force to Egypt where he continued to preach against sin (43:1-7)</a:t>
            </a:r>
          </a:p>
        </p:txBody>
      </p:sp>
      <p:sp>
        <p:nvSpPr>
          <p:cNvPr id="245764" name="Title 5"/>
          <p:cNvSpPr>
            <a:spLocks noGrp="1"/>
          </p:cNvSpPr>
          <p:nvPr>
            <p:ph type="title"/>
          </p:nvPr>
        </p:nvSpPr>
        <p:spPr/>
        <p:txBody>
          <a:bodyPr/>
          <a:lstStyle/>
          <a:p>
            <a:pPr eaLnBrk="1" hangingPunct="1"/>
            <a:r>
              <a:rPr lang="en-US" b="1" dirty="0">
                <a:solidFill>
                  <a:schemeClr val="tx1"/>
                </a:solidFill>
                <a:latin typeface="Arial" charset="0"/>
                <a:ea typeface="ＭＳ Ｐゴシック" charset="0"/>
                <a:cs typeface="Arial" charset="0"/>
              </a:rPr>
              <a:t>Jeremiah</a:t>
            </a:r>
            <a:r>
              <a:rPr lang="mr-IN" altLang="ja-JP" b="1" dirty="0">
                <a:solidFill>
                  <a:schemeClr val="tx1"/>
                </a:solidFill>
                <a:latin typeface="Arial" charset="0"/>
                <a:ea typeface="ＭＳ Ｐゴシック" charset="0"/>
                <a:cs typeface="Arial" charset="0"/>
              </a:rPr>
              <a:t>'</a:t>
            </a:r>
            <a:r>
              <a:rPr lang="en-US" b="1" dirty="0">
                <a:solidFill>
                  <a:schemeClr val="tx1"/>
                </a:solidFill>
                <a:latin typeface="Arial" charset="0"/>
                <a:ea typeface="ＭＳ Ｐゴシック" charset="0"/>
                <a:cs typeface="Arial" charset="0"/>
              </a:rPr>
              <a:t>s Difficult &amp; Sacrificial Ministry</a:t>
            </a:r>
            <a:endParaRPr lang="en-US" dirty="0">
              <a:latin typeface="Georgia" charset="0"/>
              <a:ea typeface="ＭＳ Ｐゴシック" charset="0"/>
              <a:cs typeface="ＭＳ Ｐゴシック" charset="0"/>
            </a:endParaRPr>
          </a:p>
        </p:txBody>
      </p:sp>
    </p:spTree>
    <p:extLst>
      <p:ext uri="{BB962C8B-B14F-4D97-AF65-F5344CB8AC3E}">
        <p14:creationId xmlns:p14="http://schemas.microsoft.com/office/powerpoint/2010/main" val="26076355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4"/>
          <p:cNvSpPr>
            <a:spLocks noGrp="1"/>
          </p:cNvSpPr>
          <p:nvPr>
            <p:ph type="title"/>
          </p:nvPr>
        </p:nvSpPr>
        <p:spPr>
          <a:xfrm>
            <a:off x="288925" y="228600"/>
            <a:ext cx="8534400" cy="758825"/>
          </a:xfrm>
        </p:spPr>
        <p:txBody>
          <a:bodyPr/>
          <a:lstStyle/>
          <a:p>
            <a:r>
              <a:rPr lang="en-US" sz="3600" b="1">
                <a:solidFill>
                  <a:schemeClr val="tx1"/>
                </a:solidFill>
                <a:latin typeface="Arial" charset="0"/>
                <a:ea typeface="ＭＳ Ｐゴシック" charset="0"/>
                <a:cs typeface="Arial" charset="0"/>
              </a:rPr>
              <a:t>Authorship</a:t>
            </a:r>
          </a:p>
        </p:txBody>
      </p:sp>
      <p:sp>
        <p:nvSpPr>
          <p:cNvPr id="59394" name="Text Box 4"/>
          <p:cNvSpPr txBox="1">
            <a:spLocks noChangeArrowheads="1"/>
          </p:cNvSpPr>
          <p:nvPr/>
        </p:nvSpPr>
        <p:spPr bwMode="auto">
          <a:xfrm>
            <a:off x="8293100" y="14763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475</a:t>
            </a:r>
          </a:p>
        </p:txBody>
      </p:sp>
      <p:graphicFrame>
        <p:nvGraphicFramePr>
          <p:cNvPr id="14" name="Group 93"/>
          <p:cNvGraphicFramePr>
            <a:graphicFrameLocks noGrp="1"/>
          </p:cNvGraphicFramePr>
          <p:nvPr>
            <p:extLst>
              <p:ext uri="{D42A27DB-BD31-4B8C-83A1-F6EECF244321}">
                <p14:modId xmlns:p14="http://schemas.microsoft.com/office/powerpoint/2010/main" val="139306682"/>
              </p:ext>
            </p:extLst>
          </p:nvPr>
        </p:nvGraphicFramePr>
        <p:xfrm>
          <a:off x="444500" y="1227553"/>
          <a:ext cx="8305800" cy="5189537"/>
        </p:xfrm>
        <a:graphic>
          <a:graphicData uri="http://schemas.openxmlformats.org/drawingml/2006/table">
            <a:tbl>
              <a:tblPr/>
              <a:tblGrid>
                <a:gridCol w="1295400">
                  <a:extLst>
                    <a:ext uri="{9D8B030D-6E8A-4147-A177-3AD203B41FA5}">
                      <a16:colId xmlns:a16="http://schemas.microsoft.com/office/drawing/2014/main" val="20000"/>
                    </a:ext>
                  </a:extLst>
                </a:gridCol>
                <a:gridCol w="3352800">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tblGrid>
              <a:tr h="49533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GB" sz="20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Yes, it was Jeremiah!</a:t>
                      </a:r>
                      <a:endParaRPr kumimoji="0" lang="en-GB" sz="2000" b="1" i="0" u="none" strike="noStrike" cap="none" normalizeH="0" baseline="0">
                        <a:ln>
                          <a:noFill/>
                        </a:ln>
                        <a:solidFill>
                          <a:schemeClr val="tx1"/>
                        </a:solidFill>
                        <a:effectLst/>
                        <a:latin typeface="Arial" charset="0"/>
                        <a:ea typeface="ＭＳ Ｐゴシック" charset="0"/>
                        <a:cs typeface="Arial"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ＭＳ Ｐゴシック" charset="0"/>
                          <a:cs typeface="Arial" charset="0"/>
                        </a:rPr>
                        <a:t>No, it was not Jeremiah!</a:t>
                      </a:r>
                      <a:endParaRPr kumimoji="0" lang="en-GB" sz="2000" b="1" i="0" u="none" strike="noStrike" cap="none" normalizeH="0" baseline="0">
                        <a:ln>
                          <a:noFill/>
                        </a:ln>
                        <a:solidFill>
                          <a:schemeClr val="tx1"/>
                        </a:solidFill>
                        <a:effectLst/>
                        <a:latin typeface="Arial" charset="0"/>
                        <a:ea typeface="ＭＳ Ｐゴシック" charset="0"/>
                        <a:cs typeface="Arial"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7866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External Evidence</a:t>
                      </a:r>
                      <a:endParaRPr kumimoji="0" lang="en-GB" sz="2000" b="1" i="0" u="none" strike="noStrike" cap="none" normalizeH="0" baseline="0">
                        <a:ln>
                          <a:noFill/>
                        </a:ln>
                        <a:solidFill>
                          <a:schemeClr val="bg1"/>
                        </a:solidFill>
                        <a:effectLst/>
                        <a:latin typeface="Arial" charset="0"/>
                        <a:ea typeface="ＭＳ Ｐゴシック" charset="0"/>
                        <a:cs typeface="Arial"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ea typeface="ＭＳ Ｐゴシック" charset="0"/>
                          <a:cs typeface="Arial" charset="0"/>
                        </a:rPr>
                        <a:t>1) Explicitly: Daniel 9:2</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ea typeface="ＭＳ Ｐゴシック" charset="0"/>
                          <a:cs typeface="Arial" charset="0"/>
                        </a:rPr>
                        <a:t>              Matthew 2:17-18</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ea typeface="ＭＳ Ｐゴシック" charset="0"/>
                          <a:cs typeface="Arial" charset="0"/>
                        </a:rPr>
                        <a:t>2) Implicitly in Matt. 21:13; </a:t>
                      </a:r>
                      <a:br>
                        <a:rPr kumimoji="0" lang="en-US" sz="2000" b="1" i="0" u="none" strike="noStrike" cap="none" normalizeH="0" baseline="0" dirty="0">
                          <a:ln>
                            <a:noFill/>
                          </a:ln>
                          <a:solidFill>
                            <a:schemeClr val="tx1"/>
                          </a:solidFill>
                          <a:effectLst/>
                          <a:latin typeface="Arial" charset="0"/>
                          <a:ea typeface="ＭＳ Ｐゴシック" charset="0"/>
                          <a:cs typeface="Arial" charset="0"/>
                        </a:rPr>
                      </a:br>
                      <a:r>
                        <a:rPr kumimoji="0" lang="en-US" sz="2000" b="1" i="0" u="none" strike="noStrike" cap="none" normalizeH="0" baseline="0" dirty="0">
                          <a:ln>
                            <a:noFill/>
                          </a:ln>
                          <a:solidFill>
                            <a:schemeClr val="tx1"/>
                          </a:solidFill>
                          <a:effectLst/>
                          <a:latin typeface="Arial" charset="0"/>
                          <a:ea typeface="ＭＳ Ｐゴシック" charset="0"/>
                          <a:cs typeface="Arial" charset="0"/>
                        </a:rPr>
                        <a:t>    Mark 11:17; Luke 19:46,   </a:t>
                      </a:r>
                      <a:br>
                        <a:rPr kumimoji="0" lang="en-US" sz="2000" b="1" i="0" u="none" strike="noStrike" cap="none" normalizeH="0" baseline="0" dirty="0">
                          <a:ln>
                            <a:noFill/>
                          </a:ln>
                          <a:solidFill>
                            <a:schemeClr val="tx1"/>
                          </a:solidFill>
                          <a:effectLst/>
                          <a:latin typeface="Arial" charset="0"/>
                          <a:ea typeface="ＭＳ Ｐゴシック" charset="0"/>
                          <a:cs typeface="Arial" charset="0"/>
                        </a:rPr>
                      </a:br>
                      <a:r>
                        <a:rPr kumimoji="0" lang="en-US" sz="2000" b="1" i="0" u="none" strike="noStrike" cap="none" normalizeH="0" baseline="0" dirty="0">
                          <a:ln>
                            <a:noFill/>
                          </a:ln>
                          <a:solidFill>
                            <a:schemeClr val="tx1"/>
                          </a:solidFill>
                          <a:effectLst/>
                          <a:latin typeface="Arial" charset="0"/>
                          <a:ea typeface="ＭＳ Ｐゴシック" charset="0"/>
                          <a:cs typeface="Arial" charset="0"/>
                        </a:rPr>
                        <a:t>    Rom. 11:27 and Heb. </a:t>
                      </a:r>
                      <a:br>
                        <a:rPr kumimoji="0" lang="en-US" sz="2000" b="1" i="0" u="none" strike="noStrike" cap="none" normalizeH="0" baseline="0" dirty="0">
                          <a:ln>
                            <a:noFill/>
                          </a:ln>
                          <a:solidFill>
                            <a:schemeClr val="tx1"/>
                          </a:solidFill>
                          <a:effectLst/>
                          <a:latin typeface="Arial" charset="0"/>
                          <a:ea typeface="ＭＳ Ｐゴシック" charset="0"/>
                          <a:cs typeface="Arial" charset="0"/>
                        </a:rPr>
                      </a:br>
                      <a:r>
                        <a:rPr kumimoji="0" lang="en-US" sz="2000" b="1" i="0" u="none" strike="noStrike" cap="none" normalizeH="0" baseline="0" dirty="0">
                          <a:ln>
                            <a:noFill/>
                          </a:ln>
                          <a:solidFill>
                            <a:schemeClr val="tx1"/>
                          </a:solidFill>
                          <a:effectLst/>
                          <a:latin typeface="Arial" charset="0"/>
                          <a:ea typeface="ＭＳ Ｐゴシック" charset="0"/>
                          <a:cs typeface="Arial" charset="0"/>
                        </a:rPr>
                        <a:t>    8:8-13</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ea typeface="ＭＳ Ｐゴシック" charset="0"/>
                          <a:cs typeface="Arial" charset="0"/>
                        </a:rPr>
                        <a:t>3) The Talmud, Josephus, </a:t>
                      </a:r>
                      <a:br>
                        <a:rPr kumimoji="0" lang="en-US" sz="2000" b="1" i="0" u="none" strike="noStrike" cap="none" normalizeH="0" baseline="0" dirty="0">
                          <a:ln>
                            <a:noFill/>
                          </a:ln>
                          <a:solidFill>
                            <a:schemeClr val="tx1"/>
                          </a:solidFill>
                          <a:effectLst/>
                          <a:latin typeface="Arial" charset="0"/>
                          <a:ea typeface="ＭＳ Ｐゴシック" charset="0"/>
                          <a:cs typeface="Arial" charset="0"/>
                        </a:rPr>
                      </a:br>
                      <a:r>
                        <a:rPr kumimoji="0" lang="en-US" sz="2000" b="1" i="0" u="none" strike="noStrike" cap="none" normalizeH="0" baseline="0" dirty="0">
                          <a:ln>
                            <a:noFill/>
                          </a:ln>
                          <a:solidFill>
                            <a:schemeClr val="tx1"/>
                          </a:solidFill>
                          <a:effectLst/>
                          <a:latin typeface="Arial" charset="0"/>
                          <a:ea typeface="ＭＳ Ｐゴシック" charset="0"/>
                          <a:cs typeface="Arial" charset="0"/>
                        </a:rPr>
                        <a:t>    and </a:t>
                      </a:r>
                      <a:r>
                        <a:rPr kumimoji="0" lang="en-US" sz="2000" b="1" i="0" u="none" strike="noStrike" cap="none" normalizeH="0" baseline="0" dirty="0" err="1">
                          <a:ln>
                            <a:noFill/>
                          </a:ln>
                          <a:solidFill>
                            <a:schemeClr val="tx1"/>
                          </a:solidFill>
                          <a:effectLst/>
                          <a:latin typeface="Arial" charset="0"/>
                          <a:ea typeface="ＭＳ Ｐゴシック" charset="0"/>
                          <a:cs typeface="Arial" charset="0"/>
                        </a:rPr>
                        <a:t>Ecclesiasticus</a:t>
                      </a:r>
                      <a:endParaRPr kumimoji="0" lang="en-GB" sz="20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ea typeface="ＭＳ Ｐゴシック" charset="0"/>
                          <a:cs typeface="Arial" charset="0"/>
                        </a:rPr>
                        <a:t>Chap 52 is nearly identical to 2 Kings 24:18–25:30</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ea typeface="ＭＳ Ｐゴシック" charset="0"/>
                          <a:cs typeface="Arial" charset="0"/>
                        </a:rPr>
                        <a:t>It is likely that chap 52 was recorded by the same author as the 2 Kings postscript under the direction of the Holy Spirit</a:t>
                      </a:r>
                      <a:endParaRPr kumimoji="0" lang="en-GB" sz="2000" b="1" i="0" u="none" strike="noStrike" cap="none" normalizeH="0" baseline="0" dirty="0">
                        <a:ln>
                          <a:noFill/>
                        </a:ln>
                        <a:solidFill>
                          <a:schemeClr val="tx1"/>
                        </a:solidFill>
                        <a:effectLst/>
                        <a:latin typeface="Arial" charset="0"/>
                        <a:ea typeface="ＭＳ Ｐゴシック" charset="0"/>
                        <a:cs typeface="Arial"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20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615539">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000" b="1" i="0" u="none" strike="noStrike" cap="none" normalizeH="0" baseline="0">
                        <a:ln>
                          <a:noFill/>
                        </a:ln>
                        <a:solidFill>
                          <a:schemeClr val="tx1"/>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a:ln>
                            <a:noFill/>
                          </a:ln>
                          <a:solidFill>
                            <a:schemeClr val="bg1"/>
                          </a:solidFill>
                          <a:effectLst/>
                          <a:latin typeface="Arial" charset="0"/>
                          <a:ea typeface="ＭＳ Ｐゴシック" charset="0"/>
                          <a:cs typeface="Arial" charset="0"/>
                        </a:rPr>
                        <a:t>Internal Evidence</a:t>
                      </a:r>
                      <a:endParaRPr kumimoji="0" lang="en-GB" sz="2000" b="1" i="0" u="none" strike="noStrike" cap="none" normalizeH="0" baseline="0">
                        <a:ln>
                          <a:noFill/>
                        </a:ln>
                        <a:solidFill>
                          <a:schemeClr val="bg1"/>
                        </a:solidFill>
                        <a:effectLst/>
                        <a:latin typeface="Arial" charset="0"/>
                        <a:ea typeface="ＭＳ Ｐゴシック" charset="0"/>
                        <a:cs typeface="Arial"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ea typeface="ＭＳ Ｐゴシック" charset="0"/>
                          <a:cs typeface="Arial" charset="0"/>
                        </a:rPr>
                        <a:t>Jer. 1:1, 11, 23; 29:27; 32:7-9. Jeremiah is clearly identified with the biographical information provided.</a:t>
                      </a:r>
                      <a:endParaRPr kumimoji="0" lang="en-GB" sz="20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Arial" charset="0"/>
                          <a:ea typeface="ＭＳ Ｐゴシック" charset="0"/>
                          <a:cs typeface="Arial" charset="0"/>
                        </a:rPr>
                        <a:t>51:64 says </a:t>
                      </a:r>
                      <a:r>
                        <a:rPr kumimoji="0" lang="mr-IN" altLang="ja-JP" sz="2000" b="1" i="0" u="none" strike="noStrike" cap="none" normalizeH="0" baseline="0" dirty="0">
                          <a:ln>
                            <a:noFill/>
                          </a:ln>
                          <a:solidFill>
                            <a:schemeClr val="tx1"/>
                          </a:solidFill>
                          <a:effectLst/>
                          <a:latin typeface="Arial" charset="0"/>
                          <a:ea typeface="ＭＳ Ｐゴシック" charset="0"/>
                          <a:cs typeface="Arial" charset="0"/>
                        </a:rPr>
                        <a:t>"</a:t>
                      </a:r>
                      <a:r>
                        <a:rPr kumimoji="0" lang="en-US" sz="2000" b="1" i="0" u="none" strike="noStrike" cap="none" normalizeH="0" baseline="0" dirty="0">
                          <a:ln>
                            <a:noFill/>
                          </a:ln>
                          <a:solidFill>
                            <a:schemeClr val="tx1"/>
                          </a:solidFill>
                          <a:effectLst/>
                          <a:latin typeface="Arial" charset="0"/>
                          <a:ea typeface="ＭＳ Ｐゴシック" charset="0"/>
                          <a:cs typeface="Arial" charset="0"/>
                        </a:rPr>
                        <a:t>the words of Jeremiah end here.</a:t>
                      </a:r>
                      <a:r>
                        <a:rPr kumimoji="0" lang="mr-IN" altLang="ja-JP" sz="2000" b="1" i="0" u="none" strike="noStrike" cap="none" normalizeH="0" baseline="0" dirty="0">
                          <a:ln>
                            <a:noFill/>
                          </a:ln>
                          <a:solidFill>
                            <a:schemeClr val="tx1"/>
                          </a:solidFill>
                          <a:effectLst/>
                          <a:latin typeface="Arial" charset="0"/>
                          <a:ea typeface="ＭＳ Ｐゴシック" charset="0"/>
                          <a:cs typeface="Arial" charset="0"/>
                        </a:rPr>
                        <a:t>"</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59413"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45175" y="428625"/>
            <a:ext cx="571500" cy="56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7929283"/>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2"/>
          <p:cNvSpPr>
            <a:spLocks noGrp="1"/>
          </p:cNvSpPr>
          <p:nvPr>
            <p:ph type="title" idx="4294967295"/>
          </p:nvPr>
        </p:nvSpPr>
        <p:spPr>
          <a:xfrm>
            <a:off x="250825" y="188913"/>
            <a:ext cx="8664575" cy="738187"/>
          </a:xfrm>
        </p:spPr>
        <p:txBody>
          <a:bodyPr/>
          <a:lstStyle/>
          <a:p>
            <a:r>
              <a:rPr lang="en-US" sz="3600" b="1" dirty="0">
                <a:solidFill>
                  <a:schemeClr val="tx1"/>
                </a:solidFill>
                <a:latin typeface="Arial" charset="0"/>
                <a:ea typeface="ＭＳ Ｐゴシック" charset="0"/>
                <a:cs typeface="Arial" charset="0"/>
              </a:rPr>
              <a:t>God</a:t>
            </a:r>
            <a:r>
              <a:rPr lang="mr-IN" altLang="ja-JP" sz="3600" b="1" dirty="0">
                <a:solidFill>
                  <a:schemeClr val="tx1"/>
                </a:solidFill>
                <a:latin typeface="Arial" charset="0"/>
                <a:ea typeface="ＭＳ Ｐゴシック" charset="0"/>
                <a:cs typeface="Arial" charset="0"/>
              </a:rPr>
              <a:t>'</a:t>
            </a:r>
            <a:r>
              <a:rPr lang="en-US" sz="3600" b="1" dirty="0">
                <a:solidFill>
                  <a:schemeClr val="tx1"/>
                </a:solidFill>
                <a:latin typeface="Arial" charset="0"/>
                <a:ea typeface="ＭＳ Ｐゴシック" charset="0"/>
                <a:cs typeface="Arial" charset="0"/>
              </a:rPr>
              <a:t>s Assurance to Jeremiah</a:t>
            </a:r>
            <a:endParaRPr lang="en-GB" sz="3600" b="1" dirty="0">
              <a:solidFill>
                <a:schemeClr val="tx1"/>
              </a:solidFill>
              <a:latin typeface="Arial" charset="0"/>
              <a:ea typeface="ＭＳ Ｐゴシック" charset="0"/>
              <a:cs typeface="Arial" charset="0"/>
            </a:endParaRPr>
          </a:p>
        </p:txBody>
      </p:sp>
      <p:pic>
        <p:nvPicPr>
          <p:cNvPr id="247810" name="Picture 4" descr="MCHM00483_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1600200"/>
            <a:ext cx="17526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7811" name="Picture 5" descr="MCSY01896_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08175" y="5605463"/>
            <a:ext cx="1355725"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7812" name="Picture 6" descr="MCj04315960000[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56325" y="5245100"/>
            <a:ext cx="1460500" cy="146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7813" name="Text Box 3"/>
          <p:cNvSpPr txBox="1">
            <a:spLocks noChangeArrowheads="1"/>
          </p:cNvSpPr>
          <p:nvPr/>
        </p:nvSpPr>
        <p:spPr bwMode="auto">
          <a:xfrm>
            <a:off x="609600" y="1295400"/>
            <a:ext cx="82296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		 </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		</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rPr>
              <a:t>Before I formed you in the womb </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		 </a:t>
            </a: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rPr>
              <a:t>I knew you</a:t>
            </a: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 before you were born </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		 </a:t>
            </a: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rPr>
              <a:t>I set you apart</a:t>
            </a: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 </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		 </a:t>
            </a: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rPr>
              <a:t>I appointed you </a:t>
            </a: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as a prophet to </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					the nations…</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Do not say, </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I am only a child.</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 </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You must go to everyone I send you to and say whatever I command you. Do not be afraid of them for I am with you and will rescue you… Now, I have put my words in your mouth …</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			</a:t>
            </a:r>
            <a:r>
              <a:rPr kumimoji="0" lang="en-US" sz="2800" b="1" i="0" u="none" strike="noStrike" kern="1200" cap="none" spc="0" normalizeH="0" baseline="0" noProof="0" dirty="0">
                <a:ln>
                  <a:noFill/>
                </a:ln>
                <a:solidFill>
                  <a:srgbClr val="D16349"/>
                </a:solidFill>
                <a:effectLst/>
                <a:uLnTx/>
                <a:uFillTx/>
                <a:latin typeface="Arial" charset="0"/>
                <a:ea typeface="ＭＳ Ｐゴシック" charset="0"/>
              </a:rPr>
              <a:t>Jer. 1:5,7-9</a:t>
            </a:r>
          </a:p>
        </p:txBody>
      </p:sp>
    </p:spTree>
    <p:extLst>
      <p:ext uri="{BB962C8B-B14F-4D97-AF65-F5344CB8AC3E}">
        <p14:creationId xmlns:p14="http://schemas.microsoft.com/office/powerpoint/2010/main" val="807885649"/>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3"/>
          <p:cNvSpPr txBox="1">
            <a:spLocks noChangeArrowheads="1"/>
          </p:cNvSpPr>
          <p:nvPr/>
        </p:nvSpPr>
        <p:spPr bwMode="auto">
          <a:xfrm>
            <a:off x="246063" y="1804988"/>
            <a:ext cx="5076825" cy="2614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363538" indent="-36353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63538" marR="0" lvl="0" indent="-363538" algn="l" defTabSz="914400" rtl="0" eaLnBrk="1" fontAlgn="base" latinLnBrk="0" hangingPunct="1">
              <a:lnSpc>
                <a:spcPct val="100000"/>
              </a:lnSpc>
              <a:spcBef>
                <a:spcPct val="20000"/>
              </a:spcBef>
              <a:spcAft>
                <a:spcPct val="0"/>
              </a:spcAft>
              <a:buClr>
                <a:srgbClr val="D16349"/>
              </a:buClr>
              <a:buSzPct val="85000"/>
              <a:buFontTx/>
              <a:buNone/>
              <a:tabLst/>
              <a:defRPr/>
            </a:pPr>
            <a:endParaRPr kumimoji="0" lang="en-US" sz="1000" b="1"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a:p>
            <a:pPr marL="363538" marR="0" lvl="1" indent="-363538" algn="l" defTabSz="914400" rtl="0" eaLnBrk="1" fontAlgn="base" latinLnBrk="0" hangingPunct="1">
              <a:lnSpc>
                <a:spcPct val="100000"/>
              </a:lnSpc>
              <a:spcBef>
                <a:spcPct val="20000"/>
              </a:spcBef>
              <a:spcAft>
                <a:spcPct val="0"/>
              </a:spcAft>
              <a:buClr>
                <a:srgbClr val="CCB400"/>
              </a:buClr>
              <a:buSzPct val="70000"/>
              <a:buFont typeface="Wingdings" charset="0"/>
              <a:buChar char=""/>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How does Jeremiah</a:t>
            </a:r>
            <a:r>
              <a:rPr kumimoji="0" lang="mr-IN" altLang="ja-JP" sz="28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s costly service convict you of what you need to do to be more faithful and obedient to God?</a:t>
            </a:r>
          </a:p>
          <a:p>
            <a:pPr marL="363538" marR="0" lvl="1" indent="-363538" algn="l" defTabSz="914400" rtl="0" eaLnBrk="1" fontAlgn="base" latinLnBrk="0" hangingPunct="1">
              <a:lnSpc>
                <a:spcPct val="100000"/>
              </a:lnSpc>
              <a:spcBef>
                <a:spcPct val="20000"/>
              </a:spcBef>
              <a:spcAft>
                <a:spcPct val="0"/>
              </a:spcAft>
              <a:buClr>
                <a:srgbClr val="CCB400"/>
              </a:buClr>
              <a:buSzPct val="70000"/>
              <a:buFontTx/>
              <a:buNone/>
              <a:tabLst/>
              <a:defRPr/>
            </a:pP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p:txBody>
      </p:sp>
      <p:pic>
        <p:nvPicPr>
          <p:cNvPr id="249858"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410200" y="1905000"/>
            <a:ext cx="3641725" cy="2324100"/>
          </a:xfrm>
          <a:prstGeom prst="rect">
            <a:avLst/>
          </a:prstGeom>
          <a:noFill/>
          <a:ln w="10160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249859" name="Rectangle 7"/>
          <p:cNvSpPr>
            <a:spLocks noChangeArrowheads="1"/>
          </p:cNvSpPr>
          <p:nvPr/>
        </p:nvSpPr>
        <p:spPr bwMode="auto">
          <a:xfrm>
            <a:off x="246063" y="4456113"/>
            <a:ext cx="8429625" cy="954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63538" marR="0" lvl="1" indent="-363538" algn="l" defTabSz="914400" rtl="0" eaLnBrk="1" fontAlgn="base" latinLnBrk="0" hangingPunct="1">
              <a:lnSpc>
                <a:spcPct val="100000"/>
              </a:lnSpc>
              <a:spcBef>
                <a:spcPct val="20000"/>
              </a:spcBef>
              <a:spcAft>
                <a:spcPct val="0"/>
              </a:spcAft>
              <a:buClr>
                <a:srgbClr val="CCB400"/>
              </a:buClr>
              <a:buSzPct val="70000"/>
              <a:buFont typeface="Wingdings" charset="0"/>
              <a:buChar char=""/>
              <a:tabLst/>
              <a:defRPr/>
            </a:pPr>
            <a:r>
              <a:rPr kumimoji="0" lang="en-US" sz="2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rPr>
              <a:t>Do you question your calling? Do you resent the task God has given you to do?</a:t>
            </a:r>
            <a:endParaRPr kumimoji="0" lang="en-GB" sz="2800" b="1"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249860" name="Title 5"/>
          <p:cNvSpPr>
            <a:spLocks noGrp="1"/>
          </p:cNvSpPr>
          <p:nvPr>
            <p:ph type="title"/>
          </p:nvPr>
        </p:nvSpPr>
        <p:spPr/>
        <p:txBody>
          <a:bodyPr/>
          <a:lstStyle/>
          <a:p>
            <a:pPr eaLnBrk="1" hangingPunct="1"/>
            <a:r>
              <a:rPr lang="en-US" sz="4000" b="1">
                <a:solidFill>
                  <a:schemeClr val="tx1"/>
                </a:solidFill>
                <a:latin typeface="Arial" charset="0"/>
                <a:ea typeface="ＭＳ Ｐゴシック" charset="0"/>
                <a:cs typeface="Arial" charset="0"/>
              </a:rPr>
              <a:t>Are You Like Jeremiah?</a:t>
            </a:r>
            <a:endParaRPr lang="en-US">
              <a:solidFill>
                <a:srgbClr val="7B9899"/>
              </a:solidFill>
              <a:latin typeface="Georgia" charset="0"/>
              <a:ea typeface="ＭＳ Ｐゴシック" charset="0"/>
              <a:cs typeface="ＭＳ Ｐゴシック" charset="0"/>
            </a:endParaRPr>
          </a:p>
        </p:txBody>
      </p:sp>
    </p:spTree>
    <p:extLst>
      <p:ext uri="{BB962C8B-B14F-4D97-AF65-F5344CB8AC3E}">
        <p14:creationId xmlns:p14="http://schemas.microsoft.com/office/powerpoint/2010/main" val="3132430139"/>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1" name="Title 3"/>
          <p:cNvSpPr>
            <a:spLocks noGrp="1"/>
          </p:cNvSpPr>
          <p:nvPr>
            <p:ph type="title"/>
          </p:nvPr>
        </p:nvSpPr>
        <p:spPr>
          <a:xfrm>
            <a:off x="76200" y="762000"/>
            <a:ext cx="2895600" cy="1600200"/>
          </a:xfrm>
        </p:spPr>
        <p:txBody>
          <a:bodyPr/>
          <a:lstStyle/>
          <a:p>
            <a:pPr algn="ctr"/>
            <a:r>
              <a:rPr lang="en-US" sz="2800">
                <a:latin typeface="Arial" charset="0"/>
                <a:ea typeface="ＭＳ Ｐゴシック" charset="0"/>
                <a:cs typeface="Arial" charset="0"/>
              </a:rPr>
              <a:t>APPLICATION #2: ARE YOU LIKE JUDAH? </a:t>
            </a:r>
          </a:p>
        </p:txBody>
      </p:sp>
      <p:pic>
        <p:nvPicPr>
          <p:cNvPr id="250882" name="Picture 3"/>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000500" y="785813"/>
            <a:ext cx="3819525" cy="5429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0883" name="Title 3"/>
          <p:cNvSpPr txBox="1">
            <a:spLocks/>
          </p:cNvSpPr>
          <p:nvPr/>
        </p:nvSpPr>
        <p:spPr bwMode="auto">
          <a:xfrm>
            <a:off x="152400" y="2819400"/>
            <a:ext cx="2895600"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b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If we choose to continue to sin we</a:t>
            </a:r>
            <a:r>
              <a:rPr kumimoji="0" lang="mr-IN"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8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ll</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eventually come to the point where God</a:t>
            </a:r>
            <a:r>
              <a:rPr kumimoji="0" lang="mr-IN"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discipline is inevitable.</a:t>
            </a:r>
          </a:p>
        </p:txBody>
      </p:sp>
    </p:spTree>
    <p:extLst>
      <p:ext uri="{BB962C8B-B14F-4D97-AF65-F5344CB8AC3E}">
        <p14:creationId xmlns:p14="http://schemas.microsoft.com/office/powerpoint/2010/main" val="1464158534"/>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Title 4"/>
          <p:cNvSpPr>
            <a:spLocks noGrp="1"/>
          </p:cNvSpPr>
          <p:nvPr>
            <p:ph type="title"/>
          </p:nvPr>
        </p:nvSpPr>
        <p:spPr/>
        <p:txBody>
          <a:bodyPr/>
          <a:lstStyle/>
          <a:p>
            <a:r>
              <a:rPr lang="en-US" sz="4000" b="1" dirty="0">
                <a:solidFill>
                  <a:schemeClr val="tx1"/>
                </a:solidFill>
                <a:latin typeface="Arial" charset="0"/>
                <a:ea typeface="ＭＳ Ｐゴシック" charset="0"/>
                <a:cs typeface="Arial" charset="0"/>
              </a:rPr>
              <a:t>Judah</a:t>
            </a:r>
            <a:r>
              <a:rPr lang="mr-IN" altLang="ja-JP" sz="4000" b="1" dirty="0">
                <a:solidFill>
                  <a:schemeClr val="tx1"/>
                </a:solidFill>
                <a:latin typeface="Arial" charset="0"/>
                <a:ea typeface="ＭＳ Ｐゴシック" charset="0"/>
                <a:cs typeface="Arial" charset="0"/>
              </a:rPr>
              <a:t>'</a:t>
            </a:r>
            <a:r>
              <a:rPr lang="en-US" sz="4000" b="1" dirty="0">
                <a:solidFill>
                  <a:schemeClr val="tx1"/>
                </a:solidFill>
                <a:latin typeface="Arial" charset="0"/>
                <a:ea typeface="ＭＳ Ｐゴシック" charset="0"/>
                <a:cs typeface="Arial" charset="0"/>
              </a:rPr>
              <a:t>s Sin</a:t>
            </a:r>
          </a:p>
        </p:txBody>
      </p:sp>
      <p:sp>
        <p:nvSpPr>
          <p:cNvPr id="251907" name="Rectangle 5"/>
          <p:cNvSpPr>
            <a:spLocks noChangeArrowheads="1"/>
          </p:cNvSpPr>
          <p:nvPr/>
        </p:nvSpPr>
        <p:spPr bwMode="auto">
          <a:xfrm>
            <a:off x="5048250" y="1928813"/>
            <a:ext cx="3638550" cy="4400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Animals observe  God</a:t>
            </a:r>
            <a:r>
              <a:rPr kumimoji="0" lang="mr-IN" altLang="ja-JP"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s laws but not God</a:t>
            </a:r>
            <a:r>
              <a:rPr kumimoji="0" lang="mr-IN" altLang="ja-JP"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s people.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People act as though they have never heard His laws.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660066"/>
                </a:solidFill>
                <a:effectLst/>
                <a:uLnTx/>
                <a:uFillTx/>
                <a:latin typeface="Arial" charset="0"/>
                <a:ea typeface="ＭＳ Ｐゴシック" charset="0"/>
                <a:cs typeface="ＭＳ Ｐゴシック" charset="0"/>
              </a:rPr>
              <a:t>Jeremiah 8:7 </a:t>
            </a:r>
            <a:r>
              <a:rPr kumimoji="0" lang="en-US" sz="2400" b="1" i="0" u="none" strike="noStrike" kern="1200" cap="none" spc="0" normalizeH="0" baseline="0" noProof="0" dirty="0">
                <a:ln>
                  <a:noFill/>
                </a:ln>
                <a:solidFill>
                  <a:srgbClr val="660066"/>
                </a:solidFill>
                <a:effectLst/>
                <a:uLnTx/>
                <a:uFillTx/>
                <a:latin typeface="Arial" charset="0"/>
                <a:ea typeface="ＭＳ Ｐゴシック" charset="0"/>
                <a:cs typeface="ＭＳ Ｐゴシック" charset="0"/>
              </a:rPr>
              <a:t>NLT</a:t>
            </a:r>
            <a:endParaRPr kumimoji="0" lang="en-GB" sz="2800" b="1" i="0" u="none" strike="noStrike" kern="1200" cap="none" spc="0" normalizeH="0" baseline="0" noProof="0" dirty="0">
              <a:ln>
                <a:noFill/>
              </a:ln>
              <a:solidFill>
                <a:srgbClr val="660066"/>
              </a:solidFill>
              <a:effectLst/>
              <a:uLnTx/>
              <a:uFillTx/>
              <a:latin typeface="Arial" charset="0"/>
              <a:ea typeface="ＭＳ Ｐゴシック" charset="0"/>
              <a:cs typeface="ＭＳ Ｐゴシック" charset="0"/>
            </a:endParaRPr>
          </a:p>
        </p:txBody>
      </p:sp>
      <p:sp>
        <p:nvSpPr>
          <p:cNvPr id="2" name="TextBox 1"/>
          <p:cNvSpPr txBox="1"/>
          <p:nvPr/>
        </p:nvSpPr>
        <p:spPr>
          <a:xfrm>
            <a:off x="301626" y="1826942"/>
            <a:ext cx="4533582" cy="3416320"/>
          </a:xfrm>
          <a:prstGeom prst="rect">
            <a:avLst/>
          </a:prstGeom>
          <a:solidFill>
            <a:srgbClr val="3333CC"/>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a:ln>
                  <a:noFill/>
                </a:ln>
                <a:solidFill>
                  <a:prstClr val="white"/>
                </a:solidFill>
                <a:effectLst/>
                <a:uLnTx/>
                <a:uFillTx/>
                <a:latin typeface="Arial"/>
                <a:ea typeface="+mn-ea"/>
                <a:cs typeface="Arial"/>
              </a:rPr>
              <a:t>"Even the stork that flies across the sky knows the time of her migration, as do the turtledove, the swallow, and the crane. They all return at the proper time each year.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SG" sz="2400" b="1" i="0" u="none" strike="noStrike" kern="1200" cap="none" spc="0" normalizeH="0" baseline="0" noProof="0">
              <a:ln>
                <a:noFill/>
              </a:ln>
              <a:solidFill>
                <a:prstClr val="white"/>
              </a:solidFill>
              <a:effectLst/>
              <a:uLnTx/>
              <a:uFillTx/>
              <a:latin typeface="Arial"/>
              <a:ea typeface="+mn-ea"/>
              <a:cs typeface="Arial"/>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SG" sz="2400" b="1" i="0" u="none" strike="noStrike" kern="1200" cap="none" spc="0" normalizeH="0" baseline="0" noProof="0">
                <a:ln>
                  <a:noFill/>
                </a:ln>
                <a:solidFill>
                  <a:prstClr val="white"/>
                </a:solidFill>
                <a:effectLst/>
                <a:uLnTx/>
                <a:uFillTx/>
                <a:latin typeface="Arial"/>
                <a:ea typeface="+mn-ea"/>
                <a:cs typeface="Arial"/>
              </a:rPr>
              <a:t>But not my people! They do not know the </a:t>
            </a:r>
            <a:r>
              <a:rPr kumimoji="0" lang="en-SG" sz="2000" b="1" i="0" u="none" strike="noStrike" kern="1200" cap="none" spc="0" normalizeH="0" baseline="0" noProof="0">
                <a:ln>
                  <a:noFill/>
                </a:ln>
                <a:solidFill>
                  <a:prstClr val="white"/>
                </a:solidFill>
                <a:effectLst/>
                <a:uLnTx/>
                <a:uFillTx/>
                <a:latin typeface="Arial"/>
                <a:ea typeface="+mn-ea"/>
                <a:cs typeface="Arial"/>
              </a:rPr>
              <a:t>LORD’s</a:t>
            </a:r>
            <a:r>
              <a:rPr kumimoji="0" lang="en-SG" sz="2400" b="1" i="0" u="none" strike="noStrike" kern="1200" cap="none" spc="0" normalizeH="0" baseline="0" noProof="0">
                <a:ln>
                  <a:noFill/>
                </a:ln>
                <a:solidFill>
                  <a:prstClr val="white"/>
                </a:solidFill>
                <a:effectLst/>
                <a:uLnTx/>
                <a:uFillTx/>
                <a:latin typeface="Arial"/>
                <a:ea typeface="+mn-ea"/>
                <a:cs typeface="Arial"/>
              </a:rPr>
              <a:t> laws."</a:t>
            </a:r>
            <a:endParaRPr kumimoji="0" lang="en-US" sz="2400" b="1" i="0" u="none" strike="noStrike" kern="1200" cap="none" spc="0" normalizeH="0" baseline="0" noProof="0">
              <a:ln>
                <a:noFill/>
              </a:ln>
              <a:solidFill>
                <a:prstClr val="white"/>
              </a:solidFill>
              <a:effectLst/>
              <a:uLnTx/>
              <a:uFillTx/>
              <a:latin typeface="Arial"/>
              <a:ea typeface="+mn-ea"/>
              <a:cs typeface="Arial"/>
            </a:endParaRPr>
          </a:p>
        </p:txBody>
      </p:sp>
    </p:spTree>
    <p:extLst>
      <p:ext uri="{BB962C8B-B14F-4D97-AF65-F5344CB8AC3E}">
        <p14:creationId xmlns:p14="http://schemas.microsoft.com/office/powerpoint/2010/main" val="1361817671"/>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Title 4"/>
          <p:cNvSpPr>
            <a:spLocks noGrp="1"/>
          </p:cNvSpPr>
          <p:nvPr>
            <p:ph type="title"/>
          </p:nvPr>
        </p:nvSpPr>
        <p:spPr>
          <a:xfrm>
            <a:off x="838200" y="76200"/>
            <a:ext cx="7696200" cy="1219200"/>
          </a:xfrm>
        </p:spPr>
        <p:txBody>
          <a:bodyPr/>
          <a:lstStyle/>
          <a:p>
            <a:r>
              <a:rPr lang="en-US" sz="3600" b="1" dirty="0">
                <a:solidFill>
                  <a:schemeClr val="tx1"/>
                </a:solidFill>
                <a:latin typeface="Arial" charset="0"/>
                <a:ea typeface="ＭＳ Ｐゴシック" charset="0"/>
                <a:cs typeface="Arial" charset="0"/>
              </a:rPr>
              <a:t>Judah</a:t>
            </a:r>
            <a:r>
              <a:rPr lang="mr-IN" altLang="ja-JP" sz="3600" b="1" dirty="0">
                <a:solidFill>
                  <a:schemeClr val="tx1"/>
                </a:solidFill>
                <a:latin typeface="Arial" charset="0"/>
                <a:ea typeface="ＭＳ Ｐゴシック" charset="0"/>
                <a:cs typeface="Arial" charset="0"/>
              </a:rPr>
              <a:t>'</a:t>
            </a:r>
            <a:r>
              <a:rPr lang="en-US" sz="3600" b="1" dirty="0">
                <a:solidFill>
                  <a:schemeClr val="tx1"/>
                </a:solidFill>
                <a:latin typeface="Arial" charset="0"/>
                <a:ea typeface="ＭＳ Ｐゴシック" charset="0"/>
                <a:cs typeface="Arial" charset="0"/>
              </a:rPr>
              <a:t>s Sin Eventually Resulted in God</a:t>
            </a:r>
            <a:r>
              <a:rPr lang="mr-IN" altLang="ja-JP" sz="3600" b="1" dirty="0">
                <a:solidFill>
                  <a:schemeClr val="tx1"/>
                </a:solidFill>
                <a:latin typeface="Arial" charset="0"/>
                <a:ea typeface="ＭＳ Ｐゴシック" charset="0"/>
                <a:cs typeface="Arial" charset="0"/>
              </a:rPr>
              <a:t>'</a:t>
            </a:r>
            <a:r>
              <a:rPr lang="en-US" sz="3600" b="1" dirty="0">
                <a:solidFill>
                  <a:schemeClr val="tx1"/>
                </a:solidFill>
                <a:latin typeface="Arial" charset="0"/>
                <a:ea typeface="ＭＳ Ｐゴシック" charset="0"/>
                <a:cs typeface="Arial" charset="0"/>
              </a:rPr>
              <a:t>s Discipline</a:t>
            </a:r>
          </a:p>
        </p:txBody>
      </p:sp>
      <p:sp>
        <p:nvSpPr>
          <p:cNvPr id="253954" name="Rectangle 5"/>
          <p:cNvSpPr>
            <a:spLocks noChangeArrowheads="1"/>
          </p:cNvSpPr>
          <p:nvPr/>
        </p:nvSpPr>
        <p:spPr bwMode="auto">
          <a:xfrm>
            <a:off x="214313" y="1443038"/>
            <a:ext cx="4814887" cy="5200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63538" marR="0" lvl="1" indent="-363538" algn="l" defTabSz="914400" rtl="0" eaLnBrk="1" fontAlgn="base" latinLnBrk="0" hangingPunct="1">
              <a:lnSpc>
                <a:spcPct val="100000"/>
              </a:lnSpc>
              <a:spcBef>
                <a:spcPct val="0"/>
              </a:spcBef>
              <a:spcAft>
                <a:spcPct val="0"/>
              </a:spcAft>
              <a:buClrTx/>
              <a:buSzTx/>
              <a:buFont typeface="Georgia" charset="0"/>
              <a:buAutoNum type="arabicPeriod"/>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Judah</a:t>
            </a:r>
            <a:r>
              <a:rPr kumimoji="0" lang="mr-IN" altLang="ja-JP"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s kings and leaders were judged and punished. </a:t>
            </a:r>
            <a:r>
              <a:rPr kumimoji="0" lang="en-US" sz="2800" b="1" i="0" u="none" strike="noStrike" kern="1200" cap="none" spc="0" normalizeH="0" baseline="0" noProof="0" dirty="0">
                <a:ln>
                  <a:noFill/>
                </a:ln>
                <a:solidFill>
                  <a:srgbClr val="660066"/>
                </a:solidFill>
                <a:effectLst/>
                <a:uLnTx/>
                <a:uFillTx/>
                <a:latin typeface="Arial" charset="0"/>
                <a:ea typeface="ＭＳ Ｐゴシック" charset="0"/>
                <a:cs typeface="ＭＳ Ｐゴシック" charset="0"/>
              </a:rPr>
              <a:t>Jeremiah 22</a:t>
            </a:r>
          </a:p>
          <a:p>
            <a:pPr marL="363538" marR="0" lvl="0" indent="-363538"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a:p>
            <a:pPr marL="363538" marR="0" lvl="0" indent="-363538"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2.	Jews endured 70 years of Babylonian exile. 	</a:t>
            </a:r>
            <a:r>
              <a:rPr kumimoji="0" lang="en-US" sz="2800" b="1" i="0" u="none" strike="noStrike" kern="1200" cap="none" spc="0" normalizeH="0" baseline="0" noProof="0" dirty="0">
                <a:ln>
                  <a:noFill/>
                </a:ln>
                <a:solidFill>
                  <a:srgbClr val="660066"/>
                </a:solidFill>
                <a:effectLst/>
                <a:uLnTx/>
                <a:uFillTx/>
                <a:latin typeface="Arial" charset="0"/>
                <a:ea typeface="ＭＳ Ｐゴシック" charset="0"/>
                <a:cs typeface="ＭＳ Ｐゴシック" charset="0"/>
              </a:rPr>
              <a:t>Jeremiah 25:11</a:t>
            </a:r>
          </a:p>
          <a:p>
            <a:pPr marL="363538" marR="0" lvl="1" indent="-363538"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a:p>
            <a:pPr marL="363538" marR="0" lvl="1" indent="-363538" algn="l" defTabSz="914400" rtl="0" eaLnBrk="1" fontAlgn="base" latinLnBrk="0" hangingPunct="1">
              <a:lnSpc>
                <a:spcPct val="100000"/>
              </a:lnSpc>
              <a:spcBef>
                <a:spcPct val="0"/>
              </a:spcBef>
              <a:spcAft>
                <a:spcPct val="0"/>
              </a:spcAft>
              <a:buClrTx/>
              <a:buSzTx/>
              <a:buFontTx/>
              <a:buAutoNum type="arabicPeriod" startAt="3"/>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God also judged nations that persecuted Judah. </a:t>
            </a:r>
          </a:p>
          <a:p>
            <a:pPr marL="363538" marR="0" lvl="1" indent="-363538"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D16349"/>
                </a:solidFill>
                <a:effectLst/>
                <a:uLnTx/>
                <a:uFillTx/>
                <a:latin typeface="Arial" charset="0"/>
                <a:ea typeface="ＭＳ Ｐゴシック" charset="0"/>
                <a:cs typeface="ＭＳ Ｐゴシック" charset="0"/>
              </a:rPr>
              <a:t>	</a:t>
            </a:r>
            <a:r>
              <a:rPr kumimoji="0" lang="en-US" sz="2800" b="1" i="0" u="none" strike="noStrike" kern="1200" cap="none" spc="0" normalizeH="0" baseline="0" noProof="0" dirty="0">
                <a:ln>
                  <a:noFill/>
                </a:ln>
                <a:solidFill>
                  <a:srgbClr val="660066"/>
                </a:solidFill>
                <a:effectLst/>
                <a:uLnTx/>
                <a:uFillTx/>
                <a:latin typeface="Arial" charset="0"/>
                <a:ea typeface="ＭＳ Ｐゴシック" charset="0"/>
                <a:cs typeface="ＭＳ Ｐゴシック" charset="0"/>
              </a:rPr>
              <a:t>Jeremiah 46–51</a:t>
            </a:r>
          </a:p>
          <a:p>
            <a:pPr marL="363538" marR="0" lvl="0" indent="-363538"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p:txBody>
      </p:sp>
      <p:pic>
        <p:nvPicPr>
          <p:cNvPr id="25395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72063" y="2000250"/>
            <a:ext cx="3260725" cy="3357563"/>
          </a:xfrm>
          <a:prstGeom prst="rect">
            <a:avLst/>
          </a:prstGeom>
          <a:noFill/>
          <a:ln w="101600">
            <a:solidFill>
              <a:schemeClr val="bg2"/>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575386150"/>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4"/>
          <p:cNvSpPr>
            <a:spLocks noGrp="1"/>
          </p:cNvSpPr>
          <p:nvPr>
            <p:ph type="title"/>
          </p:nvPr>
        </p:nvSpPr>
        <p:spPr>
          <a:xfrm>
            <a:off x="285750" y="241300"/>
            <a:ext cx="8534400" cy="758825"/>
          </a:xfrm>
        </p:spPr>
        <p:txBody>
          <a:bodyPr/>
          <a:lstStyle/>
          <a:p>
            <a:r>
              <a:rPr lang="en-US" sz="4000" b="1">
                <a:solidFill>
                  <a:schemeClr val="tx1"/>
                </a:solidFill>
                <a:latin typeface="Arial" charset="0"/>
                <a:ea typeface="ＭＳ Ｐゴシック" charset="0"/>
                <a:cs typeface="Arial" charset="0"/>
              </a:rPr>
              <a:t>Are You Like Judah?</a:t>
            </a:r>
          </a:p>
        </p:txBody>
      </p:sp>
      <p:sp>
        <p:nvSpPr>
          <p:cNvPr id="256002" name="Rectangle 3"/>
          <p:cNvSpPr txBox="1">
            <a:spLocks noChangeArrowheads="1"/>
          </p:cNvSpPr>
          <p:nvPr/>
        </p:nvSpPr>
        <p:spPr bwMode="auto">
          <a:xfrm>
            <a:off x="123825" y="1928813"/>
            <a:ext cx="5286375" cy="3981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363538" indent="-36353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63538" marR="0" lvl="0" indent="-363538" algn="l" defTabSz="914400" rtl="0" eaLnBrk="1" fontAlgn="base" latinLnBrk="0" hangingPunct="1">
              <a:lnSpc>
                <a:spcPct val="100000"/>
              </a:lnSpc>
              <a:spcBef>
                <a:spcPct val="20000"/>
              </a:spcBef>
              <a:spcAft>
                <a:spcPct val="0"/>
              </a:spcAft>
              <a:buClr>
                <a:srgbClr val="D16349"/>
              </a:buClr>
              <a:buSzPct val="85000"/>
              <a:buFontTx/>
              <a:buNone/>
              <a:tabLst/>
              <a:defRPr/>
            </a:pPr>
            <a:endParaRPr kumimoji="0" lang="en-US" sz="1000" b="1"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a:p>
            <a:pPr marL="363538" marR="0" lvl="1" indent="-363538" algn="l" defTabSz="914400" rtl="0" eaLnBrk="1" fontAlgn="base" latinLnBrk="0" hangingPunct="1">
              <a:lnSpc>
                <a:spcPct val="100000"/>
              </a:lnSpc>
              <a:spcBef>
                <a:spcPct val="20000"/>
              </a:spcBef>
              <a:spcAft>
                <a:spcPct val="0"/>
              </a:spcAft>
              <a:buClr>
                <a:srgbClr val="CCB400"/>
              </a:buClr>
              <a:buSzPct val="70000"/>
              <a:buFont typeface="Wingdings" charset="0"/>
              <a:buChar char=""/>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In what area of your life do you continue in sin or resist repenting?</a:t>
            </a:r>
          </a:p>
          <a:p>
            <a:pPr marL="363538" marR="0" lvl="1" indent="-363538" algn="l" defTabSz="914400" rtl="0" eaLnBrk="1" fontAlgn="base" latinLnBrk="0" hangingPunct="1">
              <a:lnSpc>
                <a:spcPct val="100000"/>
              </a:lnSpc>
              <a:spcBef>
                <a:spcPct val="20000"/>
              </a:spcBef>
              <a:spcAft>
                <a:spcPct val="0"/>
              </a:spcAft>
              <a:buClr>
                <a:srgbClr val="CCB400"/>
              </a:buClr>
              <a:buSzPct val="70000"/>
              <a:buFontTx/>
              <a:buNone/>
              <a:tabLst/>
              <a:defRPr/>
            </a:pP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a:p>
            <a:pPr marL="363538" marR="0" lvl="1" indent="-363538" algn="l" defTabSz="914400" rtl="0" eaLnBrk="1" fontAlgn="base" latinLnBrk="0" hangingPunct="1">
              <a:lnSpc>
                <a:spcPct val="100000"/>
              </a:lnSpc>
              <a:spcBef>
                <a:spcPct val="20000"/>
              </a:spcBef>
              <a:spcAft>
                <a:spcPct val="0"/>
              </a:spcAft>
              <a:buClr>
                <a:srgbClr val="CCB400"/>
              </a:buClr>
              <a:buSzPct val="70000"/>
              <a:buFont typeface="Wingdings" charset="0"/>
              <a:buChar char=""/>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Do you accept God</a:t>
            </a:r>
            <a:r>
              <a:rPr kumimoji="0" lang="mr-IN" altLang="ja-JP" sz="28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s just discipline? </a:t>
            </a:r>
            <a:endParaRPr kumimoji="0" lang="en-GB" sz="2800" b="1" i="0" u="none" strike="noStrike" kern="1200" cap="none" spc="0" normalizeH="0" baseline="0" noProof="0" dirty="0">
              <a:ln>
                <a:noFill/>
              </a:ln>
              <a:solidFill>
                <a:prstClr val="black"/>
              </a:solidFill>
              <a:effectLst/>
              <a:uLnTx/>
              <a:uFillTx/>
              <a:latin typeface="Arial" charset="0"/>
              <a:ea typeface="ＭＳ Ｐゴシック" charset="0"/>
              <a:cs typeface="Arial" charset="0"/>
            </a:endParaRPr>
          </a:p>
        </p:txBody>
      </p:sp>
      <p:pic>
        <p:nvPicPr>
          <p:cNvPr id="256003"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00688" y="1724025"/>
            <a:ext cx="3071812" cy="4205288"/>
          </a:xfrm>
          <a:prstGeom prst="rect">
            <a:avLst/>
          </a:prstGeom>
          <a:noFill/>
          <a:ln w="10160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235956115"/>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3"/>
          <p:cNvSpPr>
            <a:spLocks noGrp="1"/>
          </p:cNvSpPr>
          <p:nvPr>
            <p:ph type="title"/>
          </p:nvPr>
        </p:nvSpPr>
        <p:spPr>
          <a:xfrm>
            <a:off x="76200" y="1143000"/>
            <a:ext cx="3019425" cy="1905000"/>
          </a:xfrm>
        </p:spPr>
        <p:txBody>
          <a:bodyPr/>
          <a:lstStyle/>
          <a:p>
            <a:pPr algn="ctr"/>
            <a:r>
              <a:rPr lang="en-US" sz="2800">
                <a:latin typeface="Arial" charset="0"/>
                <a:ea typeface="ＭＳ Ｐゴシック" charset="0"/>
                <a:cs typeface="Arial" charset="0"/>
              </a:rPr>
              <a:t>APPLICATION #3: ARE YOU LIKE THE FAITHFUL REMNANT?</a:t>
            </a:r>
          </a:p>
        </p:txBody>
      </p:sp>
      <p:pic>
        <p:nvPicPr>
          <p:cNvPr id="257026"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071938" y="785813"/>
            <a:ext cx="3714750" cy="523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7027" name="Title 3"/>
          <p:cNvSpPr txBox="1">
            <a:spLocks/>
          </p:cNvSpPr>
          <p:nvPr/>
        </p:nvSpPr>
        <p:spPr bwMode="auto">
          <a:xfrm>
            <a:off x="76200" y="3200400"/>
            <a:ext cx="29718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b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b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b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b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There is hope after discipline because God</a:t>
            </a:r>
            <a:r>
              <a:rPr kumimoji="0" lang="mr-IN" altLang="ja-JP"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28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justice is balanced with mercy and faithfulness.</a:t>
            </a:r>
          </a:p>
        </p:txBody>
      </p:sp>
    </p:spTree>
    <p:extLst>
      <p:ext uri="{BB962C8B-B14F-4D97-AF65-F5344CB8AC3E}">
        <p14:creationId xmlns:p14="http://schemas.microsoft.com/office/powerpoint/2010/main" val="2261036118"/>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4"/>
          <p:cNvSpPr>
            <a:spLocks noGrp="1"/>
          </p:cNvSpPr>
          <p:nvPr>
            <p:ph type="title"/>
          </p:nvPr>
        </p:nvSpPr>
        <p:spPr>
          <a:xfrm>
            <a:off x="301625" y="152400"/>
            <a:ext cx="8534400" cy="758825"/>
          </a:xfrm>
        </p:spPr>
        <p:txBody>
          <a:bodyPr/>
          <a:lstStyle/>
          <a:p>
            <a:r>
              <a:rPr lang="en-US" sz="3600" b="1">
                <a:solidFill>
                  <a:srgbClr val="660066"/>
                </a:solidFill>
                <a:latin typeface="Arial" charset="0"/>
                <a:ea typeface="ＭＳ Ｐゴシック" charset="0"/>
                <a:cs typeface="Arial" charset="0"/>
              </a:rPr>
              <a:t>Nature of Judgment in Jeremiah</a:t>
            </a:r>
            <a:endParaRPr lang="en-US" sz="3200" b="1">
              <a:solidFill>
                <a:srgbClr val="660066"/>
              </a:solidFill>
              <a:latin typeface="Arial" charset="0"/>
              <a:ea typeface="ＭＳ Ｐゴシック" charset="0"/>
              <a:cs typeface="Arial" charset="0"/>
            </a:endParaRPr>
          </a:p>
        </p:txBody>
      </p:sp>
      <p:sp>
        <p:nvSpPr>
          <p:cNvPr id="258050" name="Rectangle 5"/>
          <p:cNvSpPr>
            <a:spLocks noChangeArrowheads="1"/>
          </p:cNvSpPr>
          <p:nvPr/>
        </p:nvSpPr>
        <p:spPr bwMode="auto">
          <a:xfrm>
            <a:off x="381000" y="1595438"/>
            <a:ext cx="5257800" cy="421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363538" marR="0" lvl="0" indent="-363538" algn="l"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a:p>
            <a:pPr marL="363538" marR="0" lvl="0" indent="-363538"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1. </a:t>
            </a:r>
            <a:r>
              <a:rPr kumimoji="0" lang="en-US" sz="2800" b="1" i="0" u="sng"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Against both </a:t>
            </a: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Judah and </a:t>
            </a: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sym typeface="Wingdings" charset="0"/>
              </a:rPr>
              <a:t>Gentile Nations</a:t>
            </a:r>
          </a:p>
          <a:p>
            <a:pPr marL="363538" marR="0" lvl="0" indent="-363538"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endParaRPr>
          </a:p>
          <a:p>
            <a:pPr marL="363538" marR="0" lvl="0" indent="-363538"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2. </a:t>
            </a:r>
            <a:r>
              <a:rPr kumimoji="0" lang="en-US" sz="2800" b="1" i="0" u="sng"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Reveals God</a:t>
            </a:r>
            <a:r>
              <a:rPr kumimoji="0" lang="mr-IN" altLang="ja-JP"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a:t>
            </a: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s justice, sovereignty, faithfulness and mercy</a:t>
            </a:r>
          </a:p>
          <a:p>
            <a:pPr marL="363538" marR="0" lvl="0" indent="-363538" algn="l" defTabSz="914400" rtl="0" eaLnBrk="1" fontAlgn="base"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sym typeface="Wingdings" charset="0"/>
            </a:endParaRPr>
          </a:p>
          <a:p>
            <a:pPr marL="363538" marR="0" lvl="0" indent="-363538"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3. </a:t>
            </a:r>
            <a:r>
              <a:rPr kumimoji="0" lang="en-US" sz="2800" b="1" i="0" u="sng"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Balanced </a:t>
            </a: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rPr>
              <a:t>with h</a:t>
            </a:r>
            <a:r>
              <a:rPr kumimoji="0" lang="en-US"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sym typeface="Wingdings" charset="0"/>
              </a:rPr>
              <a:t>ope in New Covenant and Restoration</a:t>
            </a:r>
            <a:endParaRPr kumimoji="0" lang="en-GB" sz="2800" b="1" i="0" u="none" strike="noStrike" kern="1200" cap="none" spc="0" normalizeH="0" baseline="0" noProof="0" dirty="0">
              <a:ln>
                <a:noFill/>
              </a:ln>
              <a:solidFill>
                <a:prstClr val="black"/>
              </a:solidFill>
              <a:effectLst/>
              <a:uLnTx/>
              <a:uFillTx/>
              <a:latin typeface="Arial" charset="0"/>
              <a:ea typeface="ＭＳ Ｐゴシック" charset="0"/>
              <a:cs typeface="ＭＳ Ｐゴシック" charset="0"/>
              <a:sym typeface="Wingdings" charset="0"/>
            </a:endParaRPr>
          </a:p>
        </p:txBody>
      </p:sp>
      <p:pic>
        <p:nvPicPr>
          <p:cNvPr id="258051"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86438" y="1928813"/>
            <a:ext cx="2951162" cy="2714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0376140"/>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3"/>
          <p:cNvSpPr txBox="1">
            <a:spLocks noChangeArrowheads="1"/>
          </p:cNvSpPr>
          <p:nvPr/>
        </p:nvSpPr>
        <p:spPr bwMode="auto">
          <a:xfrm>
            <a:off x="250825" y="2000250"/>
            <a:ext cx="4702175" cy="3714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363538" indent="-363538"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63538" marR="0" lvl="0" indent="-363538" algn="l" defTabSz="914400" rtl="0" eaLnBrk="1" fontAlgn="base" latinLnBrk="0" hangingPunct="1">
              <a:lnSpc>
                <a:spcPct val="100000"/>
              </a:lnSpc>
              <a:spcBef>
                <a:spcPct val="20000"/>
              </a:spcBef>
              <a:spcAft>
                <a:spcPct val="0"/>
              </a:spcAft>
              <a:buClr>
                <a:srgbClr val="D16349"/>
              </a:buClr>
              <a:buSzPct val="85000"/>
              <a:buFontTx/>
              <a:buNone/>
              <a:tabLst/>
              <a:defRPr/>
            </a:pPr>
            <a:endParaRPr kumimoji="0" lang="en-US" sz="1000" b="1" i="0" u="none" strike="noStrike" kern="1200" cap="none" spc="0" normalizeH="0" baseline="0" noProof="0">
              <a:ln>
                <a:noFill/>
              </a:ln>
              <a:solidFill>
                <a:prstClr val="black"/>
              </a:solidFill>
              <a:effectLst/>
              <a:uLnTx/>
              <a:uFillTx/>
              <a:latin typeface="Arial" charset="0"/>
              <a:ea typeface="ＭＳ Ｐゴシック" charset="0"/>
              <a:cs typeface="Arial" charset="0"/>
            </a:endParaRPr>
          </a:p>
          <a:p>
            <a:pPr marL="363538" marR="0" lvl="1" indent="-363538" algn="l" defTabSz="914400" rtl="0" eaLnBrk="1" fontAlgn="base" latinLnBrk="0" hangingPunct="1">
              <a:lnSpc>
                <a:spcPct val="100000"/>
              </a:lnSpc>
              <a:spcBef>
                <a:spcPct val="20000"/>
              </a:spcBef>
              <a:spcAft>
                <a:spcPct val="0"/>
              </a:spcAft>
              <a:buClr>
                <a:srgbClr val="CCB400"/>
              </a:buClr>
              <a:buSzPct val="70000"/>
              <a:buFont typeface="Wingdings" charset="0"/>
              <a:buChar char=""/>
              <a:tabLst/>
              <a:defRPr/>
            </a:pPr>
            <a:r>
              <a:rPr kumimoji="0" lang="en-US" sz="2800" b="1" i="0" u="none" strike="noStrike" kern="1200" cap="none" spc="0" normalizeH="0" baseline="0" noProof="0">
                <a:ln>
                  <a:noFill/>
                </a:ln>
                <a:solidFill>
                  <a:prstClr val="black"/>
                </a:solidFill>
                <a:effectLst/>
                <a:uLnTx/>
                <a:uFillTx/>
                <a:latin typeface="Arial" charset="0"/>
                <a:ea typeface="ＭＳ Ｐゴシック" charset="0"/>
                <a:cs typeface="Arial" charset="0"/>
              </a:rPr>
              <a:t>Do you put your hope in your faithful and merciful God?</a:t>
            </a:r>
          </a:p>
          <a:p>
            <a:pPr marL="363538" marR="0" lvl="1" indent="-363538" algn="l" defTabSz="914400" rtl="0" eaLnBrk="1" fontAlgn="base" latinLnBrk="0" hangingPunct="1">
              <a:lnSpc>
                <a:spcPct val="100000"/>
              </a:lnSpc>
              <a:spcBef>
                <a:spcPct val="20000"/>
              </a:spcBef>
              <a:spcAft>
                <a:spcPct val="0"/>
              </a:spcAft>
              <a:buClr>
                <a:srgbClr val="CCB400"/>
              </a:buClr>
              <a:buSzPct val="70000"/>
              <a:buFontTx/>
              <a:buNone/>
              <a:tabLst/>
              <a:defRPr/>
            </a:pPr>
            <a:endPar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Arial" charset="0"/>
            </a:endParaRPr>
          </a:p>
          <a:p>
            <a:pPr marL="363538" marR="0" lvl="1" indent="-363538" algn="l" defTabSz="914400" rtl="0" eaLnBrk="1" fontAlgn="base" latinLnBrk="0" hangingPunct="1">
              <a:lnSpc>
                <a:spcPct val="100000"/>
              </a:lnSpc>
              <a:spcBef>
                <a:spcPct val="20000"/>
              </a:spcBef>
              <a:spcAft>
                <a:spcPct val="0"/>
              </a:spcAft>
              <a:buClr>
                <a:srgbClr val="CCB400"/>
              </a:buClr>
              <a:buSzPct val="70000"/>
              <a:buFont typeface="Wingdings" charset="0"/>
              <a:buChar char=""/>
              <a:tabLst/>
              <a:defRPr/>
            </a:pPr>
            <a:r>
              <a:rPr kumimoji="0" lang="en-US" sz="2800" b="1" i="0" u="none" strike="noStrike" kern="1200" cap="none" spc="0" normalizeH="0" baseline="0" noProof="0">
                <a:ln>
                  <a:noFill/>
                </a:ln>
                <a:solidFill>
                  <a:prstClr val="black"/>
                </a:solidFill>
                <a:effectLst/>
                <a:uLnTx/>
                <a:uFillTx/>
                <a:latin typeface="Arial" charset="0"/>
                <a:ea typeface="ＭＳ Ｐゴシック" charset="0"/>
                <a:cs typeface="Arial" charset="0"/>
              </a:rPr>
              <a:t>Do you look forward to the Day of the L</a:t>
            </a:r>
            <a:r>
              <a:rPr kumimoji="0" lang="en-US" sz="2400" b="1" i="0" u="none" strike="noStrike" kern="1200" cap="none" spc="0" normalizeH="0" baseline="0" noProof="0">
                <a:ln>
                  <a:noFill/>
                </a:ln>
                <a:solidFill>
                  <a:prstClr val="black"/>
                </a:solidFill>
                <a:effectLst/>
                <a:uLnTx/>
                <a:uFillTx/>
                <a:latin typeface="Arial" charset="0"/>
                <a:ea typeface="ＭＳ Ｐゴシック" charset="0"/>
                <a:cs typeface="Arial" charset="0"/>
              </a:rPr>
              <a:t>ORD</a:t>
            </a:r>
            <a:r>
              <a:rPr kumimoji="0" lang="en-US" sz="2800" b="1" i="0" u="none" strike="noStrike" kern="1200" cap="none" spc="0" normalizeH="0" baseline="0" noProof="0">
                <a:ln>
                  <a:noFill/>
                </a:ln>
                <a:solidFill>
                  <a:prstClr val="black"/>
                </a:solidFill>
                <a:effectLst/>
                <a:uLnTx/>
                <a:uFillTx/>
                <a:latin typeface="Arial" charset="0"/>
                <a:ea typeface="ＭＳ Ｐゴシック" charset="0"/>
                <a:cs typeface="Arial" charset="0"/>
              </a:rPr>
              <a:t> and the complete restoration it promises?</a:t>
            </a:r>
            <a:endParaRPr kumimoji="0" lang="en-GB" sz="2800" b="1"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pic>
        <p:nvPicPr>
          <p:cNvPr id="22835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181600" y="2819400"/>
            <a:ext cx="3429000" cy="2571750"/>
          </a:xfrm>
          <a:prstGeom prst="rect">
            <a:avLst/>
          </a:prstGeom>
          <a:noFill/>
          <a:ln w="10160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259075" name="Title 4"/>
          <p:cNvSpPr>
            <a:spLocks noGrp="1"/>
          </p:cNvSpPr>
          <p:nvPr>
            <p:ph type="title"/>
          </p:nvPr>
        </p:nvSpPr>
        <p:spPr/>
        <p:txBody>
          <a:bodyPr/>
          <a:lstStyle/>
          <a:p>
            <a:r>
              <a:rPr lang="en-US" sz="3600" b="1">
                <a:solidFill>
                  <a:schemeClr val="tx1"/>
                </a:solidFill>
                <a:latin typeface="Arial" charset="0"/>
                <a:ea typeface="ＭＳ Ｐゴシック" charset="0"/>
                <a:cs typeface="Arial" charset="0"/>
              </a:rPr>
              <a:t>Are You Part of the Faithful Remnant?</a:t>
            </a:r>
            <a:endParaRPr lang="en-US">
              <a:solidFill>
                <a:srgbClr val="7B9899"/>
              </a:solidFill>
              <a:latin typeface="Georgia" charset="0"/>
              <a:ea typeface="ＭＳ Ｐゴシック" charset="0"/>
              <a:cs typeface="ＭＳ Ｐゴシック" charset="0"/>
            </a:endParaRPr>
          </a:p>
        </p:txBody>
      </p:sp>
      <p:sp>
        <p:nvSpPr>
          <p:cNvPr id="6" name="Rectangle 3"/>
          <p:cNvSpPr txBox="1">
            <a:spLocks noChangeArrowheads="1"/>
          </p:cNvSpPr>
          <p:nvPr/>
        </p:nvSpPr>
        <p:spPr bwMode="auto">
          <a:xfrm>
            <a:off x="5562600" y="1371600"/>
            <a:ext cx="23622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63538" marR="0" lvl="0" indent="-363538" algn="ctr" defTabSz="914400" rtl="0" eaLnBrk="1" fontAlgn="base" latinLnBrk="0" hangingPunct="1">
              <a:lnSpc>
                <a:spcPct val="100000"/>
              </a:lnSpc>
              <a:spcBef>
                <a:spcPct val="20000"/>
              </a:spcBef>
              <a:spcAft>
                <a:spcPct val="0"/>
              </a:spcAft>
              <a:buClr>
                <a:srgbClr val="D16349"/>
              </a:buClr>
              <a:buSzPct val="85000"/>
              <a:buFontTx/>
              <a:buNone/>
              <a:tabLst/>
              <a:defRPr/>
            </a:pPr>
            <a:r>
              <a:rPr kumimoji="0" lang="en-US" sz="4000" b="1" i="0" u="none" strike="noStrike" kern="1200" cap="none" spc="0" normalizeH="0" baseline="0" noProof="0">
                <a:ln>
                  <a:noFill/>
                </a:ln>
                <a:solidFill>
                  <a:prstClr val="black"/>
                </a:solidFill>
                <a:effectLst/>
                <a:uLnTx/>
                <a:uFillTx/>
                <a:latin typeface="Arial" charset="0"/>
                <a:ea typeface="ＭＳ Ｐゴシック" charset="0"/>
                <a:cs typeface="Arial" charset="0"/>
              </a:rPr>
              <a:t>NO HOPE?</a:t>
            </a:r>
            <a:endParaRPr kumimoji="0" lang="en-GB" sz="8800" b="1"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
        <p:nvSpPr>
          <p:cNvPr id="7" name="Rectangle 3"/>
          <p:cNvSpPr txBox="1">
            <a:spLocks noChangeArrowheads="1"/>
          </p:cNvSpPr>
          <p:nvPr/>
        </p:nvSpPr>
        <p:spPr bwMode="auto">
          <a:xfrm>
            <a:off x="5715000" y="2667000"/>
            <a:ext cx="23622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363538" indent="-36353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63538" marR="0" lvl="0" indent="-363538" algn="ctr" defTabSz="914400" rtl="0" eaLnBrk="1" fontAlgn="base" latinLnBrk="0" hangingPunct="1">
              <a:lnSpc>
                <a:spcPct val="100000"/>
              </a:lnSpc>
              <a:spcBef>
                <a:spcPct val="20000"/>
              </a:spcBef>
              <a:spcAft>
                <a:spcPct val="0"/>
              </a:spcAft>
              <a:buClr>
                <a:srgbClr val="D16349"/>
              </a:buClr>
              <a:buSzPct val="85000"/>
              <a:buFontTx/>
              <a:buNone/>
              <a:tabLst/>
              <a:defRPr/>
            </a:pPr>
            <a:r>
              <a:rPr kumimoji="0" lang="en-US" sz="4000" b="1" i="0" u="none" strike="noStrike" kern="1200" cap="none" spc="0" normalizeH="0" baseline="0" noProof="0">
                <a:ln>
                  <a:noFill/>
                </a:ln>
                <a:solidFill>
                  <a:prstClr val="black"/>
                </a:solidFill>
                <a:effectLst/>
                <a:uLnTx/>
                <a:uFillTx/>
                <a:latin typeface="Arial" charset="0"/>
                <a:ea typeface="ＭＳ Ｐゴシック" charset="0"/>
                <a:cs typeface="Arial" charset="0"/>
              </a:rPr>
              <a:t>or...</a:t>
            </a:r>
            <a:endParaRPr kumimoji="0" lang="en-GB" sz="8800" b="1" i="0" u="none" strike="noStrike" kern="1200" cap="none" spc="0" normalizeH="0" baseline="0" noProof="0">
              <a:ln>
                <a:noFill/>
              </a:ln>
              <a:solidFill>
                <a:prstClr val="black"/>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046516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22835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6" grpId="0"/>
      <p:bldP spid="7" grpId="0"/>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7" name="Picture 6" descr="Michelangelo_Buonarroti_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8663" y="428625"/>
            <a:ext cx="3402012" cy="46688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0098" name="Picture 12" descr="zpage08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62513" y="428625"/>
            <a:ext cx="3443287" cy="4705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0099" name="Title 9"/>
          <p:cNvSpPr>
            <a:spLocks noGrp="1"/>
          </p:cNvSpPr>
          <p:nvPr>
            <p:ph type="title" idx="4294967295"/>
          </p:nvPr>
        </p:nvSpPr>
        <p:spPr>
          <a:xfrm>
            <a:off x="228600" y="5334000"/>
            <a:ext cx="8534400" cy="758825"/>
          </a:xfrm>
        </p:spPr>
        <p:txBody>
          <a:bodyPr/>
          <a:lstStyle/>
          <a:p>
            <a:r>
              <a:rPr lang="en-US" sz="4400" b="1">
                <a:solidFill>
                  <a:srgbClr val="660066"/>
                </a:solidFill>
                <a:latin typeface="Arial" charset="0"/>
                <a:ea typeface="ＭＳ Ｐゴシック" charset="0"/>
                <a:cs typeface="Arial" charset="0"/>
              </a:rPr>
              <a:t>How Then Should You Live?</a:t>
            </a:r>
          </a:p>
        </p:txBody>
      </p:sp>
    </p:spTree>
    <p:extLst>
      <p:ext uri="{BB962C8B-B14F-4D97-AF65-F5344CB8AC3E}">
        <p14:creationId xmlns:p14="http://schemas.microsoft.com/office/powerpoint/2010/main" val="29706225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bwMode="auto">
          <a:xfrm>
            <a:off x="0" y="0"/>
            <a:ext cx="9144000" cy="6858000"/>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08" charset="0"/>
              <a:ea typeface="ＭＳ Ｐゴシック" charset="0"/>
              <a:cs typeface="ＭＳ Ｐゴシック" charset="0"/>
            </a:endParaRPr>
          </a:p>
        </p:txBody>
      </p:sp>
      <p:sp>
        <p:nvSpPr>
          <p:cNvPr id="144387" name="Rectangle 3"/>
          <p:cNvSpPr>
            <a:spLocks noGrp="1" noChangeArrowheads="1"/>
          </p:cNvSpPr>
          <p:nvPr>
            <p:ph type="title"/>
          </p:nvPr>
        </p:nvSpPr>
        <p:spPr>
          <a:xfrm>
            <a:off x="0" y="519574"/>
            <a:ext cx="9144000" cy="646331"/>
          </a:xfrm>
          <a:solidFill>
            <a:schemeClr val="tx2"/>
          </a:solidFill>
        </p:spPr>
        <p:txBody>
          <a:bodyPr/>
          <a:lstStyle/>
          <a:p>
            <a:pPr algn="ctr" eaLnBrk="1" hangingPunct="1"/>
            <a:r>
              <a:rPr lang="en-US" sz="3600" b="1">
                <a:solidFill>
                  <a:schemeClr val="bg1"/>
                </a:solidFill>
                <a:latin typeface="Arial" charset="0"/>
                <a:ea typeface="ＭＳ Ｐゴシック" charset="0"/>
                <a:cs typeface="Arial" charset="0"/>
              </a:rPr>
              <a:t>Placing the Prophetical Books </a:t>
            </a:r>
          </a:p>
        </p:txBody>
      </p:sp>
      <p:sp>
        <p:nvSpPr>
          <p:cNvPr id="144388" name="Text Box 4"/>
          <p:cNvSpPr txBox="1">
            <a:spLocks noChangeArrowheads="1"/>
          </p:cNvSpPr>
          <p:nvPr/>
        </p:nvSpPr>
        <p:spPr bwMode="auto">
          <a:xfrm>
            <a:off x="8369300" y="-4763"/>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445</a:t>
            </a:r>
            <a:endParaRPr kumimoji="0" lang="en-US" sz="20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5" name="TextBox 4"/>
          <p:cNvSpPr txBox="1">
            <a:spLocks noChangeArrowheads="1"/>
          </p:cNvSpPr>
          <p:nvPr/>
        </p:nvSpPr>
        <p:spPr bwMode="auto">
          <a:xfrm>
            <a:off x="1403648" y="1484784"/>
            <a:ext cx="3672408" cy="615553"/>
          </a:xfrm>
          <a:prstGeom prst="rect">
            <a:avLst/>
          </a:prstGeom>
          <a:solidFill>
            <a:srgbClr val="000000"/>
          </a:solidFill>
          <a:ln w="38100">
            <a:solidFill>
              <a:schemeClr val="bg1"/>
            </a:solidFill>
            <a:miter lim="800000"/>
            <a:headEnd/>
            <a:tailEnd/>
          </a:ln>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Pre-Exile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charset="0"/>
              </a:rPr>
              <a:t>(800-606 BC)</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6" name="TextBox 5"/>
          <p:cNvSpPr txBox="1">
            <a:spLocks noChangeArrowheads="1"/>
          </p:cNvSpPr>
          <p:nvPr/>
        </p:nvSpPr>
        <p:spPr bwMode="auto">
          <a:xfrm>
            <a:off x="5076056" y="1484784"/>
            <a:ext cx="2016224" cy="615553"/>
          </a:xfrm>
          <a:prstGeom prst="rect">
            <a:avLst/>
          </a:prstGeom>
          <a:solidFill>
            <a:srgbClr val="000000"/>
          </a:solidFill>
          <a:ln w="38100">
            <a:solidFill>
              <a:schemeClr val="bg1"/>
            </a:solidFill>
            <a:miter lim="800000"/>
            <a:headEnd/>
            <a:tailEnd/>
          </a:ln>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Exile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charset="0"/>
              </a:rPr>
              <a:t>(606-536 BC)</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 name="TextBox 6"/>
          <p:cNvSpPr txBox="1">
            <a:spLocks noChangeArrowheads="1"/>
          </p:cNvSpPr>
          <p:nvPr/>
        </p:nvSpPr>
        <p:spPr bwMode="auto">
          <a:xfrm>
            <a:off x="7092280" y="1484784"/>
            <a:ext cx="2051720" cy="615553"/>
          </a:xfrm>
          <a:prstGeom prst="rect">
            <a:avLst/>
          </a:prstGeom>
          <a:solidFill>
            <a:srgbClr val="000000"/>
          </a:solidFill>
          <a:ln w="38100">
            <a:solidFill>
              <a:schemeClr val="bg1"/>
            </a:solidFill>
            <a:miter lim="800000"/>
            <a:headEnd/>
            <a:tailEnd/>
          </a:ln>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rPr>
              <a:t>Post-Exile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charset="0"/>
                <a:ea typeface="ＭＳ Ｐゴシック" charset="0"/>
              </a:rPr>
              <a:t>(536-400 BC)</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p:txBody>
      </p:sp>
      <p:cxnSp>
        <p:nvCxnSpPr>
          <p:cNvPr id="3" name="Straight Connector 2"/>
          <p:cNvCxnSpPr/>
          <p:nvPr/>
        </p:nvCxnSpPr>
        <p:spPr bwMode="auto">
          <a:xfrm flipV="1">
            <a:off x="0" y="3568824"/>
            <a:ext cx="1187624"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9" name="TextBox 8"/>
          <p:cNvSpPr txBox="1"/>
          <p:nvPr/>
        </p:nvSpPr>
        <p:spPr>
          <a:xfrm>
            <a:off x="62692" y="2439472"/>
            <a:ext cx="332844" cy="1077218"/>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t>S</a:t>
            </a:r>
            <a:b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t>A</a:t>
            </a:r>
            <a:b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t>U</a:t>
            </a:r>
            <a:b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t>L</a:t>
            </a:r>
          </a:p>
        </p:txBody>
      </p:sp>
      <p:sp>
        <p:nvSpPr>
          <p:cNvPr id="13" name="TextBox 12"/>
          <p:cNvSpPr txBox="1"/>
          <p:nvPr/>
        </p:nvSpPr>
        <p:spPr>
          <a:xfrm>
            <a:off x="435871" y="2193251"/>
            <a:ext cx="351378" cy="1323439"/>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t>D</a:t>
            </a:r>
            <a:b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t>A</a:t>
            </a:r>
            <a:b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t>V</a:t>
            </a:r>
            <a:b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t>I</a:t>
            </a:r>
            <a:b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t>D</a:t>
            </a:r>
          </a:p>
        </p:txBody>
      </p:sp>
      <p:sp>
        <p:nvSpPr>
          <p:cNvPr id="14" name="TextBox 13"/>
          <p:cNvSpPr txBox="1"/>
          <p:nvPr/>
        </p:nvSpPr>
        <p:spPr>
          <a:xfrm>
            <a:off x="827584" y="1700808"/>
            <a:ext cx="355586" cy="1815882"/>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t>S</a:t>
            </a:r>
            <a:b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t>O</a:t>
            </a:r>
            <a:b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t>L</a:t>
            </a:r>
            <a:b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t>O</a:t>
            </a:r>
            <a:b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t>M</a:t>
            </a:r>
            <a:b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t>O</a:t>
            </a:r>
            <a:b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br>
            <a:r>
              <a:rPr kumimoji="0" lang="en-US" sz="1600" b="1" i="0" u="none" strike="noStrike" kern="1200" cap="none" spc="0" normalizeH="0" baseline="0" noProof="0">
                <a:ln>
                  <a:noFill/>
                </a:ln>
                <a:solidFill>
                  <a:srgbClr val="000000"/>
                </a:solidFill>
                <a:effectLst/>
                <a:uLnTx/>
                <a:uFillTx/>
                <a:latin typeface="Arial"/>
                <a:ea typeface="ＭＳ Ｐゴシック" charset="0"/>
                <a:cs typeface="Arial"/>
              </a:rPr>
              <a:t>N</a:t>
            </a:r>
          </a:p>
        </p:txBody>
      </p:sp>
      <p:cxnSp>
        <p:nvCxnSpPr>
          <p:cNvPr id="15" name="Straight Connector 14"/>
          <p:cNvCxnSpPr/>
          <p:nvPr/>
        </p:nvCxnSpPr>
        <p:spPr bwMode="auto">
          <a:xfrm flipV="1">
            <a:off x="395536" y="3201516"/>
            <a:ext cx="0" cy="73154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flipH="1" flipV="1">
            <a:off x="816124" y="3212976"/>
            <a:ext cx="11460" cy="720080"/>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20" name="Group 19"/>
          <p:cNvGrpSpPr/>
          <p:nvPr/>
        </p:nvGrpSpPr>
        <p:grpSpPr>
          <a:xfrm>
            <a:off x="1187624" y="2996952"/>
            <a:ext cx="360040" cy="1156320"/>
            <a:chOff x="1187624" y="2996952"/>
            <a:chExt cx="1187624" cy="1156320"/>
          </a:xfrm>
        </p:grpSpPr>
        <p:cxnSp>
          <p:nvCxnSpPr>
            <p:cNvPr id="22" name="Straight Connector 21"/>
            <p:cNvCxnSpPr/>
            <p:nvPr/>
          </p:nvCxnSpPr>
          <p:spPr bwMode="auto">
            <a:xfrm flipV="1">
              <a:off x="1187624" y="2996952"/>
              <a:ext cx="1187624"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flipV="1">
              <a:off x="1187624" y="4149080"/>
              <a:ext cx="1187624"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flipH="1" flipV="1">
              <a:off x="1187624" y="2996952"/>
              <a:ext cx="11460" cy="1152128"/>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graphicFrame>
        <p:nvGraphicFramePr>
          <p:cNvPr id="21" name="Table 20"/>
          <p:cNvGraphicFramePr>
            <a:graphicFrameLocks noGrp="1"/>
          </p:cNvGraphicFramePr>
          <p:nvPr/>
        </p:nvGraphicFramePr>
        <p:xfrm>
          <a:off x="1475657" y="2276872"/>
          <a:ext cx="1728191" cy="10058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en-US" sz="1600" b="1">
                          <a:latin typeface="Arial"/>
                          <a:cs typeface="Arial"/>
                        </a:rPr>
                        <a:t>Israel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en-US" sz="1600" b="1">
                          <a:latin typeface="Arial"/>
                          <a:cs typeface="Arial"/>
                        </a:rPr>
                        <a:t>Hosea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en-US" sz="1600" b="1">
                          <a:latin typeface="Arial"/>
                          <a:cs typeface="Arial"/>
                        </a:rPr>
                        <a:t>Amos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30" name="Table 29"/>
          <p:cNvGraphicFramePr>
            <a:graphicFrameLocks noGrp="1"/>
          </p:cNvGraphicFramePr>
          <p:nvPr/>
        </p:nvGraphicFramePr>
        <p:xfrm>
          <a:off x="3347865" y="2276872"/>
          <a:ext cx="1728191" cy="10058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en-US" sz="1600" b="1">
                          <a:latin typeface="Arial"/>
                          <a:cs typeface="Arial"/>
                        </a:rPr>
                        <a:t>Assyria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en-US" sz="1600" b="1">
                          <a:latin typeface="Arial"/>
                          <a:cs typeface="Arial"/>
                        </a:rPr>
                        <a:t>Jonah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en-US" sz="1600" b="1">
                          <a:latin typeface="Arial"/>
                          <a:cs typeface="Arial"/>
                        </a:rPr>
                        <a:t>Nahum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cxnSp>
        <p:nvCxnSpPr>
          <p:cNvPr id="33" name="Straight Connector 32"/>
          <p:cNvCxnSpPr/>
          <p:nvPr/>
        </p:nvCxnSpPr>
        <p:spPr bwMode="auto">
          <a:xfrm flipV="1">
            <a:off x="1259632" y="4149080"/>
            <a:ext cx="7884368" cy="4192"/>
          </a:xfrm>
          <a:prstGeom prst="line">
            <a:avLst/>
          </a:prstGeom>
          <a:solidFill>
            <a:schemeClr val="accent1"/>
          </a:solidFill>
          <a:ln w="38100" cap="flat" cmpd="sng" algn="ctr">
            <a:solidFill>
              <a:schemeClr val="tx1"/>
            </a:solidFill>
            <a:prstDash val="solid"/>
            <a:round/>
            <a:headEnd type="none" w="med" len="med"/>
            <a:tailEnd type="none" w="med" len="med"/>
          </a:ln>
          <a:effectLst/>
        </p:spPr>
      </p:cxnSp>
      <p:graphicFrame>
        <p:nvGraphicFramePr>
          <p:cNvPr id="35" name="Table 34"/>
          <p:cNvGraphicFramePr>
            <a:graphicFrameLocks noGrp="1"/>
          </p:cNvGraphicFramePr>
          <p:nvPr/>
        </p:nvGraphicFramePr>
        <p:xfrm>
          <a:off x="3275856" y="4365104"/>
          <a:ext cx="1728191" cy="67056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en-US" sz="1600" b="1">
                          <a:latin typeface="Arial"/>
                          <a:cs typeface="Arial"/>
                        </a:rPr>
                        <a:t>Edom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en-US" sz="1600" b="1">
                          <a:latin typeface="Arial"/>
                          <a:cs typeface="Arial"/>
                        </a:rPr>
                        <a:t>Obadiah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6" name="Rectangle 25"/>
          <p:cNvSpPr/>
          <p:nvPr/>
        </p:nvSpPr>
        <p:spPr bwMode="auto">
          <a:xfrm>
            <a:off x="5148064" y="3645024"/>
            <a:ext cx="1872208" cy="1152128"/>
          </a:xfrm>
          <a:prstGeom prst="rect">
            <a:avLst/>
          </a:prstGeom>
          <a:no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pitchFamily="-108" charset="0"/>
              <a:ea typeface="ＭＳ Ｐゴシック" charset="0"/>
              <a:cs typeface="ＭＳ Ｐゴシック" charset="0"/>
            </a:endParaRPr>
          </a:p>
        </p:txBody>
      </p:sp>
      <p:graphicFrame>
        <p:nvGraphicFramePr>
          <p:cNvPr id="32" name="Table 31"/>
          <p:cNvGraphicFramePr>
            <a:graphicFrameLocks noGrp="1"/>
          </p:cNvGraphicFramePr>
          <p:nvPr/>
        </p:nvGraphicFramePr>
        <p:xfrm>
          <a:off x="7129362" y="3429000"/>
          <a:ext cx="2014638" cy="1341120"/>
        </p:xfrm>
        <a:graphic>
          <a:graphicData uri="http://schemas.openxmlformats.org/drawingml/2006/table">
            <a:tbl>
              <a:tblPr firstRow="1" bandRow="1">
                <a:tableStyleId>{5C22544A-7EE6-4342-B048-85BDC9FD1C3A}</a:tableStyleId>
              </a:tblPr>
              <a:tblGrid>
                <a:gridCol w="2014638">
                  <a:extLst>
                    <a:ext uri="{9D8B030D-6E8A-4147-A177-3AD203B41FA5}">
                      <a16:colId xmlns:a16="http://schemas.microsoft.com/office/drawing/2014/main" val="20000"/>
                    </a:ext>
                  </a:extLst>
                </a:gridCol>
              </a:tblGrid>
              <a:tr h="264029">
                <a:tc>
                  <a:txBody>
                    <a:bodyPr/>
                    <a:lstStyle/>
                    <a:p>
                      <a:pPr algn="ctr"/>
                      <a:r>
                        <a:rPr lang="en-US" sz="1600" b="1">
                          <a:latin typeface="Arial"/>
                          <a:cs typeface="Arial"/>
                        </a:rPr>
                        <a:t>Jews in Jerusalem</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en-US" sz="1600" b="1">
                          <a:latin typeface="Arial"/>
                          <a:cs typeface="Arial"/>
                        </a:rPr>
                        <a:t>Haggai</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en-US" sz="1600" b="1">
                          <a:latin typeface="Arial"/>
                          <a:cs typeface="Arial"/>
                        </a:rPr>
                        <a:t>Zechariah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64029">
                <a:tc>
                  <a:txBody>
                    <a:bodyPr/>
                    <a:lstStyle/>
                    <a:p>
                      <a:pPr algn="ctr"/>
                      <a:r>
                        <a:rPr lang="en-US" sz="1600" b="1">
                          <a:latin typeface="Arial"/>
                          <a:cs typeface="Arial"/>
                        </a:rPr>
                        <a:t>Malachi</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31" name="Table 30"/>
          <p:cNvGraphicFramePr>
            <a:graphicFrameLocks noGrp="1"/>
          </p:cNvGraphicFramePr>
          <p:nvPr/>
        </p:nvGraphicFramePr>
        <p:xfrm>
          <a:off x="5220073" y="3719304"/>
          <a:ext cx="1728191" cy="10058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en-US" sz="1600" b="1">
                          <a:latin typeface="Arial"/>
                          <a:cs typeface="Arial"/>
                        </a:rPr>
                        <a:t>Jews in Exile</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en-US" sz="1600" b="1">
                          <a:latin typeface="Arial"/>
                          <a:cs typeface="Arial"/>
                        </a:rPr>
                        <a:t>Ezekiel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en-US" sz="1600" b="1">
                          <a:latin typeface="Arial"/>
                          <a:cs typeface="Arial"/>
                        </a:rPr>
                        <a:t>Daniel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graphicFrame>
        <p:nvGraphicFramePr>
          <p:cNvPr id="29" name="Table 28"/>
          <p:cNvGraphicFramePr>
            <a:graphicFrameLocks noGrp="1"/>
          </p:cNvGraphicFramePr>
          <p:nvPr/>
        </p:nvGraphicFramePr>
        <p:xfrm>
          <a:off x="1475657" y="3645024"/>
          <a:ext cx="1728191" cy="2682240"/>
        </p:xfrm>
        <a:graphic>
          <a:graphicData uri="http://schemas.openxmlformats.org/drawingml/2006/table">
            <a:tbl>
              <a:tblPr firstRow="1" bandRow="1">
                <a:tableStyleId>{5C22544A-7EE6-4342-B048-85BDC9FD1C3A}</a:tableStyleId>
              </a:tblPr>
              <a:tblGrid>
                <a:gridCol w="1728191">
                  <a:extLst>
                    <a:ext uri="{9D8B030D-6E8A-4147-A177-3AD203B41FA5}">
                      <a16:colId xmlns:a16="http://schemas.microsoft.com/office/drawing/2014/main" val="20000"/>
                    </a:ext>
                  </a:extLst>
                </a:gridCol>
              </a:tblGrid>
              <a:tr h="264029">
                <a:tc>
                  <a:txBody>
                    <a:bodyPr/>
                    <a:lstStyle/>
                    <a:p>
                      <a:pPr algn="ctr"/>
                      <a:r>
                        <a:rPr lang="en-US" sz="1600" b="1">
                          <a:latin typeface="Arial"/>
                          <a:cs typeface="Arial"/>
                        </a:rPr>
                        <a:t>Judah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r h="264029">
                <a:tc>
                  <a:txBody>
                    <a:bodyPr/>
                    <a:lstStyle/>
                    <a:p>
                      <a:pPr algn="ctr"/>
                      <a:r>
                        <a:rPr lang="en-US" sz="1600" b="1">
                          <a:latin typeface="Arial"/>
                          <a:cs typeface="Arial"/>
                        </a:rPr>
                        <a:t>Habakkuk</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264029">
                <a:tc>
                  <a:txBody>
                    <a:bodyPr/>
                    <a:lstStyle/>
                    <a:p>
                      <a:pPr algn="ctr"/>
                      <a:r>
                        <a:rPr lang="en-US" sz="1600" b="1">
                          <a:latin typeface="Arial"/>
                          <a:cs typeface="Arial"/>
                        </a:rPr>
                        <a:t>Isaiah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264029">
                <a:tc>
                  <a:txBody>
                    <a:bodyPr/>
                    <a:lstStyle/>
                    <a:p>
                      <a:pPr algn="ctr"/>
                      <a:r>
                        <a:rPr lang="en-US" sz="1600" b="1">
                          <a:latin typeface="Arial"/>
                          <a:cs typeface="Arial"/>
                        </a:rPr>
                        <a:t>Jeremiah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264029">
                <a:tc>
                  <a:txBody>
                    <a:bodyPr/>
                    <a:lstStyle/>
                    <a:p>
                      <a:pPr algn="ctr"/>
                      <a:r>
                        <a:rPr lang="en-US" sz="1600" b="1">
                          <a:latin typeface="Arial"/>
                          <a:cs typeface="Arial"/>
                        </a:rPr>
                        <a:t>Joel</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264029">
                <a:tc>
                  <a:txBody>
                    <a:bodyPr/>
                    <a:lstStyle/>
                    <a:p>
                      <a:pPr algn="ctr"/>
                      <a:r>
                        <a:rPr lang="en-US" sz="1600" b="1">
                          <a:latin typeface="Arial"/>
                          <a:cs typeface="Arial"/>
                        </a:rPr>
                        <a:t>Micah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264029">
                <a:tc>
                  <a:txBody>
                    <a:bodyPr/>
                    <a:lstStyle/>
                    <a:p>
                      <a:pPr algn="ctr"/>
                      <a:r>
                        <a:rPr lang="en-US" sz="1600" b="1">
                          <a:latin typeface="Arial"/>
                          <a:cs typeface="Arial"/>
                        </a:rPr>
                        <a:t>Zephaniah</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264029">
                <a:tc>
                  <a:txBody>
                    <a:bodyPr/>
                    <a:lstStyle/>
                    <a:p>
                      <a:pPr algn="ctr"/>
                      <a:r>
                        <a:rPr lang="en-US" sz="1600" b="1">
                          <a:latin typeface="Arial"/>
                          <a:cs typeface="Arial"/>
                        </a:rPr>
                        <a:t>Lamentations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7" name="Text Box 52"/>
          <p:cNvSpPr txBox="1">
            <a:spLocks noChangeArrowheads="1"/>
          </p:cNvSpPr>
          <p:nvPr/>
        </p:nvSpPr>
        <p:spPr bwMode="auto">
          <a:xfrm>
            <a:off x="5868144" y="6165304"/>
            <a:ext cx="3147086" cy="600164"/>
          </a:xfrm>
          <a:prstGeom prst="rect">
            <a:avLst/>
          </a:prstGeom>
          <a:noFill/>
          <a:ln>
            <a:noFill/>
          </a:ln>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charset="0"/>
                <a:ea typeface="ＭＳ Ｐゴシック" charset="0"/>
                <a:cs typeface="Arial" charset="0"/>
              </a:rPr>
              <a:t>The Daily Walk</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a:ln>
                  <a:noFill/>
                </a:ln>
                <a:solidFill>
                  <a:srgbClr val="000000"/>
                </a:solidFill>
                <a:effectLst/>
                <a:uLnTx/>
                <a:uFillTx/>
                <a:latin typeface="Arial" charset="0"/>
                <a:ea typeface="ＭＳ Ｐゴシック" charset="0"/>
                <a:cs typeface="Arial" charset="0"/>
              </a:rPr>
              <a:t>Adapted from </a:t>
            </a:r>
            <a:r>
              <a:rPr kumimoji="0" lang="en-US" sz="1100" b="1" i="1" u="none" strike="noStrike" kern="1200" cap="none" spc="0" normalizeH="0" baseline="0" noProof="0">
                <a:ln>
                  <a:noFill/>
                </a:ln>
                <a:solidFill>
                  <a:srgbClr val="000000"/>
                </a:solidFill>
                <a:effectLst/>
                <a:uLnTx/>
                <a:uFillTx/>
                <a:latin typeface="Arial" charset="0"/>
                <a:ea typeface="ＭＳ Ｐゴシック" charset="0"/>
                <a:cs typeface="Arial" charset="0"/>
              </a:rPr>
              <a:t>Walk Thru the Old Testament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1" u="none" strike="noStrike" kern="1200" cap="none" spc="0" normalizeH="0" baseline="0" noProof="0">
                <a:ln>
                  <a:noFill/>
                </a:ln>
                <a:solidFill>
                  <a:srgbClr val="000000"/>
                </a:solidFill>
                <a:effectLst/>
                <a:uLnTx/>
                <a:uFillTx/>
                <a:latin typeface="Arial" charset="0"/>
                <a:ea typeface="ＭＳ Ｐゴシック" charset="0"/>
                <a:cs typeface="Arial" charset="0"/>
              </a:rPr>
              <a:t>Walk Thru the Bible Press, 1978</a:t>
            </a:r>
          </a:p>
        </p:txBody>
      </p:sp>
      <p:sp>
        <p:nvSpPr>
          <p:cNvPr id="27" name="TextBox 26"/>
          <p:cNvSpPr txBox="1"/>
          <p:nvPr/>
        </p:nvSpPr>
        <p:spPr>
          <a:xfrm>
            <a:off x="75596" y="1412776"/>
            <a:ext cx="1112028"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S </a:t>
            </a: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a:t>
            </a:r>
            <a:r>
              <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O</a:t>
            </a: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a:t>
            </a:r>
            <a:r>
              <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 S</a:t>
            </a:r>
          </a:p>
        </p:txBody>
      </p:sp>
      <p:sp>
        <p:nvSpPr>
          <p:cNvPr id="34" name="TextBox 33"/>
          <p:cNvSpPr txBox="1"/>
          <p:nvPr/>
        </p:nvSpPr>
        <p:spPr>
          <a:xfrm>
            <a:off x="1901476" y="3211984"/>
            <a:ext cx="798316"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a:t>
            </a:r>
            <a:r>
              <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HA</a:t>
            </a: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a:t>
            </a:r>
            <a:endPar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6" name="TextBox 35"/>
          <p:cNvSpPr txBox="1"/>
          <p:nvPr/>
        </p:nvSpPr>
        <p:spPr>
          <a:xfrm>
            <a:off x="3707904" y="3211984"/>
            <a:ext cx="983537"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a:t>
            </a:r>
            <a:r>
              <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NAH</a:t>
            </a: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a:t>
            </a:r>
            <a:endPar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8" name="TextBox 37"/>
          <p:cNvSpPr txBox="1"/>
          <p:nvPr/>
        </p:nvSpPr>
        <p:spPr>
          <a:xfrm>
            <a:off x="3707904" y="5085184"/>
            <a:ext cx="983537"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a:t>
            </a:r>
            <a:r>
              <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BAD</a:t>
            </a: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a:t>
            </a:r>
            <a:endPar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39" name="TextBox 38"/>
          <p:cNvSpPr txBox="1"/>
          <p:nvPr/>
        </p:nvSpPr>
        <p:spPr>
          <a:xfrm>
            <a:off x="5610963" y="4893146"/>
            <a:ext cx="1253543" cy="707886"/>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"IE" </a:t>
            </a:r>
            <a:b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b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(In Exile)</a:t>
            </a:r>
            <a:endPar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0" name="TextBox 39"/>
          <p:cNvSpPr txBox="1"/>
          <p:nvPr/>
        </p:nvSpPr>
        <p:spPr>
          <a:xfrm>
            <a:off x="7373476" y="4893146"/>
            <a:ext cx="1452792" cy="1015663"/>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a:t>
            </a:r>
            <a:r>
              <a:rPr kumimoji="0" lang="en-US" sz="2000" b="1" i="0" u="none" strike="noStrike" kern="1200" cap="none" spc="0" normalizeH="0" baseline="0" noProof="0" dirty="0" err="1">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HaZeMa</a:t>
            </a: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a:t>
            </a:r>
            <a:b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b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(final </a:t>
            </a:r>
            <a:b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b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OT books)</a:t>
            </a:r>
            <a:endPar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1" name="TextBox 40"/>
          <p:cNvSpPr txBox="1"/>
          <p:nvPr/>
        </p:nvSpPr>
        <p:spPr>
          <a:xfrm>
            <a:off x="-44603" y="4969346"/>
            <a:ext cx="1496624" cy="400110"/>
          </a:xfrm>
          <a:prstGeom prst="rect">
            <a:avLst/>
          </a:prstGeom>
          <a:noFill/>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a:t>
            </a:r>
            <a:r>
              <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HIJJMZL</a:t>
            </a:r>
            <a:r>
              <a:rPr kumimoji="0" lang="en-US" altLang="ja-JP"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rPr>
              <a:t>"</a:t>
            </a:r>
            <a:endParaRPr kumimoji="0" lang="en-US" sz="2000" b="1" i="0" u="none" strike="noStrike" kern="1200" cap="none" spc="0" normalizeH="0" baseline="0" noProof="0" dirty="0">
              <a:ln>
                <a:noFill/>
              </a:ln>
              <a:solidFill>
                <a:srgbClr val="FF0000"/>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54642561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strVal val="#ppt_w*0.70"/>
                                          </p:val>
                                        </p:tav>
                                        <p:tav tm="100000">
                                          <p:val>
                                            <p:strVal val="#ppt_w"/>
                                          </p:val>
                                        </p:tav>
                                      </p:tavLst>
                                    </p:anim>
                                    <p:anim calcmode="lin" valueType="num">
                                      <p:cBhvr>
                                        <p:cTn id="12" dur="1000" fill="hold"/>
                                        <p:tgtEl>
                                          <p:spTgt spid="9"/>
                                        </p:tgtEl>
                                        <p:attrNameLst>
                                          <p:attrName>ppt_h</p:attrName>
                                        </p:attrNameLst>
                                      </p:cBhvr>
                                      <p:tavLst>
                                        <p:tav tm="0">
                                          <p:val>
                                            <p:strVal val="#ppt_h"/>
                                          </p:val>
                                        </p:tav>
                                        <p:tav tm="100000">
                                          <p:val>
                                            <p:strVal val="#ppt_h"/>
                                          </p:val>
                                        </p:tav>
                                      </p:tavLst>
                                    </p:anim>
                                    <p:animEffect transition="in" filter="fade">
                                      <p:cBhvr>
                                        <p:cTn id="13" dur="1000"/>
                                        <p:tgtEl>
                                          <p:spTgt spid="9"/>
                                        </p:tgtEl>
                                      </p:cBhvr>
                                    </p:animEffect>
                                  </p:childTnLst>
                                </p:cTn>
                              </p:par>
                              <p:par>
                                <p:cTn id="14" presetID="2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childTnLst>
                          </p:cTn>
                        </p:par>
                        <p:par>
                          <p:cTn id="17" fill="hold">
                            <p:stCondLst>
                              <p:cond delay="1500"/>
                            </p:stCondLst>
                            <p:childTnLst>
                              <p:par>
                                <p:cTn id="18" presetID="55" presetClass="entr" presetSubtype="0"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1000" fill="hold"/>
                                        <p:tgtEl>
                                          <p:spTgt spid="13"/>
                                        </p:tgtEl>
                                        <p:attrNameLst>
                                          <p:attrName>ppt_w</p:attrName>
                                        </p:attrNameLst>
                                      </p:cBhvr>
                                      <p:tavLst>
                                        <p:tav tm="0">
                                          <p:val>
                                            <p:strVal val="#ppt_w*0.70"/>
                                          </p:val>
                                        </p:tav>
                                        <p:tav tm="100000">
                                          <p:val>
                                            <p:strVal val="#ppt_w"/>
                                          </p:val>
                                        </p:tav>
                                      </p:tavLst>
                                    </p:anim>
                                    <p:anim calcmode="lin" valueType="num">
                                      <p:cBhvr>
                                        <p:cTn id="21" dur="1000" fill="hold"/>
                                        <p:tgtEl>
                                          <p:spTgt spid="13"/>
                                        </p:tgtEl>
                                        <p:attrNameLst>
                                          <p:attrName>ppt_h</p:attrName>
                                        </p:attrNameLst>
                                      </p:cBhvr>
                                      <p:tavLst>
                                        <p:tav tm="0">
                                          <p:val>
                                            <p:strVal val="#ppt_h"/>
                                          </p:val>
                                        </p:tav>
                                        <p:tav tm="100000">
                                          <p:val>
                                            <p:strVal val="#ppt_h"/>
                                          </p:val>
                                        </p:tav>
                                      </p:tavLst>
                                    </p:anim>
                                    <p:animEffect transition="in" filter="fade">
                                      <p:cBhvr>
                                        <p:cTn id="22" dur="1000"/>
                                        <p:tgtEl>
                                          <p:spTgt spid="13"/>
                                        </p:tgtEl>
                                      </p:cBhvr>
                                    </p:animEffect>
                                  </p:childTnLst>
                                </p:cTn>
                              </p:par>
                              <p:par>
                                <p:cTn id="23" presetID="22" presetClass="entr" presetSubtype="8"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par>
                          <p:cTn id="26" fill="hold">
                            <p:stCondLst>
                              <p:cond delay="2500"/>
                            </p:stCondLst>
                            <p:childTnLst>
                              <p:par>
                                <p:cTn id="27" presetID="55" presetClass="entr" presetSubtype="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0.70"/>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wipe(left)">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left)">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21"/>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0"/>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6"/>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35"/>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38"/>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6"/>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31"/>
                                        </p:tgtEl>
                                        <p:attrNameLst>
                                          <p:attrName>style.visibility</p:attrName>
                                        </p:attrNameLst>
                                      </p:cBhvr>
                                      <p:to>
                                        <p:strVal val="visible"/>
                                      </p:to>
                                    </p:set>
                                  </p:childTnLst>
                                </p:cTn>
                              </p:par>
                              <p:par>
                                <p:cTn id="82" presetID="22" presetClass="entr" presetSubtype="8" fill="hold" grpId="0" nodeType="with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wipe(left)">
                                      <p:cBhvr>
                                        <p:cTn id="84" dur="500"/>
                                        <p:tgtEl>
                                          <p:spTgt spid="26"/>
                                        </p:tgtEl>
                                      </p:cBhvr>
                                    </p:animEffec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3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40"/>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29"/>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p:bldP spid="13" grpId="0"/>
      <p:bldP spid="14" grpId="0"/>
      <p:bldP spid="26" grpId="0" animBg="1"/>
      <p:bldP spid="27" grpId="0"/>
      <p:bldP spid="34" grpId="0"/>
      <p:bldP spid="36" grpId="0"/>
      <p:bldP spid="38" grpId="0"/>
      <p:bldP spid="39" grpId="0"/>
      <p:bldP spid="40" grpId="0"/>
      <p:bldP spid="41" grpId="0"/>
    </p:bld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1446586516"/>
      </p:ext>
    </p:extLst>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033183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Title 1"/>
          <p:cNvSpPr>
            <a:spLocks noGrp="1"/>
          </p:cNvSpPr>
          <p:nvPr>
            <p:ph type="title" idx="4294967295"/>
          </p:nvPr>
        </p:nvSpPr>
        <p:spPr>
          <a:xfrm>
            <a:off x="5334000" y="228600"/>
            <a:ext cx="3502025" cy="1905000"/>
          </a:xfrm>
        </p:spPr>
        <p:txBody>
          <a:bodyPr/>
          <a:lstStyle/>
          <a:p>
            <a:r>
              <a:rPr lang="en-US">
                <a:solidFill>
                  <a:schemeClr val="tx1"/>
                </a:solidFill>
                <a:latin typeface="Georgia" charset="0"/>
                <a:ea typeface="ＭＳ Ｐゴシック" charset="0"/>
                <a:cs typeface="ＭＳ Ｐゴシック" charset="0"/>
              </a:rPr>
              <a:t>A Great Movie on Jeremiah</a:t>
            </a:r>
          </a:p>
        </p:txBody>
      </p:sp>
      <p:pic>
        <p:nvPicPr>
          <p:cNvPr id="261122" name="Picture 2" descr="jeremia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5940" y="0"/>
            <a:ext cx="4953000"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2049987"/>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794542"/>
      </p:ext>
    </p:extLst>
  </p:cSld>
  <p:clrMapOvr>
    <a:masterClrMapping/>
  </p:clrMapOvr>
  <p:transition spd="med">
    <p:randomBar dir="vert"/>
  </p:transition>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80240546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2"/>
          <p:cNvSpPr>
            <a:spLocks noGrp="1"/>
          </p:cNvSpPr>
          <p:nvPr>
            <p:ph type="title"/>
          </p:nvPr>
        </p:nvSpPr>
        <p:spPr/>
        <p:txBody>
          <a:bodyPr/>
          <a:lstStyle/>
          <a:p>
            <a:r>
              <a:rPr lang="en-US" sz="3600" b="1">
                <a:solidFill>
                  <a:schemeClr val="tx1"/>
                </a:solidFill>
                <a:latin typeface="Arial" charset="0"/>
                <a:ea typeface="ＭＳ Ｐゴシック" charset="0"/>
                <a:cs typeface="Arial" charset="0"/>
              </a:rPr>
              <a:t>Jeremiah in the Line of Prophets</a:t>
            </a:r>
          </a:p>
        </p:txBody>
      </p:sp>
      <p:pic>
        <p:nvPicPr>
          <p:cNvPr id="6144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00625" y="1643063"/>
            <a:ext cx="34290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3" name="Text Box 4"/>
          <p:cNvSpPr txBox="1">
            <a:spLocks noChangeArrowheads="1"/>
          </p:cNvSpPr>
          <p:nvPr/>
        </p:nvSpPr>
        <p:spPr bwMode="auto">
          <a:xfrm>
            <a:off x="8305800" y="22383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344</a:t>
            </a:r>
          </a:p>
        </p:txBody>
      </p:sp>
      <p:sp>
        <p:nvSpPr>
          <p:cNvPr id="6" name="Content Placeholder 3"/>
          <p:cNvSpPr txBox="1">
            <a:spLocks/>
          </p:cNvSpPr>
          <p:nvPr/>
        </p:nvSpPr>
        <p:spPr bwMode="auto">
          <a:xfrm>
            <a:off x="76200" y="1447800"/>
            <a:ext cx="4648200" cy="495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20000"/>
              </a:spcBef>
              <a:spcAft>
                <a:spcPct val="0"/>
              </a:spcAft>
              <a:buClr>
                <a:srgbClr val="D16349"/>
              </a:buClr>
              <a:buSzPct val="85000"/>
              <a:buFont typeface="Wingdings 2" charset="0"/>
              <a:buNone/>
            </a:pPr>
            <a:r>
              <a:rPr lang="en-US" sz="2000" b="1" dirty="0">
                <a:solidFill>
                  <a:prstClr val="black"/>
                </a:solidFill>
              </a:rPr>
              <a:t>Obadiah - Edom </a:t>
            </a:r>
          </a:p>
          <a:p>
            <a:pPr algn="ctr" defTabSz="914400" fontAlgn="base">
              <a:spcBef>
                <a:spcPct val="20000"/>
              </a:spcBef>
              <a:spcAft>
                <a:spcPct val="0"/>
              </a:spcAft>
              <a:buClr>
                <a:srgbClr val="D16349"/>
              </a:buClr>
              <a:buSzPct val="85000"/>
              <a:buFont typeface="Wingdings 2" charset="0"/>
              <a:buNone/>
            </a:pPr>
            <a:r>
              <a:rPr lang="en-US" sz="2000" b="1" dirty="0">
                <a:solidFill>
                  <a:prstClr val="black"/>
                </a:solidFill>
              </a:rPr>
              <a:t>Jonah - Compassion </a:t>
            </a:r>
          </a:p>
          <a:p>
            <a:pPr algn="ctr" defTabSz="914400" fontAlgn="base">
              <a:spcBef>
                <a:spcPct val="20000"/>
              </a:spcBef>
              <a:spcAft>
                <a:spcPct val="0"/>
              </a:spcAft>
              <a:buClr>
                <a:srgbClr val="D16349"/>
              </a:buClr>
              <a:buSzPct val="85000"/>
              <a:buFont typeface="Wingdings 2" charset="0"/>
              <a:buNone/>
            </a:pPr>
            <a:r>
              <a:rPr lang="en-US" sz="2000" b="1" dirty="0">
                <a:solidFill>
                  <a:prstClr val="black"/>
                </a:solidFill>
              </a:rPr>
              <a:t>Amos - Injustice </a:t>
            </a:r>
          </a:p>
          <a:p>
            <a:pPr algn="ctr" defTabSz="914400" fontAlgn="base">
              <a:spcBef>
                <a:spcPct val="20000"/>
              </a:spcBef>
              <a:spcAft>
                <a:spcPct val="0"/>
              </a:spcAft>
              <a:buClr>
                <a:srgbClr val="D16349"/>
              </a:buClr>
              <a:buSzPct val="85000"/>
              <a:buFont typeface="Wingdings 2" charset="0"/>
              <a:buNone/>
            </a:pPr>
            <a:r>
              <a:rPr lang="en-US" sz="2000" b="1" dirty="0">
                <a:solidFill>
                  <a:prstClr val="black"/>
                </a:solidFill>
              </a:rPr>
              <a:t>Hosea - Loyal </a:t>
            </a:r>
          </a:p>
          <a:p>
            <a:pPr algn="ctr" defTabSz="914400" fontAlgn="base">
              <a:spcBef>
                <a:spcPct val="20000"/>
              </a:spcBef>
              <a:spcAft>
                <a:spcPct val="0"/>
              </a:spcAft>
              <a:buClr>
                <a:srgbClr val="D16349"/>
              </a:buClr>
              <a:buSzPct val="85000"/>
              <a:buFont typeface="Wingdings 2" charset="0"/>
              <a:buNone/>
            </a:pPr>
            <a:r>
              <a:rPr lang="en-US" sz="2000" b="1" dirty="0">
                <a:solidFill>
                  <a:prstClr val="black"/>
                </a:solidFill>
              </a:rPr>
              <a:t>Isaiah - Restoration </a:t>
            </a:r>
          </a:p>
          <a:p>
            <a:pPr algn="ctr" defTabSz="914400" fontAlgn="base">
              <a:spcBef>
                <a:spcPct val="20000"/>
              </a:spcBef>
              <a:spcAft>
                <a:spcPct val="0"/>
              </a:spcAft>
              <a:buClr>
                <a:srgbClr val="D16349"/>
              </a:buClr>
              <a:buSzPct val="85000"/>
              <a:buFont typeface="Wingdings 2" charset="0"/>
              <a:buNone/>
            </a:pPr>
            <a:r>
              <a:rPr lang="en-US" sz="2000" b="1" dirty="0">
                <a:solidFill>
                  <a:prstClr val="black"/>
                </a:solidFill>
              </a:rPr>
              <a:t>Micah - Exploitation </a:t>
            </a:r>
          </a:p>
          <a:p>
            <a:pPr algn="ctr" defTabSz="914400" fontAlgn="base">
              <a:spcBef>
                <a:spcPct val="20000"/>
              </a:spcBef>
              <a:spcAft>
                <a:spcPct val="0"/>
              </a:spcAft>
              <a:buClr>
                <a:srgbClr val="D16349"/>
              </a:buClr>
              <a:buSzPct val="85000"/>
              <a:buFont typeface="Wingdings 2" charset="0"/>
              <a:buNone/>
            </a:pPr>
            <a:r>
              <a:rPr lang="en-US" sz="2000" b="1" dirty="0">
                <a:solidFill>
                  <a:prstClr val="black"/>
                </a:solidFill>
              </a:rPr>
              <a:t>Nahum - Nineveh </a:t>
            </a:r>
          </a:p>
          <a:p>
            <a:pPr algn="ctr" defTabSz="914400" fontAlgn="base">
              <a:spcBef>
                <a:spcPct val="20000"/>
              </a:spcBef>
              <a:spcAft>
                <a:spcPct val="0"/>
              </a:spcAft>
              <a:buClr>
                <a:srgbClr val="D16349"/>
              </a:buClr>
              <a:buSzPct val="85000"/>
              <a:buFont typeface="Wingdings 2" charset="0"/>
              <a:buNone/>
            </a:pPr>
            <a:r>
              <a:rPr lang="en-US" sz="2000" b="1" dirty="0">
                <a:solidFill>
                  <a:prstClr val="black"/>
                </a:solidFill>
              </a:rPr>
              <a:t>Habakkuk - Faith </a:t>
            </a:r>
          </a:p>
          <a:p>
            <a:pPr algn="ctr" defTabSz="914400" fontAlgn="base">
              <a:spcBef>
                <a:spcPct val="20000"/>
              </a:spcBef>
              <a:spcAft>
                <a:spcPct val="0"/>
              </a:spcAft>
              <a:buClr>
                <a:srgbClr val="D16349"/>
              </a:buClr>
              <a:buSzPct val="85000"/>
              <a:buFont typeface="Wingdings 2" charset="0"/>
              <a:buNone/>
            </a:pPr>
            <a:r>
              <a:rPr lang="en-US" sz="2000" b="1" dirty="0">
                <a:solidFill>
                  <a:prstClr val="black"/>
                </a:solidFill>
              </a:rPr>
              <a:t>Zephaniah - Day </a:t>
            </a:r>
          </a:p>
          <a:p>
            <a:pPr algn="ctr" defTabSz="914400" fontAlgn="base">
              <a:spcBef>
                <a:spcPct val="20000"/>
              </a:spcBef>
              <a:spcAft>
                <a:spcPct val="0"/>
              </a:spcAft>
              <a:buClr>
                <a:srgbClr val="D16349"/>
              </a:buClr>
              <a:buSzPct val="85000"/>
              <a:buFont typeface="Wingdings 2" charset="0"/>
              <a:buNone/>
            </a:pPr>
            <a:r>
              <a:rPr lang="en-US" sz="2000" b="1" dirty="0">
                <a:solidFill>
                  <a:prstClr val="black"/>
                </a:solidFill>
              </a:rPr>
              <a:t>Joel - Locusts </a:t>
            </a:r>
          </a:p>
          <a:p>
            <a:pPr algn="ctr" defTabSz="914400" fontAlgn="base">
              <a:spcBef>
                <a:spcPct val="20000"/>
              </a:spcBef>
              <a:spcAft>
                <a:spcPct val="0"/>
              </a:spcAft>
              <a:buClr>
                <a:srgbClr val="D16349"/>
              </a:buClr>
              <a:buSzPct val="85000"/>
              <a:buFont typeface="Wingdings 2" charset="0"/>
              <a:buNone/>
            </a:pPr>
            <a:r>
              <a:rPr lang="en-US" sz="2000" b="1" dirty="0">
                <a:solidFill>
                  <a:srgbClr val="660066"/>
                </a:solidFill>
              </a:rPr>
              <a:t>Jeremiah – Inevitable</a:t>
            </a:r>
            <a:endParaRPr lang="en-US" sz="2000" b="1" dirty="0"/>
          </a:p>
          <a:p>
            <a:pPr marL="0" indent="0" algn="ctr" defTabSz="914400" fontAlgn="base">
              <a:spcBef>
                <a:spcPct val="20000"/>
              </a:spcBef>
              <a:spcAft>
                <a:spcPct val="0"/>
              </a:spcAft>
              <a:buClr>
                <a:srgbClr val="D16349"/>
              </a:buClr>
              <a:buSzPct val="85000"/>
            </a:pPr>
            <a:r>
              <a:rPr lang="en-US" sz="2000" b="1" dirty="0">
                <a:solidFill>
                  <a:prstClr val="black"/>
                </a:solidFill>
                <a:sym typeface="Wingdings" charset="0"/>
              </a:rPr>
              <a:t> </a:t>
            </a:r>
            <a:r>
              <a:rPr lang="en-US" sz="2000" b="1" dirty="0">
                <a:sym typeface="Wingdings" charset="0"/>
              </a:rPr>
              <a:t>Lamentations </a:t>
            </a:r>
          </a:p>
          <a:p>
            <a:pPr algn="ctr" defTabSz="914400" fontAlgn="base">
              <a:spcBef>
                <a:spcPct val="20000"/>
              </a:spcBef>
              <a:spcAft>
                <a:spcPct val="0"/>
              </a:spcAft>
              <a:buClr>
                <a:srgbClr val="D16349"/>
              </a:buClr>
              <a:buSzPct val="85000"/>
              <a:buFont typeface="Wingdings 2" charset="0"/>
              <a:buNone/>
            </a:pPr>
            <a:r>
              <a:rPr lang="en-US" sz="2000" b="1" dirty="0">
                <a:solidFill>
                  <a:prstClr val="black"/>
                </a:solidFill>
                <a:sym typeface="Wingdings" charset="0"/>
              </a:rPr>
              <a:t> Daniel, Ezekiel (Exile)</a:t>
            </a:r>
          </a:p>
        </p:txBody>
      </p:sp>
    </p:spTree>
    <p:extLst>
      <p:ext uri="{BB962C8B-B14F-4D97-AF65-F5344CB8AC3E}">
        <p14:creationId xmlns:p14="http://schemas.microsoft.com/office/powerpoint/2010/main" val="42084538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linds(horizontal)">
                                      <p:cBhvr>
                                        <p:cTn id="12" dur="500"/>
                                        <p:tgtEl>
                                          <p:spTgt spid="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blinds(horizontal)">
                                      <p:cBhvr>
                                        <p:cTn id="17" dur="500"/>
                                        <p:tgtEl>
                                          <p:spTgt spid="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blinds(horizontal)">
                                      <p:cBhvr>
                                        <p:cTn id="22" dur="500"/>
                                        <p:tgtEl>
                                          <p:spTgt spid="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blinds(horizontal)">
                                      <p:cBhvr>
                                        <p:cTn id="27" dur="500"/>
                                        <p:tgtEl>
                                          <p:spTgt spid="6">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blinds(horizontal)">
                                      <p:cBhvr>
                                        <p:cTn id="32" dur="500"/>
                                        <p:tgtEl>
                                          <p:spTgt spid="6">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blinds(horizontal)">
                                      <p:cBhvr>
                                        <p:cTn id="37" dur="500"/>
                                        <p:tgtEl>
                                          <p:spTgt spid="6">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6">
                                            <p:txEl>
                                              <p:pRg st="7" end="7"/>
                                            </p:txEl>
                                          </p:spTgt>
                                        </p:tgtEl>
                                        <p:attrNameLst>
                                          <p:attrName>style.visibility</p:attrName>
                                        </p:attrNameLst>
                                      </p:cBhvr>
                                      <p:to>
                                        <p:strVal val="visible"/>
                                      </p:to>
                                    </p:set>
                                    <p:animEffect transition="in" filter="blinds(horizontal)">
                                      <p:cBhvr>
                                        <p:cTn id="42" dur="500"/>
                                        <p:tgtEl>
                                          <p:spTgt spid="6">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6">
                                            <p:txEl>
                                              <p:pRg st="8" end="8"/>
                                            </p:txEl>
                                          </p:spTgt>
                                        </p:tgtEl>
                                        <p:attrNameLst>
                                          <p:attrName>style.visibility</p:attrName>
                                        </p:attrNameLst>
                                      </p:cBhvr>
                                      <p:to>
                                        <p:strVal val="visible"/>
                                      </p:to>
                                    </p:set>
                                    <p:animEffect transition="in" filter="blinds(horizontal)">
                                      <p:cBhvr>
                                        <p:cTn id="47" dur="500"/>
                                        <p:tgtEl>
                                          <p:spTgt spid="6">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nodeType="clickEffect">
                                  <p:stCondLst>
                                    <p:cond delay="0"/>
                                  </p:stCondLst>
                                  <p:childTnLst>
                                    <p:set>
                                      <p:cBhvr>
                                        <p:cTn id="51" dur="1" fill="hold">
                                          <p:stCondLst>
                                            <p:cond delay="0"/>
                                          </p:stCondLst>
                                        </p:cTn>
                                        <p:tgtEl>
                                          <p:spTgt spid="6">
                                            <p:txEl>
                                              <p:pRg st="9" end="9"/>
                                            </p:txEl>
                                          </p:spTgt>
                                        </p:tgtEl>
                                        <p:attrNameLst>
                                          <p:attrName>style.visibility</p:attrName>
                                        </p:attrNameLst>
                                      </p:cBhvr>
                                      <p:to>
                                        <p:strVal val="visible"/>
                                      </p:to>
                                    </p:set>
                                    <p:animEffect transition="in" filter="blinds(horizontal)">
                                      <p:cBhvr>
                                        <p:cTn id="52" dur="500"/>
                                        <p:tgtEl>
                                          <p:spTgt spid="6">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nodeType="clickEffect">
                                  <p:stCondLst>
                                    <p:cond delay="0"/>
                                  </p:stCondLst>
                                  <p:childTnLst>
                                    <p:set>
                                      <p:cBhvr>
                                        <p:cTn id="56" dur="1" fill="hold">
                                          <p:stCondLst>
                                            <p:cond delay="0"/>
                                          </p:stCondLst>
                                        </p:cTn>
                                        <p:tgtEl>
                                          <p:spTgt spid="6">
                                            <p:txEl>
                                              <p:pRg st="10" end="10"/>
                                            </p:txEl>
                                          </p:spTgt>
                                        </p:tgtEl>
                                        <p:attrNameLst>
                                          <p:attrName>style.visibility</p:attrName>
                                        </p:attrNameLst>
                                      </p:cBhvr>
                                      <p:to>
                                        <p:strVal val="visible"/>
                                      </p:to>
                                    </p:set>
                                    <p:animEffect transition="in" filter="blinds(horizontal)">
                                      <p:cBhvr>
                                        <p:cTn id="57" dur="500"/>
                                        <p:tgtEl>
                                          <p:spTgt spid="6">
                                            <p:txEl>
                                              <p:pRg st="10" end="1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3" presetClass="entr" presetSubtype="10" fill="hold" nodeType="clickEffect">
                                  <p:stCondLst>
                                    <p:cond delay="0"/>
                                  </p:stCondLst>
                                  <p:childTnLst>
                                    <p:set>
                                      <p:cBhvr>
                                        <p:cTn id="61" dur="1" fill="hold">
                                          <p:stCondLst>
                                            <p:cond delay="0"/>
                                          </p:stCondLst>
                                        </p:cTn>
                                        <p:tgtEl>
                                          <p:spTgt spid="6">
                                            <p:txEl>
                                              <p:pRg st="11" end="11"/>
                                            </p:txEl>
                                          </p:spTgt>
                                        </p:tgtEl>
                                        <p:attrNameLst>
                                          <p:attrName>style.visibility</p:attrName>
                                        </p:attrNameLst>
                                      </p:cBhvr>
                                      <p:to>
                                        <p:strVal val="visible"/>
                                      </p:to>
                                    </p:set>
                                    <p:animEffect transition="in" filter="blinds(horizontal)">
                                      <p:cBhvr>
                                        <p:cTn id="62" dur="500"/>
                                        <p:tgtEl>
                                          <p:spTgt spid="6">
                                            <p:txEl>
                                              <p:pRg st="11" end="11"/>
                                            </p:txEl>
                                          </p:spTgt>
                                        </p:tgtEl>
                                      </p:cBhvr>
                                    </p:animEffect>
                                  </p:childTnLst>
                                </p:cTn>
                              </p:par>
                              <p:par>
                                <p:cTn id="63" presetID="3" presetClass="entr" presetSubtype="10" fill="hold" nodeType="withEffect">
                                  <p:stCondLst>
                                    <p:cond delay="0"/>
                                  </p:stCondLst>
                                  <p:childTnLst>
                                    <p:set>
                                      <p:cBhvr>
                                        <p:cTn id="64" dur="1" fill="hold">
                                          <p:stCondLst>
                                            <p:cond delay="0"/>
                                          </p:stCondLst>
                                        </p:cTn>
                                        <p:tgtEl>
                                          <p:spTgt spid="6">
                                            <p:txEl>
                                              <p:pRg st="12" end="12"/>
                                            </p:txEl>
                                          </p:spTgt>
                                        </p:tgtEl>
                                        <p:attrNameLst>
                                          <p:attrName>style.visibility</p:attrName>
                                        </p:attrNameLst>
                                      </p:cBhvr>
                                      <p:to>
                                        <p:strVal val="visible"/>
                                      </p:to>
                                    </p:set>
                                    <p:animEffect transition="in" filter="blinds(horizontal)">
                                      <p:cBhvr>
                                        <p:cTn id="65" dur="500"/>
                                        <p:tgtEl>
                                          <p:spTgt spid="6">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effectLst>
                  <a:glow rad="101600">
                    <a:schemeClr val="tx1">
                      <a:alpha val="99000"/>
                    </a:schemeClr>
                  </a:glow>
                </a:effectLst>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136280"/>
            <a:ext cx="9144000" cy="29146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Deserved Captivity &amp; Undeserved Restoration</a:t>
            </a: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474</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Jeremiah</a:t>
            </a:r>
          </a:p>
        </p:txBody>
      </p:sp>
    </p:spTree>
    <p:extLst>
      <p:ext uri="{BB962C8B-B14F-4D97-AF65-F5344CB8AC3E}">
        <p14:creationId xmlns:p14="http://schemas.microsoft.com/office/powerpoint/2010/main" val="190886540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itle 3"/>
          <p:cNvSpPr>
            <a:spLocks noGrp="1"/>
          </p:cNvSpPr>
          <p:nvPr>
            <p:ph type="title"/>
          </p:nvPr>
        </p:nvSpPr>
        <p:spPr>
          <a:xfrm>
            <a:off x="180975" y="228600"/>
            <a:ext cx="8534400" cy="758825"/>
          </a:xfrm>
        </p:spPr>
        <p:txBody>
          <a:bodyPr/>
          <a:lstStyle/>
          <a:p>
            <a:r>
              <a:rPr lang="en-US" sz="3600" b="1">
                <a:solidFill>
                  <a:schemeClr val="tx1"/>
                </a:solidFill>
                <a:latin typeface="Arial" charset="0"/>
                <a:ea typeface="ＭＳ Ｐゴシック" charset="0"/>
                <a:cs typeface="Arial" charset="0"/>
              </a:rPr>
              <a:t>Ample Warning For Judah</a:t>
            </a:r>
          </a:p>
        </p:txBody>
      </p:sp>
      <p:sp>
        <p:nvSpPr>
          <p:cNvPr id="6" name="Rectangle 3"/>
          <p:cNvSpPr txBox="1">
            <a:spLocks noChangeArrowheads="1"/>
          </p:cNvSpPr>
          <p:nvPr/>
        </p:nvSpPr>
        <p:spPr bwMode="auto">
          <a:xfrm>
            <a:off x="447675" y="1843088"/>
            <a:ext cx="8467725"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lnSpc>
                <a:spcPct val="90000"/>
              </a:lnSpc>
              <a:spcBef>
                <a:spcPct val="20000"/>
              </a:spcBef>
              <a:spcAft>
                <a:spcPct val="0"/>
              </a:spcAft>
              <a:buClr>
                <a:srgbClr val="D16349"/>
              </a:buClr>
              <a:buSzPct val="85000"/>
            </a:pPr>
            <a:r>
              <a:rPr lang="en-US" sz="2000" b="1" dirty="0">
                <a:solidFill>
                  <a:srgbClr val="C00000"/>
                </a:solidFill>
              </a:rPr>
              <a:t>735-710 BC Micah:  </a:t>
            </a:r>
            <a:r>
              <a:rPr lang="en-US" sz="2000" b="1" dirty="0">
                <a:solidFill>
                  <a:prstClr val="black"/>
                </a:solidFill>
              </a:rPr>
              <a:t>Judah will suffer exile for exploitation of poor</a:t>
            </a:r>
          </a:p>
          <a:p>
            <a:pPr defTabSz="914400" eaLnBrk="1" fontAlgn="base" hangingPunct="1">
              <a:lnSpc>
                <a:spcPct val="90000"/>
              </a:lnSpc>
              <a:spcBef>
                <a:spcPct val="20000"/>
              </a:spcBef>
              <a:spcAft>
                <a:spcPct val="0"/>
              </a:spcAft>
              <a:buClr>
                <a:srgbClr val="D16349"/>
              </a:buClr>
              <a:buSzPct val="85000"/>
            </a:pPr>
            <a:endParaRPr lang="en-US" sz="2000" b="1" dirty="0">
              <a:solidFill>
                <a:prstClr val="black"/>
              </a:solidFill>
            </a:endParaRPr>
          </a:p>
          <a:p>
            <a:pPr defTabSz="914400" eaLnBrk="1" fontAlgn="base" hangingPunct="1">
              <a:lnSpc>
                <a:spcPct val="90000"/>
              </a:lnSpc>
              <a:spcBef>
                <a:spcPct val="20000"/>
              </a:spcBef>
              <a:spcAft>
                <a:spcPct val="0"/>
              </a:spcAft>
              <a:buClr>
                <a:srgbClr val="D16349"/>
              </a:buClr>
              <a:buSzPct val="85000"/>
            </a:pPr>
            <a:r>
              <a:rPr lang="en-US" sz="2000" b="1" dirty="0">
                <a:solidFill>
                  <a:srgbClr val="C00000"/>
                </a:solidFill>
              </a:rPr>
              <a:t>c. 630 BC Zephaniah: </a:t>
            </a:r>
            <a:r>
              <a:rPr lang="en-US" sz="2000" b="1" dirty="0">
                <a:solidFill>
                  <a:prstClr val="black"/>
                </a:solidFill>
              </a:rPr>
              <a:t>Day of the Lord is coming - Repent! </a:t>
            </a:r>
          </a:p>
          <a:p>
            <a:pPr defTabSz="914400" eaLnBrk="1" fontAlgn="base" hangingPunct="1">
              <a:lnSpc>
                <a:spcPct val="90000"/>
              </a:lnSpc>
              <a:spcBef>
                <a:spcPct val="20000"/>
              </a:spcBef>
              <a:spcAft>
                <a:spcPct val="0"/>
              </a:spcAft>
              <a:buClr>
                <a:srgbClr val="D16349"/>
              </a:buClr>
              <a:buSzPct val="85000"/>
            </a:pPr>
            <a:r>
              <a:rPr lang="en-US" sz="2000" b="1" dirty="0">
                <a:solidFill>
                  <a:prstClr val="black"/>
                </a:solidFill>
              </a:rPr>
              <a:t>			      4 decades before Jerusalem</a:t>
            </a:r>
            <a:r>
              <a:rPr lang="mr-IN" altLang="ja-JP" sz="2000" b="1" dirty="0">
                <a:solidFill>
                  <a:prstClr val="black"/>
                </a:solidFill>
              </a:rPr>
              <a:t>'</a:t>
            </a:r>
            <a:r>
              <a:rPr lang="en-US" sz="2000" b="1" dirty="0">
                <a:solidFill>
                  <a:prstClr val="black"/>
                </a:solidFill>
              </a:rPr>
              <a:t>s fall </a:t>
            </a:r>
          </a:p>
          <a:p>
            <a:pPr defTabSz="914400" eaLnBrk="1" fontAlgn="base" hangingPunct="1">
              <a:lnSpc>
                <a:spcPct val="90000"/>
              </a:lnSpc>
              <a:spcBef>
                <a:spcPct val="20000"/>
              </a:spcBef>
              <a:spcAft>
                <a:spcPct val="0"/>
              </a:spcAft>
              <a:buClr>
                <a:srgbClr val="D16349"/>
              </a:buClr>
              <a:buSzPct val="85000"/>
            </a:pPr>
            <a:endParaRPr lang="en-US" sz="2000" b="1" dirty="0">
              <a:solidFill>
                <a:prstClr val="black"/>
              </a:solidFill>
            </a:endParaRPr>
          </a:p>
          <a:p>
            <a:pPr defTabSz="914400" eaLnBrk="1" fontAlgn="base" hangingPunct="1">
              <a:lnSpc>
                <a:spcPct val="90000"/>
              </a:lnSpc>
              <a:spcBef>
                <a:spcPct val="20000"/>
              </a:spcBef>
              <a:spcAft>
                <a:spcPct val="0"/>
              </a:spcAft>
              <a:buClr>
                <a:srgbClr val="D16349"/>
              </a:buClr>
              <a:buSzPct val="85000"/>
            </a:pPr>
            <a:r>
              <a:rPr lang="en-US" sz="2000" b="1" dirty="0">
                <a:solidFill>
                  <a:srgbClr val="C00000"/>
                </a:solidFill>
              </a:rPr>
              <a:t>607-5 BC Habakkuk: </a:t>
            </a:r>
            <a:r>
              <a:rPr lang="en-US" sz="2000" b="1" dirty="0">
                <a:solidFill>
                  <a:prstClr val="black"/>
                </a:solidFill>
              </a:rPr>
              <a:t>Judah will be disciplined by Babylon</a:t>
            </a:r>
          </a:p>
          <a:p>
            <a:pPr defTabSz="914400" eaLnBrk="1" fontAlgn="base" hangingPunct="1">
              <a:lnSpc>
                <a:spcPct val="90000"/>
              </a:lnSpc>
              <a:spcBef>
                <a:spcPct val="20000"/>
              </a:spcBef>
              <a:spcAft>
                <a:spcPct val="0"/>
              </a:spcAft>
              <a:buClr>
                <a:srgbClr val="D16349"/>
              </a:buClr>
              <a:buSzPct val="85000"/>
            </a:pPr>
            <a:endParaRPr lang="en-US" sz="2000" b="1" dirty="0">
              <a:solidFill>
                <a:prstClr val="black"/>
              </a:solidFill>
            </a:endParaRPr>
          </a:p>
          <a:p>
            <a:pPr defTabSz="914400" eaLnBrk="1" fontAlgn="base" hangingPunct="1">
              <a:lnSpc>
                <a:spcPct val="90000"/>
              </a:lnSpc>
              <a:spcBef>
                <a:spcPct val="20000"/>
              </a:spcBef>
              <a:spcAft>
                <a:spcPct val="0"/>
              </a:spcAft>
              <a:buClr>
                <a:srgbClr val="D16349"/>
              </a:buClr>
              <a:buSzPct val="85000"/>
            </a:pPr>
            <a:r>
              <a:rPr lang="en-US" sz="2000" b="1" dirty="0">
                <a:solidFill>
                  <a:prstClr val="black"/>
                </a:solidFill>
              </a:rPr>
              <a:t>			       </a:t>
            </a:r>
            <a:r>
              <a:rPr lang="en-US" sz="2000" b="1" dirty="0">
                <a:solidFill>
                  <a:srgbClr val="C00000"/>
                </a:solidFill>
              </a:rPr>
              <a:t>590 BC Joel: </a:t>
            </a:r>
            <a:r>
              <a:rPr lang="en-US" sz="2000" b="1" dirty="0">
                <a:solidFill>
                  <a:prstClr val="black"/>
                </a:solidFill>
              </a:rPr>
              <a:t>Judgment by locusts should cause 				       repentance before Babylon</a:t>
            </a:r>
            <a:r>
              <a:rPr lang="mr-IN" altLang="ja-JP" sz="2000" b="1" dirty="0">
                <a:solidFill>
                  <a:prstClr val="black"/>
                </a:solidFill>
              </a:rPr>
              <a:t>'</a:t>
            </a:r>
            <a:r>
              <a:rPr lang="en-US" sz="2000" b="1" dirty="0">
                <a:solidFill>
                  <a:prstClr val="black"/>
                </a:solidFill>
              </a:rPr>
              <a:t>s invasion 				</a:t>
            </a:r>
          </a:p>
          <a:p>
            <a:pPr defTabSz="914400" eaLnBrk="1" fontAlgn="base" hangingPunct="1">
              <a:lnSpc>
                <a:spcPct val="90000"/>
              </a:lnSpc>
              <a:spcBef>
                <a:spcPct val="20000"/>
              </a:spcBef>
              <a:spcAft>
                <a:spcPct val="0"/>
              </a:spcAft>
              <a:buClr>
                <a:srgbClr val="D16349"/>
              </a:buClr>
              <a:buSzPct val="85000"/>
            </a:pPr>
            <a:r>
              <a:rPr lang="en-US" sz="2000" b="1" dirty="0">
                <a:solidFill>
                  <a:prstClr val="black"/>
                </a:solidFill>
              </a:rPr>
              <a:t>			      </a:t>
            </a:r>
            <a:r>
              <a:rPr lang="en-US" sz="2000" b="1" dirty="0">
                <a:solidFill>
                  <a:srgbClr val="D16349"/>
                </a:solidFill>
              </a:rPr>
              <a:t> </a:t>
            </a:r>
            <a:r>
              <a:rPr lang="en-US" sz="2000" b="1" dirty="0">
                <a:solidFill>
                  <a:srgbClr val="C00000"/>
                </a:solidFill>
              </a:rPr>
              <a:t>627-580 BC Jeremiah: </a:t>
            </a:r>
            <a:r>
              <a:rPr lang="en-US" sz="2000" b="1" dirty="0">
                <a:solidFill>
                  <a:prstClr val="black"/>
                </a:solidFill>
              </a:rPr>
              <a:t>Judgment is inevitable. </a:t>
            </a:r>
          </a:p>
          <a:p>
            <a:pPr defTabSz="914400" eaLnBrk="1" fontAlgn="base" hangingPunct="1">
              <a:lnSpc>
                <a:spcPct val="90000"/>
              </a:lnSpc>
              <a:spcBef>
                <a:spcPct val="20000"/>
              </a:spcBef>
              <a:spcAft>
                <a:spcPct val="0"/>
              </a:spcAft>
              <a:buClr>
                <a:srgbClr val="D16349"/>
              </a:buClr>
              <a:buSzPct val="85000"/>
            </a:pPr>
            <a:r>
              <a:rPr lang="en-US" sz="2000" b="1" dirty="0">
                <a:solidFill>
                  <a:prstClr val="black"/>
                </a:solidFill>
              </a:rPr>
              <a:t>                                                                                  70 years captivity!</a:t>
            </a:r>
            <a:endParaRPr lang="en-GB" sz="2000" b="1" dirty="0">
              <a:solidFill>
                <a:prstClr val="black"/>
              </a:solidFill>
            </a:endParaRPr>
          </a:p>
        </p:txBody>
      </p:sp>
      <p:pic>
        <p:nvPicPr>
          <p:cNvPr id="62467" name="Picture 23" descr="MCj01047140000[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3962400"/>
            <a:ext cx="2209800" cy="1966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2468" name="Picture 25" descr="MCj0431630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967213">
            <a:off x="7153275" y="381000"/>
            <a:ext cx="1714500" cy="171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6013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blinds(horizontal)">
                                      <p:cBhvr>
                                        <p:cTn id="12" dur="500"/>
                                        <p:tgtEl>
                                          <p:spTgt spid="6">
                                            <p:txEl>
                                              <p:pRg st="2" end="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blinds(horizontal)">
                                      <p:cBhvr>
                                        <p:cTn id="15" dur="500"/>
                                        <p:tgtEl>
                                          <p:spTgt spid="6">
                                            <p:txEl>
                                              <p:pRg st="3" end="3"/>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6">
                                            <p:txEl>
                                              <p:pRg st="5" end="5"/>
                                            </p:txEl>
                                          </p:spTgt>
                                        </p:tgtEl>
                                        <p:attrNameLst>
                                          <p:attrName>style.visibility</p:attrName>
                                        </p:attrNameLst>
                                      </p:cBhvr>
                                      <p:to>
                                        <p:strVal val="visible"/>
                                      </p:to>
                                    </p:set>
                                    <p:animEffect transition="in" filter="blinds(horizontal)">
                                      <p:cBhvr>
                                        <p:cTn id="20" dur="500"/>
                                        <p:tgtEl>
                                          <p:spTgt spid="6">
                                            <p:txEl>
                                              <p:pRg st="5" end="5"/>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nodeType="click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animEffect transition="in" filter="blinds(horizontal)">
                                      <p:cBhvr>
                                        <p:cTn id="25" dur="500"/>
                                        <p:tgtEl>
                                          <p:spTgt spid="6">
                                            <p:txEl>
                                              <p:pRg st="7" end="7"/>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3" presetClass="entr" presetSubtype="10" fill="hold" nodeType="clickEffect">
                                  <p:stCondLst>
                                    <p:cond delay="0"/>
                                  </p:stCondLst>
                                  <p:childTnLst>
                                    <p:set>
                                      <p:cBhvr>
                                        <p:cTn id="29" dur="1" fill="hold">
                                          <p:stCondLst>
                                            <p:cond delay="0"/>
                                          </p:stCondLst>
                                        </p:cTn>
                                        <p:tgtEl>
                                          <p:spTgt spid="6">
                                            <p:txEl>
                                              <p:pRg st="8" end="8"/>
                                            </p:txEl>
                                          </p:spTgt>
                                        </p:tgtEl>
                                        <p:attrNameLst>
                                          <p:attrName>style.visibility</p:attrName>
                                        </p:attrNameLst>
                                      </p:cBhvr>
                                      <p:to>
                                        <p:strVal val="visible"/>
                                      </p:to>
                                    </p:set>
                                    <p:animEffect transition="in" filter="blinds(horizontal)">
                                      <p:cBhvr>
                                        <p:cTn id="30" dur="500"/>
                                        <p:tgtEl>
                                          <p:spTgt spid="6">
                                            <p:txEl>
                                              <p:pRg st="8" end="8"/>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6">
                                            <p:txEl>
                                              <p:pRg st="9" end="9"/>
                                            </p:txEl>
                                          </p:spTgt>
                                        </p:tgtEl>
                                        <p:attrNameLst>
                                          <p:attrName>style.visibility</p:attrName>
                                        </p:attrNameLst>
                                      </p:cBhvr>
                                      <p:to>
                                        <p:strVal val="visible"/>
                                      </p:to>
                                    </p:set>
                                    <p:animEffect transition="in" filter="blinds(horizontal)">
                                      <p:cBhvr>
                                        <p:cTn id="33"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p:txBody>
          <a:bodyPr/>
          <a:lstStyle/>
          <a:p>
            <a:r>
              <a:rPr lang="en-US" sz="3600" b="1">
                <a:solidFill>
                  <a:schemeClr val="tx1"/>
                </a:solidFill>
                <a:latin typeface="Arial" charset="0"/>
                <a:ea typeface="ＭＳ Ｐゴシック" charset="0"/>
                <a:cs typeface="Arial" charset="0"/>
              </a:rPr>
              <a:t>Length of Prophetic Ministries</a:t>
            </a:r>
          </a:p>
        </p:txBody>
      </p:sp>
      <p:pic>
        <p:nvPicPr>
          <p:cNvPr id="63490" name="Picture 12" descr="MCj0231869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394316" flipH="1">
            <a:off x="5410200" y="1524000"/>
            <a:ext cx="3362325" cy="2078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8" name="AutoShape 13"/>
          <p:cNvSpPr>
            <a:spLocks noChangeArrowheads="1"/>
          </p:cNvSpPr>
          <p:nvPr/>
        </p:nvSpPr>
        <p:spPr bwMode="auto">
          <a:xfrm>
            <a:off x="1066800" y="1676400"/>
            <a:ext cx="1600200" cy="4110038"/>
          </a:xfrm>
          <a:prstGeom prst="can">
            <a:avLst>
              <a:gd name="adj" fmla="val 37587"/>
            </a:avLst>
          </a:prstGeom>
          <a:solidFill>
            <a:schemeClr val="accent1">
              <a:lumMod val="75000"/>
            </a:schemeClr>
          </a:solidFill>
          <a:ln w="9525">
            <a:solidFill>
              <a:schemeClr val="tx1"/>
            </a:solidFill>
            <a:round/>
            <a:headEnd/>
            <a:tailEnd/>
          </a:ln>
        </p:spPr>
        <p:txBody>
          <a:bodyPr wrap="none" anchor="ctr"/>
          <a:lstStyle/>
          <a:p>
            <a:pPr algn="ctr" defTabSz="914400" fontAlgn="base">
              <a:spcBef>
                <a:spcPct val="0"/>
              </a:spcBef>
              <a:spcAft>
                <a:spcPct val="0"/>
              </a:spcAft>
              <a:defRPr/>
            </a:pPr>
            <a:r>
              <a:rPr lang="en-US" sz="24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Isaiah</a:t>
            </a:r>
          </a:p>
          <a:p>
            <a:pPr algn="ctr" defTabSz="914400" fontAlgn="base">
              <a:spcBef>
                <a:spcPct val="0"/>
              </a:spcBef>
              <a:spcAft>
                <a:spcPct val="0"/>
              </a:spcAft>
              <a:defRPr/>
            </a:pPr>
            <a:r>
              <a:rPr lang="en-US" sz="24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65 Years</a:t>
            </a:r>
            <a:endParaRPr lang="en-GB" sz="2400" b="1" dirty="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p>
            <a:pPr algn="ctr" defTabSz="914400" fontAlgn="base">
              <a:spcBef>
                <a:spcPct val="0"/>
              </a:spcBef>
              <a:spcAft>
                <a:spcPct val="0"/>
              </a:spcAft>
              <a:defRPr/>
            </a:pPr>
            <a:endParaRPr lang="en-GB" sz="2400" b="1" dirty="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36869" name="AutoShape 14"/>
          <p:cNvSpPr>
            <a:spLocks noChangeArrowheads="1"/>
          </p:cNvSpPr>
          <p:nvPr/>
        </p:nvSpPr>
        <p:spPr bwMode="auto">
          <a:xfrm>
            <a:off x="2667000" y="2730500"/>
            <a:ext cx="1600200" cy="2979738"/>
          </a:xfrm>
          <a:prstGeom prst="can">
            <a:avLst>
              <a:gd name="adj" fmla="val 27251"/>
            </a:avLst>
          </a:prstGeom>
          <a:solidFill>
            <a:srgbClr val="4B3804">
              <a:alpha val="78822"/>
            </a:srgbClr>
          </a:solidFill>
          <a:ln w="9525">
            <a:solidFill>
              <a:schemeClr val="tx1"/>
            </a:solidFill>
            <a:round/>
            <a:headEnd/>
            <a:tailEnd/>
          </a:ln>
        </p:spPr>
        <p:txBody>
          <a:bodyPr wrap="none" anchor="ctr"/>
          <a:lstStyle/>
          <a:p>
            <a:pPr algn="ctr" defTabSz="914400" fontAlgn="base">
              <a:spcBef>
                <a:spcPct val="0"/>
              </a:spcBef>
              <a:spcAft>
                <a:spcPct val="0"/>
              </a:spcAft>
              <a:defRPr/>
            </a:pPr>
            <a:r>
              <a:rPr 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t>Hosea</a:t>
            </a:r>
          </a:p>
          <a:p>
            <a:pPr algn="ctr" defTabSz="914400" fontAlgn="base">
              <a:spcBef>
                <a:spcPct val="0"/>
              </a:spcBef>
              <a:spcAft>
                <a:spcPct val="0"/>
              </a:spcAft>
              <a:defRPr/>
            </a:pPr>
            <a:r>
              <a:rPr 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t>45 Years</a:t>
            </a:r>
            <a:endParaRPr lang="en-GB" sz="2400" b="1">
              <a:solidFill>
                <a:srgbClr val="FFFFFF"/>
              </a:solidFill>
              <a:effectLst>
                <a:outerShdw blurRad="38100" dist="38100" dir="2700000" algn="tl">
                  <a:srgbClr val="000000"/>
                </a:outerShdw>
              </a:effectLst>
              <a:latin typeface="Arial" charset="0"/>
              <a:ea typeface="ＭＳ Ｐゴシック" charset="0"/>
              <a:cs typeface="ＭＳ Ｐゴシック" charset="0"/>
            </a:endParaRPr>
          </a:p>
          <a:p>
            <a:pPr algn="ctr" defTabSz="914400" fontAlgn="base">
              <a:spcBef>
                <a:spcPct val="0"/>
              </a:spcBef>
              <a:spcAft>
                <a:spcPct val="0"/>
              </a:spcAft>
              <a:defRPr/>
            </a:pPr>
            <a:endParaRPr lang="en-GB" sz="2400" b="1">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36870" name="AutoShape 15"/>
          <p:cNvSpPr>
            <a:spLocks noChangeArrowheads="1"/>
          </p:cNvSpPr>
          <p:nvPr/>
        </p:nvSpPr>
        <p:spPr bwMode="auto">
          <a:xfrm>
            <a:off x="4267200" y="2971800"/>
            <a:ext cx="1600200" cy="2738438"/>
          </a:xfrm>
          <a:prstGeom prst="can">
            <a:avLst>
              <a:gd name="adj" fmla="val 25044"/>
            </a:avLst>
          </a:prstGeom>
          <a:solidFill>
            <a:srgbClr val="000090">
              <a:alpha val="83000"/>
            </a:srgbClr>
          </a:solidFill>
          <a:ln w="9525">
            <a:solidFill>
              <a:schemeClr val="tx1"/>
            </a:solidFill>
            <a:round/>
            <a:headEnd/>
            <a:tailEnd/>
          </a:ln>
        </p:spPr>
        <p:txBody>
          <a:bodyPr wrap="none" anchor="ctr"/>
          <a:lstStyle/>
          <a:p>
            <a:pPr algn="ctr" defTabSz="914400" fontAlgn="base">
              <a:spcBef>
                <a:spcPct val="0"/>
              </a:spcBef>
              <a:spcAft>
                <a:spcPct val="0"/>
              </a:spcAft>
              <a:defRPr/>
            </a:pPr>
            <a:r>
              <a:rPr 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t>Jeremiah</a:t>
            </a:r>
          </a:p>
          <a:p>
            <a:pPr algn="ctr" defTabSz="914400" fontAlgn="base">
              <a:spcBef>
                <a:spcPct val="0"/>
              </a:spcBef>
              <a:spcAft>
                <a:spcPct val="0"/>
              </a:spcAft>
              <a:defRPr/>
            </a:pPr>
            <a:r>
              <a:rPr 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t>40+ Years</a:t>
            </a:r>
            <a:endParaRPr lang="en-GB" sz="2400" b="1">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36871" name="AutoShape 16"/>
          <p:cNvSpPr>
            <a:spLocks noChangeArrowheads="1"/>
          </p:cNvSpPr>
          <p:nvPr/>
        </p:nvSpPr>
        <p:spPr bwMode="auto">
          <a:xfrm>
            <a:off x="5867400" y="4025900"/>
            <a:ext cx="1600200" cy="1608138"/>
          </a:xfrm>
          <a:prstGeom prst="can">
            <a:avLst>
              <a:gd name="adj" fmla="val 19913"/>
            </a:avLst>
          </a:prstGeom>
          <a:solidFill>
            <a:schemeClr val="bg2">
              <a:lumMod val="10000"/>
              <a:alpha val="78038"/>
            </a:schemeClr>
          </a:solidFill>
          <a:ln w="9525">
            <a:solidFill>
              <a:schemeClr val="tx1"/>
            </a:solidFill>
            <a:round/>
            <a:headEnd/>
            <a:tailEnd/>
          </a:ln>
        </p:spPr>
        <p:txBody>
          <a:bodyPr wrap="none" anchor="ctr"/>
          <a:lstStyle/>
          <a:p>
            <a:pPr algn="ctr" defTabSz="914400" fontAlgn="base">
              <a:spcBef>
                <a:spcPct val="0"/>
              </a:spcBef>
              <a:spcAft>
                <a:spcPct val="0"/>
              </a:spcAft>
              <a:defRPr/>
            </a:pPr>
            <a:r>
              <a:rPr 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t>Micah</a:t>
            </a:r>
          </a:p>
          <a:p>
            <a:pPr algn="ctr" defTabSz="914400" fontAlgn="base">
              <a:spcBef>
                <a:spcPct val="0"/>
              </a:spcBef>
              <a:spcAft>
                <a:spcPct val="0"/>
              </a:spcAft>
              <a:defRPr/>
            </a:pPr>
            <a:r>
              <a:rPr lang="en-US" sz="2400" b="1">
                <a:solidFill>
                  <a:srgbClr val="FFFFFF"/>
                </a:solidFill>
                <a:effectLst>
                  <a:outerShdw blurRad="38100" dist="38100" dir="2700000" algn="tl">
                    <a:srgbClr val="000000"/>
                  </a:outerShdw>
                </a:effectLst>
                <a:latin typeface="Arial" charset="0"/>
                <a:ea typeface="ＭＳ Ｐゴシック" charset="0"/>
                <a:cs typeface="ＭＳ Ｐゴシック" charset="0"/>
              </a:rPr>
              <a:t>25 Years</a:t>
            </a:r>
            <a:endParaRPr lang="en-GB" sz="2400" b="1">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043400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2113"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43000"/>
            <a:ext cx="9144000" cy="503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3379" name="Rectangle 3"/>
          <p:cNvSpPr>
            <a:spLocks noGrp="1" noChangeArrowheads="1"/>
          </p:cNvSpPr>
          <p:nvPr>
            <p:ph type="title"/>
          </p:nvPr>
        </p:nvSpPr>
        <p:spPr>
          <a:xfrm>
            <a:off x="685800" y="76200"/>
            <a:ext cx="7543800" cy="685800"/>
          </a:xfrm>
          <a:effectLst>
            <a:outerShdw blurRad="63500" dist="35921" dir="2700000" algn="ctr" rotWithShape="0">
              <a:srgbClr val="000000">
                <a:alpha val="74998"/>
              </a:srgbClr>
            </a:outerShdw>
          </a:effectLst>
        </p:spPr>
        <p:txBody>
          <a:bodyPr/>
          <a:lstStyle/>
          <a:p>
            <a:pPr algn="ctr">
              <a:defRPr/>
            </a:pPr>
            <a:r>
              <a:rPr kumimoji="0" lang="en-US" sz="4000" dirty="0">
                <a:solidFill>
                  <a:schemeClr val="tx1"/>
                </a:solidFill>
                <a:effectLst/>
                <a:latin typeface="Arial"/>
                <a:cs typeface="Arial"/>
              </a:rPr>
              <a:t>Chart of the Exile</a:t>
            </a:r>
          </a:p>
        </p:txBody>
      </p:sp>
      <p:sp>
        <p:nvSpPr>
          <p:cNvPr id="613380" name="Text Box 4"/>
          <p:cNvSpPr txBox="1">
            <a:spLocks noChangeArrowheads="1"/>
          </p:cNvSpPr>
          <p:nvPr/>
        </p:nvSpPr>
        <p:spPr bwMode="auto">
          <a:xfrm>
            <a:off x="7391400" y="76200"/>
            <a:ext cx="167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defTabSz="914400" fontAlgn="base">
              <a:spcBef>
                <a:spcPct val="0"/>
              </a:spcBef>
              <a:spcAft>
                <a:spcPct val="0"/>
              </a:spcAft>
              <a:defRPr/>
            </a:pPr>
            <a:r>
              <a:rPr lang="en-US" sz="2400" b="1" dirty="0">
                <a:solidFill>
                  <a:srgbClr val="FFFFFF"/>
                </a:solidFill>
                <a:latin typeface="Arial" pitchFamily="-112" charset="0"/>
                <a:ea typeface="ＭＳ Ｐゴシック" charset="0"/>
                <a:cs typeface="ＭＳ Ｐゴシック" charset="0"/>
              </a:rPr>
              <a:t>232 &amp; 342</a:t>
            </a:r>
          </a:p>
        </p:txBody>
      </p:sp>
      <p:sp>
        <p:nvSpPr>
          <p:cNvPr id="602116" name="Rectangle 73"/>
          <p:cNvSpPr>
            <a:spLocks noChangeArrowheads="1"/>
          </p:cNvSpPr>
          <p:nvPr/>
        </p:nvSpPr>
        <p:spPr bwMode="auto">
          <a:xfrm rot="-9556">
            <a:off x="4495800" y="5726113"/>
            <a:ext cx="4111625" cy="4191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000">
              <a:solidFill>
                <a:srgbClr val="FFFFFF"/>
              </a:solidFill>
              <a:latin typeface="Arial" charset="0"/>
              <a:ea typeface="ＭＳ Ｐゴシック" charset="0"/>
              <a:cs typeface="Arial" charset="0"/>
            </a:endParaRPr>
          </a:p>
        </p:txBody>
      </p:sp>
      <p:sp>
        <p:nvSpPr>
          <p:cNvPr id="6" name="Text Box 69"/>
          <p:cNvSpPr txBox="1">
            <a:spLocks noChangeArrowheads="1"/>
          </p:cNvSpPr>
          <p:nvPr/>
        </p:nvSpPr>
        <p:spPr bwMode="auto">
          <a:xfrm rot="21591923">
            <a:off x="4568825" y="5719763"/>
            <a:ext cx="3581400" cy="2460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eaLnBrk="0" fontAlgn="base" hangingPunct="0">
              <a:spcBef>
                <a:spcPct val="0"/>
              </a:spcBef>
              <a:spcAft>
                <a:spcPct val="0"/>
              </a:spcAft>
              <a:defRPr/>
            </a:pPr>
            <a:r>
              <a:rPr lang="en-US" sz="1000" b="1" i="1" dirty="0">
                <a:solidFill>
                  <a:srgbClr val="000090"/>
                </a:solidFill>
                <a:latin typeface="Arial"/>
                <a:ea typeface="ＭＳ Ｐゴシック" charset="0"/>
                <a:cs typeface="Arial"/>
              </a:rPr>
              <a:t>The Babylonian Exile</a:t>
            </a:r>
          </a:p>
        </p:txBody>
      </p:sp>
      <p:sp>
        <p:nvSpPr>
          <p:cNvPr id="7" name="Text Box 72"/>
          <p:cNvSpPr txBox="1">
            <a:spLocks noChangeArrowheads="1"/>
          </p:cNvSpPr>
          <p:nvPr/>
        </p:nvSpPr>
        <p:spPr bwMode="auto">
          <a:xfrm rot="21591923">
            <a:off x="4568825" y="5886450"/>
            <a:ext cx="4038600" cy="2159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eaLnBrk="0" fontAlgn="base" hangingPunct="0">
              <a:spcBef>
                <a:spcPct val="0"/>
              </a:spcBef>
              <a:spcAft>
                <a:spcPct val="0"/>
              </a:spcAft>
              <a:defRPr/>
            </a:pPr>
            <a:r>
              <a:rPr lang="en-US" sz="800" b="1">
                <a:solidFill>
                  <a:srgbClr val="000000"/>
                </a:solidFill>
                <a:latin typeface="Arial" charset="0"/>
                <a:ea typeface="Arial" charset="0"/>
                <a:cs typeface="Arial" charset="0"/>
              </a:rPr>
              <a:t>John C. Whitcomb, 4</a:t>
            </a:r>
            <a:r>
              <a:rPr lang="en-US" sz="800" b="1" baseline="30000">
                <a:solidFill>
                  <a:srgbClr val="000000"/>
                </a:solidFill>
                <a:latin typeface="Arial" charset="0"/>
                <a:ea typeface="Arial" charset="0"/>
                <a:cs typeface="Arial" charset="0"/>
              </a:rPr>
              <a:t>th</a:t>
            </a:r>
            <a:r>
              <a:rPr lang="en-US" sz="800" b="1">
                <a:solidFill>
                  <a:srgbClr val="000000"/>
                </a:solidFill>
                <a:latin typeface="Arial" charset="0"/>
                <a:ea typeface="Arial" charset="0"/>
                <a:cs typeface="Arial" charset="0"/>
              </a:rPr>
              <a:t> rev. ed., Winona Lake, IN: BMH Books, 1962, 1968</a:t>
            </a:r>
          </a:p>
        </p:txBody>
      </p:sp>
    </p:spTree>
    <p:extLst>
      <p:ext uri="{BB962C8B-B14F-4D97-AF65-F5344CB8AC3E}">
        <p14:creationId xmlns:p14="http://schemas.microsoft.com/office/powerpoint/2010/main" val="41952782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071563" y="1714500"/>
            <a:ext cx="6929437" cy="44291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b="1">
              <a:solidFill>
                <a:prstClr val="white"/>
              </a:solidFill>
              <a:latin typeface="Arial"/>
              <a:cs typeface="Arial"/>
            </a:endParaRPr>
          </a:p>
        </p:txBody>
      </p:sp>
      <p:sp>
        <p:nvSpPr>
          <p:cNvPr id="64514" name="Title 5"/>
          <p:cNvSpPr>
            <a:spLocks noGrp="1"/>
          </p:cNvSpPr>
          <p:nvPr>
            <p:ph type="title"/>
          </p:nvPr>
        </p:nvSpPr>
        <p:spPr/>
        <p:txBody>
          <a:bodyPr/>
          <a:lstStyle/>
          <a:p>
            <a:r>
              <a:rPr lang="en-US" sz="3600" b="1">
                <a:solidFill>
                  <a:schemeClr val="tx1"/>
                </a:solidFill>
                <a:latin typeface="Arial" charset="0"/>
                <a:ea typeface="ＭＳ Ｐゴシック" charset="0"/>
                <a:cs typeface="Arial" charset="0"/>
              </a:rPr>
              <a:t>Chart of OT Kings &amp; Prophets</a:t>
            </a:r>
          </a:p>
        </p:txBody>
      </p:sp>
      <p:pic>
        <p:nvPicPr>
          <p:cNvPr id="64517" name="Picture 7" descr="Whitcomb Chart"/>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131733" y="1714500"/>
            <a:ext cx="4783667" cy="4446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518" name="Picture 8"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758966"/>
            <a:ext cx="3884011" cy="40056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516" name="Text Box 4"/>
          <p:cNvSpPr txBox="1">
            <a:spLocks noChangeArrowheads="1"/>
          </p:cNvSpPr>
          <p:nvPr/>
        </p:nvSpPr>
        <p:spPr bwMode="auto">
          <a:xfrm>
            <a:off x="8305800" y="14763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342</a:t>
            </a:r>
          </a:p>
        </p:txBody>
      </p:sp>
    </p:spTree>
    <p:extLst>
      <p:ext uri="{BB962C8B-B14F-4D97-AF65-F5344CB8AC3E}">
        <p14:creationId xmlns:p14="http://schemas.microsoft.com/office/powerpoint/2010/main" val="14406257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Text Box 21"/>
          <p:cNvSpPr txBox="1">
            <a:spLocks noChangeArrowheads="1"/>
          </p:cNvSpPr>
          <p:nvPr/>
        </p:nvSpPr>
        <p:spPr bwMode="auto">
          <a:xfrm>
            <a:off x="5508624" y="2605063"/>
            <a:ext cx="1510961"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600" b="1" dirty="0">
                <a:solidFill>
                  <a:srgbClr val="000000"/>
                </a:solidFill>
              </a:rPr>
              <a:t>Babylonian deportation</a:t>
            </a:r>
          </a:p>
        </p:txBody>
      </p:sp>
      <p:sp>
        <p:nvSpPr>
          <p:cNvPr id="51201" name="Title 1"/>
          <p:cNvSpPr>
            <a:spLocks noGrp="1"/>
          </p:cNvSpPr>
          <p:nvPr>
            <p:ph type="title"/>
          </p:nvPr>
        </p:nvSpPr>
        <p:spPr>
          <a:xfrm>
            <a:off x="179388" y="188913"/>
            <a:ext cx="8785225" cy="1079500"/>
          </a:xfrm>
          <a:gradFill flip="none" rotWithShape="1">
            <a:gsLst>
              <a:gs pos="0">
                <a:srgbClr val="800000">
                  <a:alpha val="60001"/>
                </a:srgbClr>
              </a:gs>
              <a:gs pos="100000">
                <a:schemeClr val="tx1">
                  <a:alpha val="84000"/>
                </a:schemeClr>
              </a:gs>
            </a:gsLst>
            <a:path path="rect">
              <a:fillToRect l="50000" t="50000" r="50000" b="50000"/>
            </a:path>
            <a:tileRect/>
          </a:gradFill>
        </p:spPr>
        <p:txBody>
          <a:bodyPr anchor="ctr"/>
          <a:lstStyle/>
          <a:p>
            <a:pPr>
              <a:defRPr/>
            </a:pPr>
            <a:r>
              <a:rPr lang="en-US" sz="3600"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rPr>
              <a:t>Chronology of Jeremiah</a:t>
            </a:r>
            <a:endParaRPr lang="en-US" b="1" dirty="0">
              <a:solidFill>
                <a:schemeClr val="bg1"/>
              </a:solidFill>
              <a:effectLst>
                <a:outerShdw blurRad="38100" dist="38100" dir="2700000" algn="tl">
                  <a:srgbClr val="000000">
                    <a:alpha val="43137"/>
                  </a:srgbClr>
                </a:outerShdw>
              </a:effectLst>
              <a:latin typeface="Arial" charset="0"/>
              <a:ea typeface="ＭＳ Ｐゴシック" charset="0"/>
              <a:cs typeface="Arial" charset="0"/>
            </a:endParaRPr>
          </a:p>
        </p:txBody>
      </p:sp>
      <p:sp>
        <p:nvSpPr>
          <p:cNvPr id="348163" name="Text Box 11"/>
          <p:cNvSpPr txBox="1">
            <a:spLocks noChangeArrowheads="1"/>
          </p:cNvSpPr>
          <p:nvPr/>
        </p:nvSpPr>
        <p:spPr bwMode="auto">
          <a:xfrm>
            <a:off x="3563938" y="2692375"/>
            <a:ext cx="31273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1800" b="1">
                <a:solidFill>
                  <a:srgbClr val="660066"/>
                </a:solidFill>
              </a:rPr>
              <a:t>1</a:t>
            </a:r>
            <a:endParaRPr lang="en-GB" sz="1800" b="1">
              <a:solidFill>
                <a:srgbClr val="660066"/>
              </a:solidFill>
            </a:endParaRPr>
          </a:p>
        </p:txBody>
      </p:sp>
      <p:sp>
        <p:nvSpPr>
          <p:cNvPr id="348164" name="Text Box 12"/>
          <p:cNvSpPr txBox="1">
            <a:spLocks noChangeArrowheads="1"/>
          </p:cNvSpPr>
          <p:nvPr/>
        </p:nvSpPr>
        <p:spPr bwMode="auto">
          <a:xfrm>
            <a:off x="5149850" y="2687613"/>
            <a:ext cx="31273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1800" b="1">
                <a:solidFill>
                  <a:srgbClr val="660066"/>
                </a:solidFill>
              </a:rPr>
              <a:t>2</a:t>
            </a:r>
            <a:endParaRPr lang="en-GB" sz="1800" b="1">
              <a:solidFill>
                <a:srgbClr val="660066"/>
              </a:solidFill>
            </a:endParaRPr>
          </a:p>
        </p:txBody>
      </p:sp>
      <p:sp>
        <p:nvSpPr>
          <p:cNvPr id="348165" name="Text Box 13"/>
          <p:cNvSpPr txBox="1">
            <a:spLocks noChangeArrowheads="1"/>
          </p:cNvSpPr>
          <p:nvPr/>
        </p:nvSpPr>
        <p:spPr bwMode="auto">
          <a:xfrm>
            <a:off x="6821488" y="2692375"/>
            <a:ext cx="31273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1800" b="1">
                <a:solidFill>
                  <a:srgbClr val="660066"/>
                </a:solidFill>
              </a:rPr>
              <a:t>3</a:t>
            </a:r>
            <a:endParaRPr lang="en-GB" sz="1800" b="1">
              <a:solidFill>
                <a:srgbClr val="660066"/>
              </a:solidFill>
            </a:endParaRPr>
          </a:p>
        </p:txBody>
      </p:sp>
      <p:sp>
        <p:nvSpPr>
          <p:cNvPr id="348166" name="Text Box 14"/>
          <p:cNvSpPr txBox="1">
            <a:spLocks noChangeArrowheads="1"/>
          </p:cNvSpPr>
          <p:nvPr/>
        </p:nvSpPr>
        <p:spPr bwMode="auto">
          <a:xfrm>
            <a:off x="1993900" y="4610100"/>
            <a:ext cx="120967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1800" b="1">
                <a:solidFill>
                  <a:srgbClr val="660066"/>
                </a:solidFill>
              </a:rPr>
              <a:t>3 months</a:t>
            </a:r>
            <a:endParaRPr lang="en-GB" sz="1800" b="1">
              <a:solidFill>
                <a:srgbClr val="660066"/>
              </a:solidFill>
            </a:endParaRPr>
          </a:p>
        </p:txBody>
      </p:sp>
      <p:sp>
        <p:nvSpPr>
          <p:cNvPr id="348167" name="Text Box 15"/>
          <p:cNvSpPr txBox="1">
            <a:spLocks noChangeArrowheads="1"/>
          </p:cNvSpPr>
          <p:nvPr/>
        </p:nvSpPr>
        <p:spPr bwMode="auto">
          <a:xfrm>
            <a:off x="4891088" y="4610100"/>
            <a:ext cx="120967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1800" b="1">
                <a:solidFill>
                  <a:srgbClr val="660066"/>
                </a:solidFill>
              </a:rPr>
              <a:t>3 months</a:t>
            </a:r>
            <a:endParaRPr lang="en-GB" sz="1800" b="1">
              <a:solidFill>
                <a:srgbClr val="660066"/>
              </a:solidFill>
            </a:endParaRPr>
          </a:p>
        </p:txBody>
      </p:sp>
      <p:sp>
        <p:nvSpPr>
          <p:cNvPr id="348168" name="Text Box 16"/>
          <p:cNvSpPr txBox="1">
            <a:spLocks noChangeArrowheads="1"/>
          </p:cNvSpPr>
          <p:nvPr/>
        </p:nvSpPr>
        <p:spPr bwMode="auto">
          <a:xfrm>
            <a:off x="3363913" y="4610100"/>
            <a:ext cx="1096962"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1800" b="1">
                <a:solidFill>
                  <a:srgbClr val="660066"/>
                </a:solidFill>
              </a:rPr>
              <a:t>11 years</a:t>
            </a:r>
            <a:endParaRPr lang="en-GB" sz="1800" b="1">
              <a:solidFill>
                <a:srgbClr val="660066"/>
              </a:solidFill>
            </a:endParaRPr>
          </a:p>
        </p:txBody>
      </p:sp>
      <p:sp>
        <p:nvSpPr>
          <p:cNvPr id="348169" name="Text Box 17"/>
          <p:cNvSpPr txBox="1">
            <a:spLocks noChangeArrowheads="1"/>
          </p:cNvSpPr>
          <p:nvPr/>
        </p:nvSpPr>
        <p:spPr bwMode="auto">
          <a:xfrm>
            <a:off x="7040563" y="4559300"/>
            <a:ext cx="1096962"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1800" b="1">
                <a:solidFill>
                  <a:srgbClr val="660066"/>
                </a:solidFill>
              </a:rPr>
              <a:t>11 years</a:t>
            </a:r>
            <a:endParaRPr lang="en-GB" sz="1800" b="1">
              <a:solidFill>
                <a:srgbClr val="660066"/>
              </a:solidFill>
            </a:endParaRPr>
          </a:p>
        </p:txBody>
      </p:sp>
      <p:sp>
        <p:nvSpPr>
          <p:cNvPr id="348170" name="Rectangle 20"/>
          <p:cNvSpPr>
            <a:spLocks noChangeArrowheads="1"/>
          </p:cNvSpPr>
          <p:nvPr/>
        </p:nvSpPr>
        <p:spPr bwMode="auto">
          <a:xfrm>
            <a:off x="428625" y="5157788"/>
            <a:ext cx="83820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US" b="1" dirty="0">
                <a:solidFill>
                  <a:srgbClr val="000000"/>
                </a:solidFill>
                <a:latin typeface="Arial"/>
                <a:ea typeface="ＭＳ Ｐゴシック" charset="0"/>
                <a:cs typeface="Arial"/>
              </a:rPr>
              <a:t>Jeremiah prophesied from the 13th year of Josiah (627 BC) </a:t>
            </a:r>
          </a:p>
          <a:p>
            <a:pPr defTabSz="914400" fontAlgn="base">
              <a:spcBef>
                <a:spcPct val="0"/>
              </a:spcBef>
              <a:spcAft>
                <a:spcPct val="0"/>
              </a:spcAft>
            </a:pPr>
            <a:r>
              <a:rPr lang="en-US" b="1" dirty="0">
                <a:solidFill>
                  <a:srgbClr val="000000"/>
                </a:solidFill>
                <a:latin typeface="Arial"/>
                <a:ea typeface="ＭＳ Ｐゴシック" charset="0"/>
                <a:cs typeface="Arial"/>
              </a:rPr>
              <a:t>			past the fall of Judah (586 BC) to about 580 BC. </a:t>
            </a:r>
          </a:p>
          <a:p>
            <a:pPr defTabSz="914400" fontAlgn="base">
              <a:spcBef>
                <a:spcPct val="0"/>
              </a:spcBef>
              <a:spcAft>
                <a:spcPct val="0"/>
              </a:spcAft>
            </a:pPr>
            <a:endParaRPr lang="en-US" b="1" dirty="0">
              <a:solidFill>
                <a:srgbClr val="000000"/>
              </a:solidFill>
              <a:latin typeface="Arial"/>
              <a:ea typeface="ＭＳ Ｐゴシック" charset="0"/>
              <a:cs typeface="Arial"/>
            </a:endParaRPr>
          </a:p>
          <a:p>
            <a:pPr defTabSz="914400" fontAlgn="base">
              <a:spcBef>
                <a:spcPct val="0"/>
              </a:spcBef>
              <a:spcAft>
                <a:spcPct val="0"/>
              </a:spcAft>
            </a:pPr>
            <a:r>
              <a:rPr lang="en-US" b="1" dirty="0">
                <a:solidFill>
                  <a:srgbClr val="000000"/>
                </a:solidFill>
                <a:latin typeface="Arial"/>
                <a:ea typeface="ＭＳ Ｐゴシック" charset="0"/>
                <a:cs typeface="Arial"/>
              </a:rPr>
              <a:t>His ministry spanned 4 decades and the reigns of 5 kings of Judah.</a:t>
            </a:r>
          </a:p>
        </p:txBody>
      </p:sp>
      <p:cxnSp>
        <p:nvCxnSpPr>
          <p:cNvPr id="23" name="Straight Connector 22"/>
          <p:cNvCxnSpPr/>
          <p:nvPr/>
        </p:nvCxnSpPr>
        <p:spPr>
          <a:xfrm>
            <a:off x="142875" y="5072063"/>
            <a:ext cx="8858250" cy="1587"/>
          </a:xfrm>
          <a:prstGeom prst="line">
            <a:avLst/>
          </a:prstGeom>
          <a:ln w="3175">
            <a:prstDash val="sysDash"/>
          </a:ln>
        </p:spPr>
        <p:style>
          <a:lnRef idx="1">
            <a:schemeClr val="accent3"/>
          </a:lnRef>
          <a:fillRef idx="0">
            <a:schemeClr val="accent3"/>
          </a:fillRef>
          <a:effectRef idx="0">
            <a:schemeClr val="accent3"/>
          </a:effectRef>
          <a:fontRef idx="minor">
            <a:schemeClr val="tx1"/>
          </a:fontRef>
        </p:style>
      </p:cxnSp>
      <p:sp>
        <p:nvSpPr>
          <p:cNvPr id="51215" name="Text Box 21"/>
          <p:cNvSpPr txBox="1">
            <a:spLocks noChangeArrowheads="1"/>
          </p:cNvSpPr>
          <p:nvPr/>
        </p:nvSpPr>
        <p:spPr bwMode="auto">
          <a:xfrm>
            <a:off x="8351838" y="188913"/>
            <a:ext cx="612775"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2000" b="1" dirty="0">
                <a:solidFill>
                  <a:prstClr val="white"/>
                </a:solidFill>
                <a:effectLst>
                  <a:outerShdw blurRad="38100" dist="38100" dir="2700000" algn="tl">
                    <a:srgbClr val="000000">
                      <a:alpha val="43137"/>
                    </a:srgbClr>
                  </a:outerShdw>
                </a:effectLst>
              </a:rPr>
              <a:t>560</a:t>
            </a:r>
          </a:p>
          <a:p>
            <a:pPr defTabSz="914400" eaLnBrk="1" fontAlgn="base" hangingPunct="1">
              <a:spcBef>
                <a:spcPct val="0"/>
              </a:spcBef>
              <a:spcAft>
                <a:spcPct val="0"/>
              </a:spcAft>
              <a:defRPr/>
            </a:pPr>
            <a:r>
              <a:rPr lang="en-US" sz="2000" b="1" dirty="0">
                <a:solidFill>
                  <a:prstClr val="white"/>
                </a:solidFill>
                <a:effectLst>
                  <a:outerShdw blurRad="38100" dist="38100" dir="2700000" algn="tl">
                    <a:srgbClr val="000000">
                      <a:alpha val="43137"/>
                    </a:srgbClr>
                  </a:outerShdw>
                </a:effectLst>
              </a:rPr>
              <a:t>475</a:t>
            </a:r>
          </a:p>
        </p:txBody>
      </p:sp>
      <p:sp>
        <p:nvSpPr>
          <p:cNvPr id="348173" name="Text Box 21"/>
          <p:cNvSpPr txBox="1">
            <a:spLocks noChangeArrowheads="1"/>
          </p:cNvSpPr>
          <p:nvPr/>
        </p:nvSpPr>
        <p:spPr bwMode="auto">
          <a:xfrm>
            <a:off x="323850" y="2605435"/>
            <a:ext cx="153035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600" b="1" u="sng">
                <a:solidFill>
                  <a:srgbClr val="000000"/>
                </a:solidFill>
              </a:rPr>
              <a:t>Major Events:</a:t>
            </a:r>
          </a:p>
        </p:txBody>
      </p:sp>
      <p:cxnSp>
        <p:nvCxnSpPr>
          <p:cNvPr id="3" name="Straight Arrow Connector 2"/>
          <p:cNvCxnSpPr/>
          <p:nvPr/>
        </p:nvCxnSpPr>
        <p:spPr>
          <a:xfrm flipV="1">
            <a:off x="539750" y="2532410"/>
            <a:ext cx="8280400" cy="73025"/>
          </a:xfrm>
          <a:prstGeom prst="straightConnector1">
            <a:avLst/>
          </a:prstGeom>
          <a:ln w="3810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5" name="Text Box 7"/>
          <p:cNvSpPr txBox="1">
            <a:spLocks noChangeArrowheads="1"/>
          </p:cNvSpPr>
          <p:nvPr/>
        </p:nvSpPr>
        <p:spPr bwMode="auto">
          <a:xfrm>
            <a:off x="3657600" y="2186335"/>
            <a:ext cx="630238" cy="400050"/>
          </a:xfrm>
          <a:prstGeom prst="rect">
            <a:avLst/>
          </a:prstGeom>
          <a:solidFill>
            <a:srgbClr val="800000"/>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defTabSz="914400" fontAlgn="base">
              <a:spcBef>
                <a:spcPct val="0"/>
              </a:spcBef>
              <a:spcAft>
                <a:spcPct val="0"/>
              </a:spcAft>
              <a:defRPr/>
            </a:pPr>
            <a:r>
              <a:rPr lang="en-US" sz="2000" b="1" dirty="0">
                <a:solidFill>
                  <a:prstClr val="white"/>
                </a:solidFill>
                <a:latin typeface="Arial"/>
                <a:cs typeface="Arial"/>
              </a:rPr>
              <a:t>605</a:t>
            </a:r>
          </a:p>
        </p:txBody>
      </p:sp>
      <p:sp>
        <p:nvSpPr>
          <p:cNvPr id="6" name="Text Box 8"/>
          <p:cNvSpPr txBox="1">
            <a:spLocks noChangeArrowheads="1"/>
          </p:cNvSpPr>
          <p:nvPr/>
        </p:nvSpPr>
        <p:spPr bwMode="auto">
          <a:xfrm>
            <a:off x="5349875" y="2186335"/>
            <a:ext cx="630238" cy="400050"/>
          </a:xfrm>
          <a:prstGeom prst="rect">
            <a:avLst/>
          </a:prstGeom>
          <a:solidFill>
            <a:srgbClr val="800000"/>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defTabSz="914400" fontAlgn="base">
              <a:spcBef>
                <a:spcPct val="0"/>
              </a:spcBef>
              <a:spcAft>
                <a:spcPct val="0"/>
              </a:spcAft>
              <a:defRPr/>
            </a:pPr>
            <a:r>
              <a:rPr lang="en-US" sz="2000" b="1" dirty="0">
                <a:solidFill>
                  <a:prstClr val="white"/>
                </a:solidFill>
                <a:latin typeface="Arial"/>
                <a:cs typeface="Arial"/>
              </a:rPr>
              <a:t>597</a:t>
            </a:r>
          </a:p>
        </p:txBody>
      </p:sp>
      <p:sp>
        <p:nvSpPr>
          <p:cNvPr id="7" name="Text Box 9"/>
          <p:cNvSpPr txBox="1">
            <a:spLocks noChangeArrowheads="1"/>
          </p:cNvSpPr>
          <p:nvPr/>
        </p:nvSpPr>
        <p:spPr bwMode="auto">
          <a:xfrm>
            <a:off x="6999288" y="2186335"/>
            <a:ext cx="630237" cy="400050"/>
          </a:xfrm>
          <a:prstGeom prst="rect">
            <a:avLst/>
          </a:prstGeom>
          <a:solidFill>
            <a:srgbClr val="800000"/>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defTabSz="914400" fontAlgn="base">
              <a:spcBef>
                <a:spcPct val="0"/>
              </a:spcBef>
              <a:spcAft>
                <a:spcPct val="0"/>
              </a:spcAft>
              <a:defRPr/>
            </a:pPr>
            <a:r>
              <a:rPr lang="en-US" sz="2000" b="1" dirty="0">
                <a:solidFill>
                  <a:prstClr val="white"/>
                </a:solidFill>
                <a:latin typeface="Arial"/>
                <a:cs typeface="Arial"/>
              </a:rPr>
              <a:t>586</a:t>
            </a:r>
          </a:p>
        </p:txBody>
      </p:sp>
      <p:sp>
        <p:nvSpPr>
          <p:cNvPr id="348178" name="Text Box 21"/>
          <p:cNvSpPr txBox="1">
            <a:spLocks noChangeArrowheads="1"/>
          </p:cNvSpPr>
          <p:nvPr/>
        </p:nvSpPr>
        <p:spPr bwMode="auto">
          <a:xfrm>
            <a:off x="468313" y="2267298"/>
            <a:ext cx="525462"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600" b="1">
                <a:solidFill>
                  <a:srgbClr val="000000"/>
                </a:solidFill>
              </a:rPr>
              <a:t>627</a:t>
            </a:r>
          </a:p>
        </p:txBody>
      </p:sp>
      <p:sp>
        <p:nvSpPr>
          <p:cNvPr id="348179" name="Text Box 21"/>
          <p:cNvSpPr txBox="1">
            <a:spLocks noChangeArrowheads="1"/>
          </p:cNvSpPr>
          <p:nvPr/>
        </p:nvSpPr>
        <p:spPr bwMode="auto">
          <a:xfrm>
            <a:off x="2124075" y="2267298"/>
            <a:ext cx="527050"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600" b="1">
                <a:solidFill>
                  <a:srgbClr val="000000"/>
                </a:solidFill>
              </a:rPr>
              <a:t>609</a:t>
            </a:r>
          </a:p>
        </p:txBody>
      </p:sp>
      <p:sp>
        <p:nvSpPr>
          <p:cNvPr id="348180" name="Text Box 21"/>
          <p:cNvSpPr txBox="1">
            <a:spLocks noChangeArrowheads="1"/>
          </p:cNvSpPr>
          <p:nvPr/>
        </p:nvSpPr>
        <p:spPr bwMode="auto">
          <a:xfrm>
            <a:off x="468313" y="2908648"/>
            <a:ext cx="1008062"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600" b="1">
                <a:solidFill>
                  <a:srgbClr val="000000"/>
                </a:solidFill>
              </a:rPr>
              <a:t>Call</a:t>
            </a:r>
          </a:p>
        </p:txBody>
      </p:sp>
      <p:sp>
        <p:nvSpPr>
          <p:cNvPr id="348181" name="Text Box 21"/>
          <p:cNvSpPr txBox="1">
            <a:spLocks noChangeArrowheads="1"/>
          </p:cNvSpPr>
          <p:nvPr/>
        </p:nvSpPr>
        <p:spPr bwMode="auto">
          <a:xfrm>
            <a:off x="2124075" y="2605063"/>
            <a:ext cx="1008063"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600" b="1" dirty="0">
                <a:solidFill>
                  <a:srgbClr val="000000"/>
                </a:solidFill>
              </a:rPr>
              <a:t>Josiah</a:t>
            </a:r>
            <a:r>
              <a:rPr lang="mr-IN" sz="1600" b="1" dirty="0">
                <a:solidFill>
                  <a:srgbClr val="000000"/>
                </a:solidFill>
              </a:rPr>
              <a:t>'</a:t>
            </a:r>
            <a:r>
              <a:rPr lang="en-US" sz="1600" b="1" dirty="0">
                <a:solidFill>
                  <a:srgbClr val="000000"/>
                </a:solidFill>
              </a:rPr>
              <a:t>s death</a:t>
            </a:r>
          </a:p>
        </p:txBody>
      </p:sp>
      <p:sp>
        <p:nvSpPr>
          <p:cNvPr id="348182" name="Text Box 21"/>
          <p:cNvSpPr txBox="1">
            <a:spLocks noChangeArrowheads="1"/>
          </p:cNvSpPr>
          <p:nvPr/>
        </p:nvSpPr>
        <p:spPr bwMode="auto">
          <a:xfrm>
            <a:off x="3851274" y="2605063"/>
            <a:ext cx="1512813"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600" b="1">
                <a:solidFill>
                  <a:srgbClr val="000000"/>
                </a:solidFill>
              </a:rPr>
              <a:t>Babylonian invasion</a:t>
            </a:r>
          </a:p>
        </p:txBody>
      </p:sp>
      <p:sp>
        <p:nvSpPr>
          <p:cNvPr id="348183" name="Text Box 21"/>
          <p:cNvSpPr txBox="1">
            <a:spLocks noChangeArrowheads="1"/>
          </p:cNvSpPr>
          <p:nvPr/>
        </p:nvSpPr>
        <p:spPr bwMode="auto">
          <a:xfrm>
            <a:off x="7092949" y="2605063"/>
            <a:ext cx="1510961"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600" b="1">
                <a:solidFill>
                  <a:srgbClr val="000000"/>
                </a:solidFill>
              </a:rPr>
              <a:t>Babylonian exile</a:t>
            </a:r>
          </a:p>
        </p:txBody>
      </p:sp>
      <p:sp>
        <p:nvSpPr>
          <p:cNvPr id="348184" name="Text Box 21"/>
          <p:cNvSpPr txBox="1">
            <a:spLocks noChangeArrowheads="1"/>
          </p:cNvSpPr>
          <p:nvPr/>
        </p:nvSpPr>
        <p:spPr bwMode="auto">
          <a:xfrm>
            <a:off x="827088" y="1268760"/>
            <a:ext cx="74168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pPr>
            <a:r>
              <a:rPr lang="en-US" sz="2000" b="1">
                <a:solidFill>
                  <a:srgbClr val="000090"/>
                </a:solidFill>
              </a:rPr>
              <a:t>PERIODS OF PROPHETIC MINISTRY</a:t>
            </a:r>
          </a:p>
        </p:txBody>
      </p:sp>
      <p:sp>
        <p:nvSpPr>
          <p:cNvPr id="4" name="TextBox 3"/>
          <p:cNvSpPr txBox="1">
            <a:spLocks noChangeArrowheads="1"/>
          </p:cNvSpPr>
          <p:nvPr/>
        </p:nvSpPr>
        <p:spPr bwMode="auto">
          <a:xfrm>
            <a:off x="539750" y="1740248"/>
            <a:ext cx="1125538" cy="400050"/>
          </a:xfrm>
          <a:prstGeom prst="rect">
            <a:avLst/>
          </a:prstGeom>
          <a:noFill/>
          <a:ln w="38100">
            <a:solidFill>
              <a:srgbClr val="000090"/>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2000" b="1">
                <a:solidFill>
                  <a:srgbClr val="000090"/>
                </a:solidFill>
              </a:rPr>
              <a:t>627-622</a:t>
            </a:r>
          </a:p>
        </p:txBody>
      </p:sp>
      <p:sp>
        <p:nvSpPr>
          <p:cNvPr id="29" name="TextBox 28"/>
          <p:cNvSpPr txBox="1">
            <a:spLocks noChangeArrowheads="1"/>
          </p:cNvSpPr>
          <p:nvPr/>
        </p:nvSpPr>
        <p:spPr bwMode="auto">
          <a:xfrm>
            <a:off x="2700338" y="1740248"/>
            <a:ext cx="1125537" cy="400050"/>
          </a:xfrm>
          <a:prstGeom prst="rect">
            <a:avLst/>
          </a:prstGeom>
          <a:noFill/>
          <a:ln w="38100">
            <a:solidFill>
              <a:srgbClr val="000090"/>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2000" b="1">
                <a:solidFill>
                  <a:srgbClr val="000090"/>
                </a:solidFill>
              </a:rPr>
              <a:t>608-605</a:t>
            </a:r>
          </a:p>
        </p:txBody>
      </p:sp>
      <p:sp>
        <p:nvSpPr>
          <p:cNvPr id="30" name="TextBox 29"/>
          <p:cNvSpPr txBox="1">
            <a:spLocks noChangeArrowheads="1"/>
          </p:cNvSpPr>
          <p:nvPr/>
        </p:nvSpPr>
        <p:spPr bwMode="auto">
          <a:xfrm>
            <a:off x="6084888" y="1740248"/>
            <a:ext cx="1125537" cy="400050"/>
          </a:xfrm>
          <a:prstGeom prst="rect">
            <a:avLst/>
          </a:prstGeom>
          <a:noFill/>
          <a:ln w="38100">
            <a:solidFill>
              <a:srgbClr val="000090"/>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2000" b="1">
                <a:solidFill>
                  <a:srgbClr val="000090"/>
                </a:solidFill>
              </a:rPr>
              <a:t>593-586</a:t>
            </a:r>
          </a:p>
        </p:txBody>
      </p:sp>
      <p:sp>
        <p:nvSpPr>
          <p:cNvPr id="31" name="TextBox 30"/>
          <p:cNvSpPr txBox="1">
            <a:spLocks noChangeArrowheads="1"/>
          </p:cNvSpPr>
          <p:nvPr/>
        </p:nvSpPr>
        <p:spPr bwMode="auto">
          <a:xfrm>
            <a:off x="7235825" y="1740248"/>
            <a:ext cx="1127125" cy="400050"/>
          </a:xfrm>
          <a:prstGeom prst="rect">
            <a:avLst/>
          </a:prstGeom>
          <a:noFill/>
          <a:ln w="38100">
            <a:solidFill>
              <a:srgbClr val="000090"/>
            </a:solidFill>
            <a:miter lim="800000"/>
            <a:headEnd/>
            <a:tailEnd/>
          </a:ln>
          <a:extLst>
            <a:ext uri="{909E8E84-426E-40dd-AFC4-6F175D3DCCD1}">
              <a14:hiddenFill xmlns="" xmlns:a14="http://schemas.microsoft.com/office/drawing/2010/main">
                <a:solidFill>
                  <a:srgbClr val="FFFFFF"/>
                </a:solidFill>
              </a14:hiddenFill>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2000" b="1">
                <a:solidFill>
                  <a:srgbClr val="000090"/>
                </a:solidFill>
              </a:rPr>
              <a:t>586-585</a:t>
            </a:r>
          </a:p>
        </p:txBody>
      </p:sp>
      <p:sp>
        <p:nvSpPr>
          <p:cNvPr id="348189" name="Text Box 21"/>
          <p:cNvSpPr txBox="1">
            <a:spLocks noChangeArrowheads="1"/>
          </p:cNvSpPr>
          <p:nvPr/>
        </p:nvSpPr>
        <p:spPr bwMode="auto">
          <a:xfrm>
            <a:off x="323850" y="3738563"/>
            <a:ext cx="1735138"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600" b="1" u="sng">
                <a:solidFill>
                  <a:srgbClr val="000000"/>
                </a:solidFill>
              </a:rPr>
              <a:t>Kings of Judah:</a:t>
            </a:r>
          </a:p>
        </p:txBody>
      </p:sp>
      <p:sp>
        <p:nvSpPr>
          <p:cNvPr id="348190" name="Text Box 21"/>
          <p:cNvSpPr txBox="1">
            <a:spLocks noChangeArrowheads="1"/>
          </p:cNvSpPr>
          <p:nvPr/>
        </p:nvSpPr>
        <p:spPr bwMode="auto">
          <a:xfrm>
            <a:off x="468313" y="3995738"/>
            <a:ext cx="129540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600" b="1">
                <a:solidFill>
                  <a:srgbClr val="000000"/>
                </a:solidFill>
              </a:rPr>
              <a:t>Josiah</a:t>
            </a:r>
          </a:p>
          <a:p>
            <a:pPr defTabSz="914400" fontAlgn="base">
              <a:spcBef>
                <a:spcPct val="0"/>
              </a:spcBef>
              <a:spcAft>
                <a:spcPct val="0"/>
              </a:spcAft>
            </a:pPr>
            <a:r>
              <a:rPr lang="en-US" sz="1600" b="1">
                <a:solidFill>
                  <a:srgbClr val="000000"/>
                </a:solidFill>
              </a:rPr>
              <a:t>(640-609)</a:t>
            </a:r>
          </a:p>
        </p:txBody>
      </p:sp>
      <p:sp>
        <p:nvSpPr>
          <p:cNvPr id="348191" name="Text Box 21"/>
          <p:cNvSpPr txBox="1">
            <a:spLocks noChangeArrowheads="1"/>
          </p:cNvSpPr>
          <p:nvPr/>
        </p:nvSpPr>
        <p:spPr bwMode="auto">
          <a:xfrm>
            <a:off x="2051050" y="3995738"/>
            <a:ext cx="1296988"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600" b="1">
                <a:solidFill>
                  <a:srgbClr val="000000"/>
                </a:solidFill>
              </a:rPr>
              <a:t>Jehoahaz</a:t>
            </a:r>
          </a:p>
          <a:p>
            <a:pPr defTabSz="914400" fontAlgn="base">
              <a:spcBef>
                <a:spcPct val="0"/>
              </a:spcBef>
              <a:spcAft>
                <a:spcPct val="0"/>
              </a:spcAft>
            </a:pPr>
            <a:r>
              <a:rPr lang="en-US" sz="1600" b="1">
                <a:solidFill>
                  <a:srgbClr val="000000"/>
                </a:solidFill>
              </a:rPr>
              <a:t>(609)</a:t>
            </a:r>
          </a:p>
        </p:txBody>
      </p:sp>
      <p:sp>
        <p:nvSpPr>
          <p:cNvPr id="348192" name="Text Box 21"/>
          <p:cNvSpPr txBox="1">
            <a:spLocks noChangeArrowheads="1"/>
          </p:cNvSpPr>
          <p:nvPr/>
        </p:nvSpPr>
        <p:spPr bwMode="auto">
          <a:xfrm>
            <a:off x="3419475" y="3995738"/>
            <a:ext cx="1296988"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600" b="1" dirty="0">
                <a:solidFill>
                  <a:srgbClr val="000000"/>
                </a:solidFill>
              </a:rPr>
              <a:t>Jehoiakim</a:t>
            </a:r>
          </a:p>
          <a:p>
            <a:pPr defTabSz="914400" fontAlgn="base">
              <a:spcBef>
                <a:spcPct val="0"/>
              </a:spcBef>
              <a:spcAft>
                <a:spcPct val="0"/>
              </a:spcAft>
            </a:pPr>
            <a:r>
              <a:rPr lang="en-US" sz="1600" b="1" dirty="0">
                <a:solidFill>
                  <a:srgbClr val="000000"/>
                </a:solidFill>
              </a:rPr>
              <a:t>(608-598)</a:t>
            </a:r>
          </a:p>
        </p:txBody>
      </p:sp>
      <p:sp>
        <p:nvSpPr>
          <p:cNvPr id="348193" name="Text Box 21"/>
          <p:cNvSpPr txBox="1">
            <a:spLocks noChangeArrowheads="1"/>
          </p:cNvSpPr>
          <p:nvPr/>
        </p:nvSpPr>
        <p:spPr bwMode="auto">
          <a:xfrm>
            <a:off x="4932363" y="3995738"/>
            <a:ext cx="1512962"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600" b="1" dirty="0">
                <a:solidFill>
                  <a:srgbClr val="000000"/>
                </a:solidFill>
              </a:rPr>
              <a:t>Jehoiachin</a:t>
            </a:r>
          </a:p>
          <a:p>
            <a:pPr defTabSz="914400" fontAlgn="base">
              <a:spcBef>
                <a:spcPct val="0"/>
              </a:spcBef>
              <a:spcAft>
                <a:spcPct val="0"/>
              </a:spcAft>
            </a:pPr>
            <a:r>
              <a:rPr lang="en-US" sz="1600" b="1" dirty="0">
                <a:solidFill>
                  <a:srgbClr val="000000"/>
                </a:solidFill>
              </a:rPr>
              <a:t>(598-597)</a:t>
            </a:r>
          </a:p>
        </p:txBody>
      </p:sp>
      <p:sp>
        <p:nvSpPr>
          <p:cNvPr id="348194" name="Text Box 21"/>
          <p:cNvSpPr txBox="1">
            <a:spLocks noChangeArrowheads="1"/>
          </p:cNvSpPr>
          <p:nvPr/>
        </p:nvSpPr>
        <p:spPr bwMode="auto">
          <a:xfrm>
            <a:off x="7092950" y="3995738"/>
            <a:ext cx="1295400" cy="58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sz="1600" b="1">
                <a:solidFill>
                  <a:srgbClr val="000000"/>
                </a:solidFill>
              </a:rPr>
              <a:t>Zedekiah</a:t>
            </a:r>
          </a:p>
          <a:p>
            <a:pPr defTabSz="914400" fontAlgn="base">
              <a:spcBef>
                <a:spcPct val="0"/>
              </a:spcBef>
              <a:spcAft>
                <a:spcPct val="0"/>
              </a:spcAft>
            </a:pPr>
            <a:r>
              <a:rPr lang="en-US" sz="1600" b="1">
                <a:solidFill>
                  <a:srgbClr val="000000"/>
                </a:solidFill>
              </a:rPr>
              <a:t>(597-586)</a:t>
            </a:r>
          </a:p>
        </p:txBody>
      </p:sp>
      <p:sp>
        <p:nvSpPr>
          <p:cNvPr id="36" name="Text Box 9"/>
          <p:cNvSpPr txBox="1">
            <a:spLocks noChangeArrowheads="1"/>
          </p:cNvSpPr>
          <p:nvPr/>
        </p:nvSpPr>
        <p:spPr bwMode="auto">
          <a:xfrm>
            <a:off x="3708400" y="3140968"/>
            <a:ext cx="5435600" cy="400050"/>
          </a:xfrm>
          <a:prstGeom prst="rect">
            <a:avLst/>
          </a:prstGeom>
          <a:solidFill>
            <a:srgbClr val="660066"/>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algn="ctr" defTabSz="914400" fontAlgn="base">
              <a:spcBef>
                <a:spcPct val="0"/>
              </a:spcBef>
              <a:spcAft>
                <a:spcPct val="0"/>
              </a:spcAft>
              <a:defRPr/>
            </a:pPr>
            <a:r>
              <a:rPr lang="en-US" sz="2000" b="1" dirty="0">
                <a:solidFill>
                  <a:prstClr val="white"/>
                </a:solidFill>
                <a:latin typeface="Arial"/>
                <a:cs typeface="Arial"/>
              </a:rPr>
              <a:t>Daniel ministers in Babylon</a:t>
            </a:r>
          </a:p>
        </p:txBody>
      </p:sp>
      <p:sp>
        <p:nvSpPr>
          <p:cNvPr id="37" name="Text Box 9"/>
          <p:cNvSpPr txBox="1">
            <a:spLocks noChangeArrowheads="1"/>
          </p:cNvSpPr>
          <p:nvPr/>
        </p:nvSpPr>
        <p:spPr bwMode="auto">
          <a:xfrm>
            <a:off x="5364088" y="3605014"/>
            <a:ext cx="3816424" cy="400050"/>
          </a:xfrm>
          <a:prstGeom prst="rect">
            <a:avLst/>
          </a:prstGeom>
          <a:solidFill>
            <a:srgbClr val="000090"/>
          </a:solidFill>
          <a:ln>
            <a:headEnd/>
            <a:tailEnd/>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defTabSz="914400" fontAlgn="base">
              <a:spcBef>
                <a:spcPct val="0"/>
              </a:spcBef>
              <a:spcAft>
                <a:spcPct val="0"/>
              </a:spcAft>
              <a:defRPr/>
            </a:pPr>
            <a:r>
              <a:rPr lang="en-US" sz="2000" b="1" dirty="0">
                <a:solidFill>
                  <a:prstClr val="white"/>
                </a:solidFill>
                <a:latin typeface="Arial"/>
                <a:cs typeface="Arial"/>
              </a:rPr>
              <a:t>Ezekiel ministers in Babylon</a:t>
            </a:r>
          </a:p>
        </p:txBody>
      </p:sp>
    </p:spTree>
    <p:extLst>
      <p:ext uri="{BB962C8B-B14F-4D97-AF65-F5344CB8AC3E}">
        <p14:creationId xmlns:p14="http://schemas.microsoft.com/office/powerpoint/2010/main" val="17280370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4" grpId="0" animBg="1"/>
      <p:bldP spid="29" grpId="0" animBg="1"/>
      <p:bldP spid="30" grpId="0" animBg="1"/>
      <p:bldP spid="31" grpId="0" animBg="1"/>
      <p:bldP spid="36" grpId="0" animBg="1"/>
      <p:bldP spid="3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p:cNvSpPr>
            <a:spLocks noGrp="1" noChangeArrowheads="1"/>
          </p:cNvSpPr>
          <p:nvPr>
            <p:ph type="title"/>
          </p:nvPr>
        </p:nvSpPr>
        <p:spPr/>
        <p:txBody>
          <a:bodyPr/>
          <a:lstStyle/>
          <a:p>
            <a:pPr eaLnBrk="1" hangingPunct="1"/>
            <a:r>
              <a:rPr lang="en-US" sz="3600" b="1">
                <a:solidFill>
                  <a:schemeClr val="tx1"/>
                </a:solidFill>
                <a:latin typeface="Arial" charset="0"/>
                <a:ea typeface="ＭＳ Ｐゴシック" charset="0"/>
                <a:cs typeface="Arial" charset="0"/>
              </a:rPr>
              <a:t>Rulers He Ministered Under</a:t>
            </a:r>
          </a:p>
        </p:txBody>
      </p:sp>
      <p:sp>
        <p:nvSpPr>
          <p:cNvPr id="68610" name="Rectangle 3"/>
          <p:cNvSpPr txBox="1">
            <a:spLocks noChangeArrowheads="1"/>
          </p:cNvSpPr>
          <p:nvPr/>
        </p:nvSpPr>
        <p:spPr bwMode="auto">
          <a:xfrm>
            <a:off x="152400" y="2362200"/>
            <a:ext cx="8991600" cy="3929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609600" indent="-6096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lnSpc>
                <a:spcPct val="150000"/>
              </a:lnSpc>
              <a:spcBef>
                <a:spcPct val="20000"/>
              </a:spcBef>
              <a:spcAft>
                <a:spcPct val="0"/>
              </a:spcAft>
              <a:buClr>
                <a:srgbClr val="D16349"/>
              </a:buClr>
              <a:buSzPct val="85000"/>
            </a:pPr>
            <a:r>
              <a:rPr lang="en-US" sz="1800" b="1" dirty="0">
                <a:solidFill>
                  <a:srgbClr val="C00000"/>
                </a:solidFill>
              </a:rPr>
              <a:t>1. JOSIAH </a:t>
            </a:r>
            <a:r>
              <a:rPr lang="en-US" sz="1800" b="1" dirty="0">
                <a:solidFill>
                  <a:prstClr val="black"/>
                </a:solidFill>
              </a:rPr>
              <a:t>- Judah</a:t>
            </a:r>
            <a:r>
              <a:rPr lang="mr-IN" altLang="ja-JP" sz="1800" b="1" dirty="0">
                <a:solidFill>
                  <a:prstClr val="black"/>
                </a:solidFill>
              </a:rPr>
              <a:t>'</a:t>
            </a:r>
            <a:r>
              <a:rPr lang="en-US" sz="1800" b="1" dirty="0">
                <a:solidFill>
                  <a:prstClr val="black"/>
                </a:solidFill>
              </a:rPr>
              <a:t>s last godly king</a:t>
            </a:r>
          </a:p>
          <a:p>
            <a:pPr defTabSz="914400" eaLnBrk="1" fontAlgn="base" hangingPunct="1">
              <a:lnSpc>
                <a:spcPct val="150000"/>
              </a:lnSpc>
              <a:spcBef>
                <a:spcPct val="20000"/>
              </a:spcBef>
              <a:spcAft>
                <a:spcPct val="0"/>
              </a:spcAft>
              <a:buClr>
                <a:srgbClr val="D16349"/>
              </a:buClr>
              <a:buSzPct val="85000"/>
            </a:pPr>
            <a:r>
              <a:rPr lang="en-US" sz="1800" b="1" dirty="0">
                <a:solidFill>
                  <a:srgbClr val="C00000"/>
                </a:solidFill>
              </a:rPr>
              <a:t>2. JEHOAHAZ </a:t>
            </a:r>
            <a:r>
              <a:rPr lang="en-US" sz="1800" b="1" dirty="0">
                <a:solidFill>
                  <a:prstClr val="black"/>
                </a:solidFill>
              </a:rPr>
              <a:t>- (son of Josiah) Weak ruler deposed by Pharaoh </a:t>
            </a:r>
            <a:r>
              <a:rPr lang="en-US" sz="1800" b="1" dirty="0" err="1">
                <a:solidFill>
                  <a:prstClr val="black"/>
                </a:solidFill>
              </a:rPr>
              <a:t>Neco</a:t>
            </a:r>
            <a:r>
              <a:rPr lang="en-US" sz="1800" b="1" dirty="0">
                <a:solidFill>
                  <a:prstClr val="black"/>
                </a:solidFill>
              </a:rPr>
              <a:t> in 3 mos.</a:t>
            </a:r>
            <a:endParaRPr lang="en-US" sz="1800" b="1" dirty="0">
              <a:solidFill>
                <a:srgbClr val="FF0000"/>
              </a:solidFill>
            </a:endParaRPr>
          </a:p>
          <a:p>
            <a:pPr defTabSz="914400" eaLnBrk="1" fontAlgn="base" hangingPunct="1">
              <a:lnSpc>
                <a:spcPct val="150000"/>
              </a:lnSpc>
              <a:spcBef>
                <a:spcPct val="20000"/>
              </a:spcBef>
              <a:spcAft>
                <a:spcPct val="0"/>
              </a:spcAft>
              <a:buClr>
                <a:srgbClr val="D16349"/>
              </a:buClr>
              <a:buSzPct val="85000"/>
            </a:pPr>
            <a:r>
              <a:rPr lang="en-US" sz="1800" b="1" dirty="0">
                <a:solidFill>
                  <a:srgbClr val="C00000"/>
                </a:solidFill>
              </a:rPr>
              <a:t>2. JEHOIAKIM </a:t>
            </a:r>
            <a:r>
              <a:rPr lang="en-US" sz="1800" b="1" dirty="0">
                <a:solidFill>
                  <a:prstClr val="black"/>
                </a:solidFill>
              </a:rPr>
              <a:t>- (son of Josiah) Ungodly, Bible burning king</a:t>
            </a:r>
          </a:p>
          <a:p>
            <a:pPr defTabSz="914400" eaLnBrk="1" fontAlgn="base" hangingPunct="1">
              <a:lnSpc>
                <a:spcPct val="150000"/>
              </a:lnSpc>
              <a:spcBef>
                <a:spcPct val="20000"/>
              </a:spcBef>
              <a:spcAft>
                <a:spcPct val="0"/>
              </a:spcAft>
              <a:buClr>
                <a:srgbClr val="D16349"/>
              </a:buClr>
              <a:buSzPct val="85000"/>
            </a:pPr>
            <a:r>
              <a:rPr lang="en-US" sz="1800" b="1" dirty="0">
                <a:solidFill>
                  <a:srgbClr val="C00000"/>
                </a:solidFill>
              </a:rPr>
              <a:t>3. JEHOIACHIN </a:t>
            </a:r>
            <a:r>
              <a:rPr lang="en-US" sz="1800" b="1" dirty="0">
                <a:solidFill>
                  <a:prstClr val="black"/>
                </a:solidFill>
              </a:rPr>
              <a:t>- (son of </a:t>
            </a:r>
            <a:r>
              <a:rPr lang="en-US" sz="1800" b="1" dirty="0" err="1">
                <a:solidFill>
                  <a:prstClr val="black"/>
                </a:solidFill>
              </a:rPr>
              <a:t>Jehoiakim</a:t>
            </a:r>
            <a:r>
              <a:rPr lang="en-US" sz="1800" b="1" dirty="0">
                <a:solidFill>
                  <a:prstClr val="black"/>
                </a:solidFill>
              </a:rPr>
              <a:t>) a ninety-day wonder judged by God</a:t>
            </a:r>
          </a:p>
          <a:p>
            <a:pPr defTabSz="914400" eaLnBrk="1" fontAlgn="base" hangingPunct="1">
              <a:lnSpc>
                <a:spcPct val="150000"/>
              </a:lnSpc>
              <a:spcBef>
                <a:spcPct val="20000"/>
              </a:spcBef>
              <a:spcAft>
                <a:spcPct val="0"/>
              </a:spcAft>
              <a:buClr>
                <a:srgbClr val="D16349"/>
              </a:buClr>
              <a:buSzPct val="85000"/>
            </a:pPr>
            <a:r>
              <a:rPr lang="en-US" sz="1800" b="1" dirty="0">
                <a:solidFill>
                  <a:srgbClr val="C00000"/>
                </a:solidFill>
              </a:rPr>
              <a:t>4. ZEDEKIAH </a:t>
            </a:r>
            <a:r>
              <a:rPr lang="en-US" sz="1800" b="1" dirty="0">
                <a:solidFill>
                  <a:prstClr val="black"/>
                </a:solidFill>
              </a:rPr>
              <a:t>- (uncle of </a:t>
            </a:r>
            <a:r>
              <a:rPr lang="en-US" sz="1800" b="1" dirty="0" err="1">
                <a:solidFill>
                  <a:prstClr val="black"/>
                </a:solidFill>
              </a:rPr>
              <a:t>Jehoiachin</a:t>
            </a:r>
            <a:r>
              <a:rPr lang="en-US" sz="1800" b="1" dirty="0">
                <a:solidFill>
                  <a:prstClr val="black"/>
                </a:solidFill>
              </a:rPr>
              <a:t>) Judah</a:t>
            </a:r>
            <a:r>
              <a:rPr lang="mr-IN" altLang="ja-JP" sz="1800" b="1" dirty="0">
                <a:solidFill>
                  <a:prstClr val="black"/>
                </a:solidFill>
              </a:rPr>
              <a:t>'</a:t>
            </a:r>
            <a:r>
              <a:rPr lang="en-US" sz="1800" b="1" dirty="0">
                <a:solidFill>
                  <a:prstClr val="black"/>
                </a:solidFill>
              </a:rPr>
              <a:t>s final king</a:t>
            </a:r>
          </a:p>
          <a:p>
            <a:pPr defTabSz="914400" eaLnBrk="1" fontAlgn="base" hangingPunct="1">
              <a:lnSpc>
                <a:spcPct val="150000"/>
              </a:lnSpc>
              <a:spcBef>
                <a:spcPct val="20000"/>
              </a:spcBef>
              <a:spcAft>
                <a:spcPct val="0"/>
              </a:spcAft>
              <a:buClr>
                <a:srgbClr val="D16349"/>
              </a:buClr>
              <a:buSzPct val="85000"/>
            </a:pPr>
            <a:r>
              <a:rPr lang="en-US" sz="1800" b="1" dirty="0">
                <a:solidFill>
                  <a:srgbClr val="C00000"/>
                </a:solidFill>
              </a:rPr>
              <a:t>5. NEBUCHADNEZZAR </a:t>
            </a:r>
            <a:r>
              <a:rPr lang="en-US" sz="1800" b="1" dirty="0">
                <a:solidFill>
                  <a:prstClr val="black"/>
                </a:solidFill>
              </a:rPr>
              <a:t>- Great Babylonian conqueror</a:t>
            </a:r>
          </a:p>
          <a:p>
            <a:pPr defTabSz="914400" eaLnBrk="1" fontAlgn="base" hangingPunct="1">
              <a:lnSpc>
                <a:spcPct val="150000"/>
              </a:lnSpc>
              <a:spcBef>
                <a:spcPct val="20000"/>
              </a:spcBef>
              <a:spcAft>
                <a:spcPct val="0"/>
              </a:spcAft>
              <a:buClr>
                <a:srgbClr val="D16349"/>
              </a:buClr>
              <a:buSzPct val="85000"/>
            </a:pPr>
            <a:r>
              <a:rPr lang="en-US" sz="1800" b="1" dirty="0">
                <a:solidFill>
                  <a:srgbClr val="C00000"/>
                </a:solidFill>
              </a:rPr>
              <a:t>6. GEDALIAH </a:t>
            </a:r>
            <a:r>
              <a:rPr lang="en-US" sz="1800" b="1" dirty="0">
                <a:solidFill>
                  <a:prstClr val="black"/>
                </a:solidFill>
              </a:rPr>
              <a:t>– Babylonian-appointed governor of occupied city of Jerusalem</a:t>
            </a:r>
          </a:p>
          <a:p>
            <a:pPr defTabSz="914400" eaLnBrk="1" fontAlgn="base" hangingPunct="1">
              <a:lnSpc>
                <a:spcPct val="150000"/>
              </a:lnSpc>
              <a:spcBef>
                <a:spcPct val="20000"/>
              </a:spcBef>
              <a:spcAft>
                <a:spcPct val="0"/>
              </a:spcAft>
              <a:buClr>
                <a:srgbClr val="D16349"/>
              </a:buClr>
              <a:buSzPct val="85000"/>
            </a:pPr>
            <a:r>
              <a:rPr lang="en-US" sz="1800" b="1" dirty="0">
                <a:solidFill>
                  <a:srgbClr val="C00000"/>
                </a:solidFill>
              </a:rPr>
              <a:t>7. JOHANAN </a:t>
            </a:r>
            <a:r>
              <a:rPr lang="en-US" sz="1800" b="1" dirty="0">
                <a:solidFill>
                  <a:prstClr val="black"/>
                </a:solidFill>
              </a:rPr>
              <a:t>- Successor of </a:t>
            </a:r>
            <a:r>
              <a:rPr lang="en-US" sz="1800" b="1" dirty="0" err="1">
                <a:solidFill>
                  <a:prstClr val="black"/>
                </a:solidFill>
              </a:rPr>
              <a:t>Gedaliah</a:t>
            </a:r>
            <a:r>
              <a:rPr lang="en-US" sz="1800" b="1" dirty="0">
                <a:solidFill>
                  <a:prstClr val="black"/>
                </a:solidFill>
              </a:rPr>
              <a:t> who was assassinated</a:t>
            </a:r>
          </a:p>
        </p:txBody>
      </p:sp>
      <p:pic>
        <p:nvPicPr>
          <p:cNvPr id="68611"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57625" y="1571625"/>
            <a:ext cx="1428750" cy="939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8612" name="Rectangle 4"/>
          <p:cNvSpPr>
            <a:spLocks noChangeArrowheads="1"/>
          </p:cNvSpPr>
          <p:nvPr/>
        </p:nvSpPr>
        <p:spPr bwMode="auto">
          <a:xfrm>
            <a:off x="8001000" y="76200"/>
            <a:ext cx="1052513" cy="830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defTabSz="914400" fontAlgn="base">
              <a:spcBef>
                <a:spcPct val="0"/>
              </a:spcBef>
              <a:spcAft>
                <a:spcPct val="0"/>
              </a:spcAft>
            </a:pPr>
            <a:r>
              <a:rPr lang="en-US" sz="2400" b="1">
                <a:solidFill>
                  <a:prstClr val="black"/>
                </a:solidFill>
                <a:latin typeface="Arial" charset="0"/>
                <a:ea typeface="ＭＳ Ｐゴシック" charset="0"/>
                <a:cs typeface="ＭＳ Ｐゴシック" charset="0"/>
              </a:rPr>
              <a:t>485</a:t>
            </a:r>
          </a:p>
          <a:p>
            <a:pPr algn="r" defTabSz="914400" fontAlgn="base">
              <a:spcBef>
                <a:spcPct val="0"/>
              </a:spcBef>
              <a:spcAft>
                <a:spcPct val="0"/>
              </a:spcAft>
            </a:pPr>
            <a:r>
              <a:rPr lang="en-US" sz="2400" b="1">
                <a:solidFill>
                  <a:prstClr val="black"/>
                </a:solidFill>
                <a:latin typeface="Arial" charset="0"/>
                <a:ea typeface="ＭＳ Ｐゴシック" charset="0"/>
                <a:cs typeface="ＭＳ Ｐゴシック" charset="0"/>
              </a:rPr>
              <a:t>475-6</a:t>
            </a:r>
          </a:p>
        </p:txBody>
      </p:sp>
    </p:spTree>
    <p:extLst>
      <p:ext uri="{BB962C8B-B14F-4D97-AF65-F5344CB8AC3E}">
        <p14:creationId xmlns:p14="http://schemas.microsoft.com/office/powerpoint/2010/main" val="29474668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ctrTitle"/>
          </p:nvPr>
        </p:nvSpPr>
        <p:spPr>
          <a:xfrm>
            <a:off x="914400" y="152400"/>
            <a:ext cx="7239000" cy="762000"/>
          </a:xfrm>
          <a:solidFill>
            <a:srgbClr val="701A1F"/>
          </a:solidFill>
          <a:effectLst/>
        </p:spPr>
        <p:txBody>
          <a:bodyPr/>
          <a:lstStyle/>
          <a:p>
            <a:pPr eaLnBrk="1" hangingPunct="1">
              <a:defRPr/>
            </a:pPr>
            <a:r>
              <a:rPr kumimoji="1" lang="en-US" sz="3600">
                <a:solidFill>
                  <a:schemeClr val="tx1"/>
                </a:solidFill>
                <a:effectLst>
                  <a:outerShdw blurRad="50800" dist="114300" dir="2700000" algn="tl" rotWithShape="0">
                    <a:srgbClr val="000000"/>
                  </a:outerShdw>
                </a:effectLst>
                <a:cs typeface="Arial"/>
              </a:rPr>
              <a:t>An Evil End to Judah</a:t>
            </a:r>
          </a:p>
        </p:txBody>
      </p:sp>
      <p:sp>
        <p:nvSpPr>
          <p:cNvPr id="507912" name="Text Box 8"/>
          <p:cNvSpPr txBox="1">
            <a:spLocks noChangeArrowheads="1"/>
          </p:cNvSpPr>
          <p:nvPr/>
        </p:nvSpPr>
        <p:spPr bwMode="auto">
          <a:xfrm>
            <a:off x="4629150" y="2957513"/>
            <a:ext cx="2100263" cy="1570037"/>
          </a:xfrm>
          <a:prstGeom prst="rect">
            <a:avLst/>
          </a:prstGeom>
          <a:noFill/>
          <a:ln w="9525">
            <a:noFill/>
            <a:miter lim="800000"/>
            <a:headEnd/>
            <a:tailEnd/>
          </a:ln>
          <a:effectLst/>
        </p:spPr>
        <p:txBody>
          <a:bodyPr wrap="none">
            <a:spAutoFit/>
          </a:bodyPr>
          <a:lstStyle/>
          <a:p>
            <a:pPr algn="ctr" defTabSz="914400" eaLnBrk="0" fontAlgn="base" hangingPunct="0">
              <a:spcBef>
                <a:spcPct val="0"/>
              </a:spcBef>
              <a:spcAft>
                <a:spcPct val="0"/>
              </a:spcAft>
              <a:defRPr/>
            </a:pPr>
            <a:r>
              <a:rPr lang="en-US" sz="2800" b="1">
                <a:solidFill>
                  <a:srgbClr val="F3B600"/>
                </a:solidFill>
                <a:effectLst>
                  <a:outerShdw blurRad="50800" dist="114300" dir="2700000" algn="tl" rotWithShape="0">
                    <a:srgbClr val="000000"/>
                  </a:outerShdw>
                </a:effectLst>
                <a:latin typeface="Arial"/>
                <a:ea typeface="ＭＳ Ｐゴシック" charset="0"/>
                <a:cs typeface="Arial"/>
              </a:rPr>
              <a:t>Zedekiah</a:t>
            </a:r>
            <a:br>
              <a:rPr lang="en-US" sz="2800" b="1">
                <a:solidFill>
                  <a:srgbClr val="F3B600"/>
                </a:solidFill>
                <a:effectLst>
                  <a:outerShdw blurRad="50800" dist="114300" dir="2700000" algn="tl" rotWithShape="0">
                    <a:srgbClr val="000000"/>
                  </a:outerShdw>
                </a:effectLst>
                <a:latin typeface="Arial"/>
                <a:ea typeface="ＭＳ Ｐゴシック" charset="0"/>
                <a:cs typeface="Arial"/>
              </a:rPr>
            </a:br>
            <a:r>
              <a:rPr lang="en-US" sz="2800" b="1">
                <a:solidFill>
                  <a:srgbClr val="F3B600"/>
                </a:solidFill>
                <a:effectLst>
                  <a:outerShdw blurRad="50800" dist="114300" dir="2700000" algn="tl" rotWithShape="0">
                    <a:srgbClr val="000000"/>
                  </a:outerShdw>
                </a:effectLst>
                <a:latin typeface="Arial"/>
                <a:ea typeface="ＭＳ Ｐゴシック" charset="0"/>
                <a:cs typeface="Arial"/>
              </a:rPr>
              <a:t>(Mattaniah)</a:t>
            </a:r>
            <a:br>
              <a:rPr lang="en-US" sz="2800" b="1">
                <a:solidFill>
                  <a:srgbClr val="F3B600"/>
                </a:solidFill>
                <a:effectLst>
                  <a:outerShdw blurRad="50800" dist="114300" dir="2700000" algn="tl" rotWithShape="0">
                    <a:srgbClr val="000000"/>
                  </a:outerShdw>
                </a:effectLst>
                <a:latin typeface="Arial"/>
                <a:ea typeface="ＭＳ Ｐゴシック" charset="0"/>
                <a:cs typeface="Arial"/>
              </a:rPr>
            </a:br>
            <a:r>
              <a:rPr lang="en-US" sz="2000" b="1">
                <a:solidFill>
                  <a:srgbClr val="F3B600"/>
                </a:solidFill>
                <a:effectLst>
                  <a:outerShdw blurRad="50800" dist="114300" dir="2700000" algn="tl" rotWithShape="0">
                    <a:srgbClr val="000000"/>
                  </a:outerShdw>
                </a:effectLst>
                <a:latin typeface="Arial"/>
                <a:ea typeface="ＭＳ Ｐゴシック" charset="0"/>
                <a:cs typeface="Arial"/>
              </a:rPr>
              <a:t>597-586</a:t>
            </a:r>
            <a:br>
              <a:rPr lang="en-US" sz="2000" b="1">
                <a:solidFill>
                  <a:srgbClr val="F3B600"/>
                </a:solidFill>
                <a:effectLst>
                  <a:outerShdw blurRad="50800" dist="114300" dir="2700000" algn="tl" rotWithShape="0">
                    <a:srgbClr val="000000"/>
                  </a:outerShdw>
                </a:effectLst>
                <a:latin typeface="Arial"/>
                <a:ea typeface="ＭＳ Ｐゴシック" charset="0"/>
                <a:cs typeface="Arial"/>
              </a:rPr>
            </a:br>
            <a:r>
              <a:rPr lang="en-US" sz="2000" b="1">
                <a:solidFill>
                  <a:srgbClr val="F3B600"/>
                </a:solidFill>
                <a:effectLst>
                  <a:outerShdw blurRad="50800" dist="114300" dir="2700000" algn="tl" rotWithShape="0">
                    <a:srgbClr val="000000"/>
                  </a:outerShdw>
                </a:effectLst>
                <a:latin typeface="Arial"/>
                <a:ea typeface="ＭＳ Ｐゴシック" charset="0"/>
                <a:cs typeface="Arial"/>
              </a:rPr>
              <a:t>(11 yrs.)</a:t>
            </a:r>
          </a:p>
        </p:txBody>
      </p:sp>
      <p:sp>
        <p:nvSpPr>
          <p:cNvPr id="507914" name="Text Box 10"/>
          <p:cNvSpPr txBox="1">
            <a:spLocks noChangeArrowheads="1"/>
          </p:cNvSpPr>
          <p:nvPr/>
        </p:nvSpPr>
        <p:spPr bwMode="auto">
          <a:xfrm>
            <a:off x="6902450" y="2957513"/>
            <a:ext cx="1820863" cy="1570037"/>
          </a:xfrm>
          <a:prstGeom prst="rect">
            <a:avLst/>
          </a:prstGeom>
          <a:noFill/>
          <a:ln w="9525">
            <a:noFill/>
            <a:miter lim="800000"/>
            <a:headEnd/>
            <a:tailEnd/>
          </a:ln>
          <a:effectLst/>
        </p:spPr>
        <p:txBody>
          <a:bodyPr wrap="none">
            <a:spAutoFit/>
          </a:bodyPr>
          <a:lstStyle/>
          <a:p>
            <a:pPr algn="ctr" defTabSz="914400" eaLnBrk="0" fontAlgn="base" hangingPunct="0">
              <a:spcBef>
                <a:spcPct val="0"/>
              </a:spcBef>
              <a:spcAft>
                <a:spcPct val="0"/>
              </a:spcAft>
              <a:defRPr/>
            </a:pPr>
            <a:r>
              <a:rPr lang="en-US" sz="2800" b="1" dirty="0">
                <a:solidFill>
                  <a:srgbClr val="F3B600"/>
                </a:solidFill>
                <a:effectLst>
                  <a:outerShdw blurRad="50800" dist="114300" dir="2700000" algn="tl" rotWithShape="0">
                    <a:srgbClr val="000000"/>
                  </a:outerShdw>
                </a:effectLst>
                <a:latin typeface="Arial"/>
                <a:ea typeface="ＭＳ Ｐゴシック" charset="0"/>
                <a:cs typeface="Arial"/>
              </a:rPr>
              <a:t>Jehoahaz</a:t>
            </a:r>
            <a:br>
              <a:rPr lang="en-US" sz="2800" b="1" dirty="0">
                <a:solidFill>
                  <a:srgbClr val="F3B600"/>
                </a:solidFill>
                <a:effectLst>
                  <a:outerShdw blurRad="50800" dist="114300" dir="2700000" algn="tl" rotWithShape="0">
                    <a:srgbClr val="000000"/>
                  </a:outerShdw>
                </a:effectLst>
                <a:latin typeface="Arial"/>
                <a:ea typeface="ＭＳ Ｐゴシック" charset="0"/>
                <a:cs typeface="Arial"/>
              </a:rPr>
            </a:br>
            <a:r>
              <a:rPr lang="en-US" sz="2800" b="1" dirty="0">
                <a:solidFill>
                  <a:srgbClr val="F3B600"/>
                </a:solidFill>
                <a:effectLst>
                  <a:outerShdw blurRad="50800" dist="114300" dir="2700000" algn="tl" rotWithShape="0">
                    <a:srgbClr val="000000"/>
                  </a:outerShdw>
                </a:effectLst>
                <a:latin typeface="Arial"/>
                <a:ea typeface="ＭＳ Ｐゴシック" charset="0"/>
                <a:cs typeface="Arial"/>
              </a:rPr>
              <a:t>(</a:t>
            </a:r>
            <a:r>
              <a:rPr lang="en-US" sz="2800" b="1" dirty="0" err="1">
                <a:solidFill>
                  <a:srgbClr val="F3B600"/>
                </a:solidFill>
                <a:effectLst>
                  <a:outerShdw blurRad="50800" dist="114300" dir="2700000" algn="tl" rotWithShape="0">
                    <a:srgbClr val="000000"/>
                  </a:outerShdw>
                </a:effectLst>
                <a:latin typeface="Arial"/>
                <a:ea typeface="ＭＳ Ｐゴシック" charset="0"/>
                <a:cs typeface="Arial"/>
              </a:rPr>
              <a:t>Shallum</a:t>
            </a:r>
            <a:r>
              <a:rPr lang="en-US" sz="2800" b="1" dirty="0">
                <a:solidFill>
                  <a:srgbClr val="F3B600"/>
                </a:solidFill>
                <a:effectLst>
                  <a:outerShdw blurRad="50800" dist="114300" dir="2700000" algn="tl" rotWithShape="0">
                    <a:srgbClr val="000000"/>
                  </a:outerShdw>
                </a:effectLst>
                <a:latin typeface="Arial"/>
                <a:ea typeface="ＭＳ Ｐゴシック" charset="0"/>
                <a:cs typeface="Arial"/>
              </a:rPr>
              <a:t>)</a:t>
            </a:r>
            <a:br>
              <a:rPr lang="en-US" sz="2800" b="1" dirty="0">
                <a:solidFill>
                  <a:srgbClr val="F3B600"/>
                </a:solidFill>
                <a:effectLst>
                  <a:outerShdw blurRad="50800" dist="114300" dir="2700000" algn="tl" rotWithShape="0">
                    <a:srgbClr val="000000"/>
                  </a:outerShdw>
                </a:effectLst>
                <a:latin typeface="Arial"/>
                <a:ea typeface="ＭＳ Ｐゴシック" charset="0"/>
                <a:cs typeface="Arial"/>
              </a:rPr>
            </a:br>
            <a:r>
              <a:rPr lang="en-US" sz="2000" b="1" dirty="0">
                <a:solidFill>
                  <a:srgbClr val="F3B600"/>
                </a:solidFill>
                <a:effectLst>
                  <a:outerShdw blurRad="50800" dist="114300" dir="2700000" algn="tl" rotWithShape="0">
                    <a:srgbClr val="000000"/>
                  </a:outerShdw>
                </a:effectLst>
                <a:latin typeface="Arial"/>
                <a:ea typeface="ＭＳ Ｐゴシック" charset="0"/>
                <a:cs typeface="Arial"/>
              </a:rPr>
              <a:t>609</a:t>
            </a:r>
            <a:br>
              <a:rPr lang="en-US" sz="2000" b="1" dirty="0">
                <a:solidFill>
                  <a:srgbClr val="F3B600"/>
                </a:solidFill>
                <a:effectLst>
                  <a:outerShdw blurRad="50800" dist="114300" dir="2700000" algn="tl" rotWithShape="0">
                    <a:srgbClr val="000000"/>
                  </a:outerShdw>
                </a:effectLst>
                <a:latin typeface="Arial"/>
                <a:ea typeface="ＭＳ Ｐゴシック" charset="0"/>
                <a:cs typeface="Arial"/>
              </a:rPr>
            </a:br>
            <a:r>
              <a:rPr lang="en-US" sz="2000" b="1" dirty="0">
                <a:solidFill>
                  <a:srgbClr val="F3B600"/>
                </a:solidFill>
                <a:effectLst>
                  <a:outerShdw blurRad="50800" dist="114300" dir="2700000" algn="tl" rotWithShape="0">
                    <a:srgbClr val="000000"/>
                  </a:outerShdw>
                </a:effectLst>
                <a:latin typeface="Arial"/>
                <a:ea typeface="ＭＳ Ｐゴシック" charset="0"/>
                <a:cs typeface="Arial"/>
              </a:rPr>
              <a:t>(3 mos.)</a:t>
            </a:r>
          </a:p>
        </p:txBody>
      </p:sp>
      <p:sp>
        <p:nvSpPr>
          <p:cNvPr id="507919" name="Line 15"/>
          <p:cNvSpPr>
            <a:spLocks noChangeShapeType="1"/>
          </p:cNvSpPr>
          <p:nvPr/>
        </p:nvSpPr>
        <p:spPr bwMode="auto">
          <a:xfrm>
            <a:off x="3375025" y="4603750"/>
            <a:ext cx="0" cy="457200"/>
          </a:xfrm>
          <a:prstGeom prst="line">
            <a:avLst/>
          </a:prstGeom>
          <a:noFill/>
          <a:ln w="9525">
            <a:solidFill>
              <a:schemeClr val="tx1"/>
            </a:solidFill>
            <a:round/>
            <a:headEnd/>
            <a:tailEnd/>
          </a:ln>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20" name="Text Box 16"/>
          <p:cNvSpPr txBox="1">
            <a:spLocks noChangeArrowheads="1"/>
          </p:cNvSpPr>
          <p:nvPr/>
        </p:nvSpPr>
        <p:spPr bwMode="auto">
          <a:xfrm>
            <a:off x="1844675" y="5060950"/>
            <a:ext cx="3295650" cy="1570038"/>
          </a:xfrm>
          <a:prstGeom prst="rect">
            <a:avLst/>
          </a:prstGeom>
          <a:noFill/>
          <a:ln w="9525">
            <a:noFill/>
            <a:miter lim="800000"/>
            <a:headEnd/>
            <a:tailEnd/>
          </a:ln>
          <a:effectLst/>
        </p:spPr>
        <p:txBody>
          <a:bodyPr wrap="none">
            <a:spAutoFit/>
          </a:bodyPr>
          <a:lstStyle/>
          <a:p>
            <a:pPr algn="ctr" defTabSz="914400" eaLnBrk="0" fontAlgn="base" hangingPunct="0">
              <a:spcBef>
                <a:spcPct val="0"/>
              </a:spcBef>
              <a:spcAft>
                <a:spcPct val="0"/>
              </a:spcAft>
              <a:defRPr/>
            </a:pPr>
            <a:r>
              <a:rPr lang="en-US" sz="2800" b="1" dirty="0">
                <a:solidFill>
                  <a:srgbClr val="F3B600"/>
                </a:solidFill>
                <a:effectLst>
                  <a:outerShdw blurRad="50800" dist="114300" dir="2700000" algn="tl" rotWithShape="0">
                    <a:srgbClr val="000000"/>
                  </a:outerShdw>
                </a:effectLst>
                <a:latin typeface="Arial"/>
                <a:ea typeface="ＭＳ Ｐゴシック" charset="0"/>
                <a:cs typeface="Arial"/>
              </a:rPr>
              <a:t>Jehoiachin</a:t>
            </a:r>
            <a:br>
              <a:rPr lang="en-US" sz="2800" b="1" dirty="0">
                <a:solidFill>
                  <a:srgbClr val="F3B600"/>
                </a:solidFill>
                <a:effectLst>
                  <a:outerShdw blurRad="50800" dist="114300" dir="2700000" algn="tl" rotWithShape="0">
                    <a:srgbClr val="000000"/>
                  </a:outerShdw>
                </a:effectLst>
                <a:latin typeface="Arial"/>
                <a:ea typeface="ＭＳ Ｐゴシック" charset="0"/>
                <a:cs typeface="Arial"/>
              </a:rPr>
            </a:br>
            <a:r>
              <a:rPr lang="en-US" sz="2800" b="1" dirty="0">
                <a:solidFill>
                  <a:srgbClr val="F3B600"/>
                </a:solidFill>
                <a:effectLst>
                  <a:outerShdw blurRad="50800" dist="114300" dir="2700000" algn="tl" rotWithShape="0">
                    <a:srgbClr val="000000"/>
                  </a:outerShdw>
                </a:effectLst>
                <a:latin typeface="Arial"/>
                <a:ea typeface="ＭＳ Ｐゴシック" charset="0"/>
                <a:cs typeface="Arial"/>
              </a:rPr>
              <a:t>(</a:t>
            </a:r>
            <a:r>
              <a:rPr lang="en-US" sz="2800" b="1" dirty="0" err="1">
                <a:solidFill>
                  <a:srgbClr val="F3B600"/>
                </a:solidFill>
                <a:effectLst>
                  <a:outerShdw blurRad="50800" dist="114300" dir="2700000" algn="tl" rotWithShape="0">
                    <a:srgbClr val="000000"/>
                  </a:outerShdw>
                </a:effectLst>
                <a:latin typeface="Arial"/>
                <a:ea typeface="ＭＳ Ｐゴシック" charset="0"/>
                <a:cs typeface="Arial"/>
              </a:rPr>
              <a:t>Jeconiah/Coniah</a:t>
            </a:r>
            <a:r>
              <a:rPr lang="en-US" sz="2800" b="1" dirty="0">
                <a:solidFill>
                  <a:srgbClr val="F3B600"/>
                </a:solidFill>
                <a:effectLst>
                  <a:outerShdw blurRad="50800" dist="114300" dir="2700000" algn="tl" rotWithShape="0">
                    <a:srgbClr val="000000"/>
                  </a:outerShdw>
                </a:effectLst>
                <a:latin typeface="Arial"/>
                <a:ea typeface="ＭＳ Ｐゴシック" charset="0"/>
                <a:cs typeface="Arial"/>
              </a:rPr>
              <a:t>)</a:t>
            </a:r>
            <a:br>
              <a:rPr lang="en-US" sz="2800" b="1" dirty="0">
                <a:solidFill>
                  <a:srgbClr val="F3B600"/>
                </a:solidFill>
                <a:effectLst>
                  <a:outerShdw blurRad="50800" dist="114300" dir="2700000" algn="tl" rotWithShape="0">
                    <a:srgbClr val="000000"/>
                  </a:outerShdw>
                </a:effectLst>
                <a:latin typeface="Arial"/>
                <a:ea typeface="ＭＳ Ｐゴシック" charset="0"/>
                <a:cs typeface="Arial"/>
              </a:rPr>
            </a:br>
            <a:r>
              <a:rPr lang="en-US" sz="2000" b="1" dirty="0">
                <a:solidFill>
                  <a:srgbClr val="F3B600"/>
                </a:solidFill>
                <a:effectLst>
                  <a:outerShdw blurRad="50800" dist="114300" dir="2700000" algn="tl" rotWithShape="0">
                    <a:srgbClr val="000000"/>
                  </a:outerShdw>
                </a:effectLst>
                <a:latin typeface="Arial"/>
                <a:ea typeface="ＭＳ Ｐゴシック" charset="0"/>
                <a:cs typeface="Arial"/>
              </a:rPr>
              <a:t>597</a:t>
            </a:r>
            <a:br>
              <a:rPr lang="en-US" sz="2000" b="1" dirty="0">
                <a:solidFill>
                  <a:srgbClr val="F3B600"/>
                </a:solidFill>
                <a:effectLst>
                  <a:outerShdw blurRad="50800" dist="114300" dir="2700000" algn="tl" rotWithShape="0">
                    <a:srgbClr val="000000"/>
                  </a:outerShdw>
                </a:effectLst>
                <a:latin typeface="Arial"/>
                <a:ea typeface="ＭＳ Ｐゴシック" charset="0"/>
                <a:cs typeface="Arial"/>
              </a:rPr>
            </a:br>
            <a:r>
              <a:rPr lang="en-US" sz="2000" b="1" dirty="0">
                <a:solidFill>
                  <a:srgbClr val="F3B600"/>
                </a:solidFill>
                <a:effectLst>
                  <a:outerShdw blurRad="50800" dist="114300" dir="2700000" algn="tl" rotWithShape="0">
                    <a:srgbClr val="000000"/>
                  </a:outerShdw>
                </a:effectLst>
                <a:latin typeface="Arial"/>
                <a:ea typeface="ＭＳ Ｐゴシック" charset="0"/>
                <a:cs typeface="Arial"/>
              </a:rPr>
              <a:t>(3 mos.)</a:t>
            </a:r>
          </a:p>
        </p:txBody>
      </p:sp>
      <p:sp>
        <p:nvSpPr>
          <p:cNvPr id="507922" name="Text Box 18"/>
          <p:cNvSpPr txBox="1">
            <a:spLocks noChangeArrowheads="1"/>
          </p:cNvSpPr>
          <p:nvPr/>
        </p:nvSpPr>
        <p:spPr bwMode="auto">
          <a:xfrm>
            <a:off x="3946525" y="838200"/>
            <a:ext cx="1322388" cy="1138238"/>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2800" b="1">
                <a:solidFill>
                  <a:srgbClr val="FFFFFF"/>
                </a:solidFill>
                <a:effectLst>
                  <a:outerShdw blurRad="50800" dist="114300" dir="2700000" algn="tl" rotWithShape="0">
                    <a:srgbClr val="000000"/>
                  </a:outerShdw>
                </a:effectLst>
                <a:cs typeface="Arial" charset="0"/>
              </a:rPr>
              <a:t>Josiah</a:t>
            </a:r>
          </a:p>
          <a:p>
            <a:pPr algn="ctr" defTabSz="914400" fontAlgn="base">
              <a:spcBef>
                <a:spcPct val="0"/>
              </a:spcBef>
              <a:spcAft>
                <a:spcPct val="0"/>
              </a:spcAft>
              <a:defRPr/>
            </a:pPr>
            <a:r>
              <a:rPr lang="en-US" sz="2000" b="1">
                <a:solidFill>
                  <a:srgbClr val="FFFFFF"/>
                </a:solidFill>
                <a:effectLst>
                  <a:outerShdw blurRad="50800" dist="114300" dir="2700000" algn="tl" rotWithShape="0">
                    <a:srgbClr val="000000"/>
                  </a:outerShdw>
                </a:effectLst>
                <a:cs typeface="Arial" charset="0"/>
              </a:rPr>
              <a:t>640-609</a:t>
            </a:r>
          </a:p>
          <a:p>
            <a:pPr algn="ctr" defTabSz="914400" fontAlgn="base">
              <a:spcBef>
                <a:spcPct val="0"/>
              </a:spcBef>
              <a:spcAft>
                <a:spcPct val="0"/>
              </a:spcAft>
              <a:defRPr/>
            </a:pPr>
            <a:r>
              <a:rPr lang="en-US" sz="2000" b="1">
                <a:solidFill>
                  <a:srgbClr val="FFFFFF"/>
                </a:solidFill>
                <a:effectLst>
                  <a:outerShdw blurRad="50800" dist="114300" dir="2700000" algn="tl" rotWithShape="0">
                    <a:srgbClr val="000000"/>
                  </a:outerShdw>
                </a:effectLst>
                <a:cs typeface="Arial" charset="0"/>
              </a:rPr>
              <a:t>(31 yrs.)</a:t>
            </a:r>
            <a:endParaRPr lang="en-US" sz="2000">
              <a:solidFill>
                <a:srgbClr val="FFFFFF"/>
              </a:solidFill>
              <a:effectLst>
                <a:outerShdw blurRad="50800" dist="114300" dir="2700000" algn="tl" rotWithShape="0">
                  <a:srgbClr val="000000"/>
                </a:outerShdw>
              </a:effectLst>
              <a:cs typeface="Arial" charset="0"/>
            </a:endParaRPr>
          </a:p>
        </p:txBody>
      </p:sp>
      <p:sp>
        <p:nvSpPr>
          <p:cNvPr id="507924" name="Text Box 20"/>
          <p:cNvSpPr txBox="1">
            <a:spLocks noChangeArrowheads="1"/>
          </p:cNvSpPr>
          <p:nvPr/>
        </p:nvSpPr>
        <p:spPr bwMode="auto">
          <a:xfrm>
            <a:off x="2346325" y="2957513"/>
            <a:ext cx="2057400" cy="1570037"/>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2800" b="1">
                <a:solidFill>
                  <a:srgbClr val="F3B600"/>
                </a:solidFill>
                <a:effectLst>
                  <a:outerShdw blurRad="50800" dist="114300" dir="2700000" algn="tl" rotWithShape="0">
                    <a:srgbClr val="000000"/>
                  </a:outerShdw>
                </a:effectLst>
                <a:cs typeface="Arial" charset="0"/>
              </a:rPr>
              <a:t>Jehoiakim (Eliakim)</a:t>
            </a:r>
            <a:br>
              <a:rPr lang="en-US" sz="2800" b="1">
                <a:solidFill>
                  <a:srgbClr val="F3B600"/>
                </a:solidFill>
                <a:effectLst>
                  <a:outerShdw blurRad="50800" dist="114300" dir="2700000" algn="tl" rotWithShape="0">
                    <a:srgbClr val="000000"/>
                  </a:outerShdw>
                </a:effectLst>
                <a:cs typeface="Arial" charset="0"/>
              </a:rPr>
            </a:br>
            <a:r>
              <a:rPr lang="en-US" sz="2000" b="1">
                <a:solidFill>
                  <a:srgbClr val="F3B600"/>
                </a:solidFill>
                <a:effectLst>
                  <a:outerShdw blurRad="50800" dist="114300" dir="2700000" algn="tl" rotWithShape="0">
                    <a:srgbClr val="000000"/>
                  </a:outerShdw>
                </a:effectLst>
                <a:cs typeface="Arial" charset="0"/>
              </a:rPr>
              <a:t>609-597</a:t>
            </a:r>
            <a:br>
              <a:rPr lang="en-US" sz="2000" b="1">
                <a:solidFill>
                  <a:srgbClr val="F3B600"/>
                </a:solidFill>
                <a:effectLst>
                  <a:outerShdw blurRad="50800" dist="114300" dir="2700000" algn="tl" rotWithShape="0">
                    <a:srgbClr val="000000"/>
                  </a:outerShdw>
                </a:effectLst>
                <a:cs typeface="Arial" charset="0"/>
              </a:rPr>
            </a:br>
            <a:r>
              <a:rPr lang="en-US" sz="2000" b="1">
                <a:solidFill>
                  <a:srgbClr val="F3B600"/>
                </a:solidFill>
                <a:effectLst>
                  <a:outerShdw blurRad="50800" dist="114300" dir="2700000" algn="tl" rotWithShape="0">
                    <a:srgbClr val="000000"/>
                  </a:outerShdw>
                </a:effectLst>
                <a:cs typeface="Arial" charset="0"/>
              </a:rPr>
              <a:t>(11 yrs.)</a:t>
            </a:r>
            <a:endParaRPr lang="en-US" sz="2800" b="1">
              <a:solidFill>
                <a:srgbClr val="F3B600"/>
              </a:solidFill>
              <a:effectLst>
                <a:outerShdw blurRad="50800" dist="114300" dir="2700000" algn="tl" rotWithShape="0">
                  <a:srgbClr val="000000"/>
                </a:outerShdw>
              </a:effectLst>
              <a:cs typeface="Arial" charset="0"/>
            </a:endParaRPr>
          </a:p>
        </p:txBody>
      </p:sp>
      <p:sp>
        <p:nvSpPr>
          <p:cNvPr id="507925" name="Text Box 21"/>
          <p:cNvSpPr txBox="1">
            <a:spLocks noChangeArrowheads="1"/>
          </p:cNvSpPr>
          <p:nvPr/>
        </p:nvSpPr>
        <p:spPr bwMode="auto">
          <a:xfrm>
            <a:off x="457200" y="2957513"/>
            <a:ext cx="1660525" cy="954087"/>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en-US" sz="2800" b="1">
                <a:solidFill>
                  <a:srgbClr val="5DBACA"/>
                </a:solidFill>
                <a:effectLst>
                  <a:outerShdw blurRad="50800" dist="114300" dir="2700000" algn="tl" rotWithShape="0">
                    <a:srgbClr val="000000"/>
                  </a:outerShdw>
                </a:effectLst>
                <a:cs typeface="Arial" charset="0"/>
              </a:rPr>
              <a:t>Johanan</a:t>
            </a:r>
            <a:br>
              <a:rPr lang="en-US" sz="2800" b="1">
                <a:solidFill>
                  <a:srgbClr val="5DBACA"/>
                </a:solidFill>
                <a:effectLst>
                  <a:outerShdw blurRad="50800" dist="114300" dir="2700000" algn="tl" rotWithShape="0">
                    <a:srgbClr val="000000"/>
                  </a:outerShdw>
                </a:effectLst>
                <a:cs typeface="Arial" charset="0"/>
              </a:rPr>
            </a:br>
            <a:r>
              <a:rPr lang="en-US" sz="2800" b="1">
                <a:solidFill>
                  <a:srgbClr val="5DBACA"/>
                </a:solidFill>
                <a:effectLst>
                  <a:outerShdw blurRad="50800" dist="114300" dir="2700000" algn="tl" rotWithShape="0">
                    <a:srgbClr val="000000"/>
                  </a:outerShdw>
                </a:effectLst>
                <a:cs typeface="Arial" charset="0"/>
              </a:rPr>
              <a:t>(no rule)</a:t>
            </a:r>
            <a:endParaRPr lang="en-US" sz="2000">
              <a:solidFill>
                <a:srgbClr val="FFFF00"/>
              </a:solidFill>
              <a:effectLst>
                <a:outerShdw blurRad="50800" dist="114300" dir="2700000" algn="tl" rotWithShape="0">
                  <a:srgbClr val="000000"/>
                </a:outerShdw>
              </a:effectLst>
              <a:cs typeface="Arial" charset="0"/>
            </a:endParaRPr>
          </a:p>
        </p:txBody>
      </p:sp>
      <p:grpSp>
        <p:nvGrpSpPr>
          <p:cNvPr id="69641" name="Group 29"/>
          <p:cNvGrpSpPr>
            <a:grpSpLocks/>
          </p:cNvGrpSpPr>
          <p:nvPr/>
        </p:nvGrpSpPr>
        <p:grpSpPr bwMode="auto">
          <a:xfrm>
            <a:off x="1295400" y="2135188"/>
            <a:ext cx="6405563" cy="930275"/>
            <a:chOff x="816" y="1296"/>
            <a:chExt cx="4035" cy="586"/>
          </a:xfrm>
          <a:effectLst/>
        </p:grpSpPr>
        <p:sp>
          <p:nvSpPr>
            <p:cNvPr id="507908" name="Line 4"/>
            <p:cNvSpPr>
              <a:spLocks noChangeShapeType="1"/>
            </p:cNvSpPr>
            <p:nvPr/>
          </p:nvSpPr>
          <p:spPr bwMode="auto">
            <a:xfrm>
              <a:off x="816" y="1584"/>
              <a:ext cx="403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11" name="Line 7"/>
            <p:cNvSpPr>
              <a:spLocks noChangeShapeType="1"/>
            </p:cNvSpPr>
            <p:nvPr/>
          </p:nvSpPr>
          <p:spPr bwMode="auto">
            <a:xfrm>
              <a:off x="3547"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13" name="Line 9"/>
            <p:cNvSpPr>
              <a:spLocks noChangeShapeType="1"/>
            </p:cNvSpPr>
            <p:nvPr/>
          </p:nvSpPr>
          <p:spPr bwMode="auto">
            <a:xfrm>
              <a:off x="4851"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21" name="Line 17"/>
            <p:cNvSpPr>
              <a:spLocks noChangeShapeType="1"/>
            </p:cNvSpPr>
            <p:nvPr/>
          </p:nvSpPr>
          <p:spPr bwMode="auto">
            <a:xfrm>
              <a:off x="2880" y="1296"/>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23" name="Line 19"/>
            <p:cNvSpPr>
              <a:spLocks noChangeShapeType="1"/>
            </p:cNvSpPr>
            <p:nvPr/>
          </p:nvSpPr>
          <p:spPr bwMode="auto">
            <a:xfrm>
              <a:off x="2126" y="158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26" name="Line 22"/>
            <p:cNvSpPr>
              <a:spLocks noChangeShapeType="1"/>
            </p:cNvSpPr>
            <p:nvPr/>
          </p:nvSpPr>
          <p:spPr bwMode="auto">
            <a:xfrm>
              <a:off x="819"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grpSp>
      <p:sp>
        <p:nvSpPr>
          <p:cNvPr id="507927" name="Text Box 23"/>
          <p:cNvSpPr txBox="1">
            <a:spLocks noChangeArrowheads="1"/>
          </p:cNvSpPr>
          <p:nvPr/>
        </p:nvSpPr>
        <p:spPr bwMode="auto">
          <a:xfrm>
            <a:off x="4038600" y="6127750"/>
            <a:ext cx="1676400" cy="461963"/>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b="1">
                <a:solidFill>
                  <a:srgbClr val="FFBCF0"/>
                </a:solidFill>
                <a:effectLst>
                  <a:outerShdw blurRad="50800" dist="114300" dir="2700000" algn="tl" rotWithShape="0">
                    <a:srgbClr val="000000"/>
                  </a:outerShdw>
                </a:effectLst>
                <a:cs typeface="Arial" charset="0"/>
              </a:rPr>
              <a:t>Exiled</a:t>
            </a:r>
            <a:endParaRPr lang="en-US" sz="2000" i="1">
              <a:solidFill>
                <a:srgbClr val="FFBCF0"/>
              </a:solidFill>
              <a:effectLst>
                <a:outerShdw blurRad="50800" dist="114300" dir="2700000" algn="tl" rotWithShape="0">
                  <a:srgbClr val="000000"/>
                </a:outerShdw>
              </a:effectLst>
              <a:cs typeface="Arial" charset="0"/>
            </a:endParaRPr>
          </a:p>
        </p:txBody>
      </p:sp>
      <p:sp>
        <p:nvSpPr>
          <p:cNvPr id="507929" name="Line 25"/>
          <p:cNvSpPr>
            <a:spLocks noChangeShapeType="1"/>
          </p:cNvSpPr>
          <p:nvPr/>
        </p:nvSpPr>
        <p:spPr bwMode="auto">
          <a:xfrm flipV="1">
            <a:off x="5410200" y="5975350"/>
            <a:ext cx="1066800" cy="381000"/>
          </a:xfrm>
          <a:prstGeom prst="line">
            <a:avLst/>
          </a:prstGeom>
          <a:noFill/>
          <a:ln w="76200">
            <a:solidFill>
              <a:schemeClr val="hlink"/>
            </a:solidFill>
            <a:round/>
            <a:headEnd/>
            <a:tailEnd type="triangle" w="med" len="med"/>
          </a:ln>
          <a:effectLst/>
        </p:spPr>
        <p:txBody>
          <a:bodyPr wrap="none" anchor="ctr"/>
          <a:lstStyle/>
          <a:p>
            <a:pPr defTabSz="914400" eaLnBrk="0" fontAlgn="base" hangingPunct="0">
              <a:spcBef>
                <a:spcPct val="0"/>
              </a:spcBef>
              <a:spcAft>
                <a:spcPct val="0"/>
              </a:spcAft>
              <a:defRPr/>
            </a:pPr>
            <a:endParaRPr lang="en-US" sz="2400">
              <a:solidFill>
                <a:srgbClr val="FFFFFF"/>
              </a:solidFill>
              <a:effectLst>
                <a:outerShdw blurRad="50800" dist="114300" dir="2700000" algn="tl" rotWithShape="0">
                  <a:srgbClr val="000000"/>
                </a:outerShdw>
              </a:effectLst>
              <a:latin typeface="Times" charset="0"/>
              <a:ea typeface="ＭＳ Ｐゴシック" charset="0"/>
              <a:cs typeface="ＭＳ Ｐゴシック" charset="0"/>
            </a:endParaRPr>
          </a:p>
        </p:txBody>
      </p:sp>
      <p:sp>
        <p:nvSpPr>
          <p:cNvPr id="507930" name="Text Box 26"/>
          <p:cNvSpPr txBox="1">
            <a:spLocks noChangeArrowheads="1"/>
          </p:cNvSpPr>
          <p:nvPr/>
        </p:nvSpPr>
        <p:spPr bwMode="auto">
          <a:xfrm>
            <a:off x="8426450" y="90488"/>
            <a:ext cx="698500" cy="461962"/>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en-US" b="1">
                <a:solidFill>
                  <a:srgbClr val="FFFFFF"/>
                </a:solidFill>
                <a:effectLst>
                  <a:outerShdw blurRad="50800" dist="114300" dir="2700000" algn="tl" rotWithShape="0">
                    <a:srgbClr val="000000"/>
                  </a:outerShdw>
                </a:effectLst>
                <a:cs typeface="Arial" charset="0"/>
              </a:rPr>
              <a:t>256</a:t>
            </a:r>
            <a:endParaRPr lang="en-US">
              <a:solidFill>
                <a:srgbClr val="FFFFFF"/>
              </a:solidFill>
              <a:effectLst>
                <a:outerShdw blurRad="50800" dist="114300" dir="2700000" algn="tl" rotWithShape="0">
                  <a:srgbClr val="000000"/>
                </a:outerShdw>
              </a:effectLst>
              <a:cs typeface="Arial" charset="0"/>
            </a:endParaRPr>
          </a:p>
        </p:txBody>
      </p:sp>
      <p:sp>
        <p:nvSpPr>
          <p:cNvPr id="507931" name="Text Box 27"/>
          <p:cNvSpPr txBox="1">
            <a:spLocks noChangeArrowheads="1"/>
          </p:cNvSpPr>
          <p:nvPr/>
        </p:nvSpPr>
        <p:spPr bwMode="auto">
          <a:xfrm>
            <a:off x="6248400" y="1066800"/>
            <a:ext cx="2478088" cy="40005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en-US" sz="2000" b="1">
                <a:solidFill>
                  <a:srgbClr val="FFFFFF"/>
                </a:solidFill>
                <a:effectLst>
                  <a:outerShdw blurRad="50800" dist="114300" dir="2700000" algn="tl" rotWithShape="0">
                    <a:srgbClr val="000000"/>
                  </a:outerShdw>
                </a:effectLst>
                <a:cs typeface="Arial" charset="0"/>
              </a:rPr>
              <a:t>Good king in white</a:t>
            </a:r>
            <a:endParaRPr lang="en-US" sz="1600">
              <a:solidFill>
                <a:srgbClr val="FFFFFF"/>
              </a:solidFill>
              <a:effectLst>
                <a:outerShdw blurRad="50800" dist="114300" dir="2700000" algn="tl" rotWithShape="0">
                  <a:srgbClr val="000000"/>
                </a:outerShdw>
              </a:effectLst>
              <a:cs typeface="Arial" charset="0"/>
            </a:endParaRPr>
          </a:p>
        </p:txBody>
      </p:sp>
      <p:sp>
        <p:nvSpPr>
          <p:cNvPr id="507932" name="Text Box 28"/>
          <p:cNvSpPr txBox="1">
            <a:spLocks noChangeArrowheads="1"/>
          </p:cNvSpPr>
          <p:nvPr/>
        </p:nvSpPr>
        <p:spPr bwMode="auto">
          <a:xfrm>
            <a:off x="6248400" y="1447800"/>
            <a:ext cx="2536825" cy="400050"/>
          </a:xfrm>
          <a:prstGeom prst="rect">
            <a:avLst/>
          </a:prstGeom>
          <a:noFill/>
          <a:ln w="9525">
            <a:noFill/>
            <a:miter lim="800000"/>
            <a:headEnd/>
            <a:tailEnd/>
          </a:ln>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defRPr/>
            </a:pPr>
            <a:r>
              <a:rPr lang="en-US" sz="2000" b="1">
                <a:solidFill>
                  <a:srgbClr val="F3B600"/>
                </a:solidFill>
                <a:effectLst>
                  <a:outerShdw blurRad="50800" dist="114300" dir="2700000" algn="tl" rotWithShape="0">
                    <a:srgbClr val="000000"/>
                  </a:outerShdw>
                </a:effectLst>
                <a:cs typeface="Arial" charset="0"/>
              </a:rPr>
              <a:t>Evil kings in yellow</a:t>
            </a:r>
            <a:endParaRPr lang="en-US" sz="1600">
              <a:solidFill>
                <a:srgbClr val="F3B600"/>
              </a:solidFill>
              <a:effectLst>
                <a:outerShdw blurRad="50800" dist="114300" dir="2700000" algn="tl" rotWithShape="0">
                  <a:srgbClr val="000000"/>
                </a:outerShdw>
              </a:effectLst>
              <a:cs typeface="Arial" charset="0"/>
            </a:endParaRPr>
          </a:p>
        </p:txBody>
      </p:sp>
      <p:sp>
        <p:nvSpPr>
          <p:cNvPr id="507934" name="Text Box 30"/>
          <p:cNvSpPr txBox="1">
            <a:spLocks noChangeArrowheads="1"/>
          </p:cNvSpPr>
          <p:nvPr/>
        </p:nvSpPr>
        <p:spPr bwMode="auto">
          <a:xfrm>
            <a:off x="6324600" y="5532438"/>
            <a:ext cx="1676400" cy="461962"/>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b="1">
                <a:solidFill>
                  <a:srgbClr val="FFBCF0"/>
                </a:solidFill>
                <a:effectLst>
                  <a:outerShdw blurRad="50800" dist="114300" dir="2700000" algn="tl" rotWithShape="0">
                    <a:srgbClr val="000000"/>
                  </a:outerShdw>
                </a:effectLst>
                <a:cs typeface="Arial" charset="0"/>
              </a:rPr>
              <a:t>Babylon</a:t>
            </a:r>
            <a:endParaRPr lang="en-US" sz="2000" i="1">
              <a:solidFill>
                <a:srgbClr val="FFBCF0"/>
              </a:solidFill>
              <a:effectLst>
                <a:outerShdw blurRad="50800" dist="114300" dir="2700000" algn="tl" rotWithShape="0">
                  <a:srgbClr val="000000"/>
                </a:outerShdw>
              </a:effectLst>
              <a:cs typeface="Arial" charset="0"/>
            </a:endParaRPr>
          </a:p>
        </p:txBody>
      </p:sp>
      <p:grpSp>
        <p:nvGrpSpPr>
          <p:cNvPr id="3" name="Group 35"/>
          <p:cNvGrpSpPr>
            <a:grpSpLocks/>
          </p:cNvGrpSpPr>
          <p:nvPr/>
        </p:nvGrpSpPr>
        <p:grpSpPr bwMode="auto">
          <a:xfrm>
            <a:off x="3657600" y="685800"/>
            <a:ext cx="381000" cy="420688"/>
            <a:chOff x="146" y="806"/>
            <a:chExt cx="240" cy="265"/>
          </a:xfrm>
          <a:effectLst/>
        </p:grpSpPr>
        <p:sp>
          <p:nvSpPr>
            <p:cNvPr id="507937" name="Oval 3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36" name="Text Box 32"/>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2000" b="1">
                  <a:solidFill>
                    <a:srgbClr val="FFFFFF"/>
                  </a:solidFill>
                  <a:effectLst>
                    <a:outerShdw blurRad="50800" dist="114300" dir="2700000" algn="tl" rotWithShape="0">
                      <a:srgbClr val="000000"/>
                    </a:outerShdw>
                  </a:effectLst>
                  <a:cs typeface="Arial" charset="0"/>
                </a:rPr>
                <a:t>1</a:t>
              </a:r>
              <a:endParaRPr lang="en-US" sz="2000">
                <a:solidFill>
                  <a:srgbClr val="FFFFFF"/>
                </a:solidFill>
                <a:effectLst>
                  <a:outerShdw blurRad="50800" dist="114300" dir="2700000" algn="tl" rotWithShape="0">
                    <a:srgbClr val="000000"/>
                  </a:outerShdw>
                </a:effectLst>
                <a:cs typeface="Arial" charset="0"/>
              </a:endParaRPr>
            </a:p>
          </p:txBody>
        </p:sp>
      </p:grpSp>
      <p:grpSp>
        <p:nvGrpSpPr>
          <p:cNvPr id="4" name="Group 36"/>
          <p:cNvGrpSpPr>
            <a:grpSpLocks/>
          </p:cNvGrpSpPr>
          <p:nvPr/>
        </p:nvGrpSpPr>
        <p:grpSpPr bwMode="auto">
          <a:xfrm>
            <a:off x="6705600" y="2774950"/>
            <a:ext cx="381000" cy="420688"/>
            <a:chOff x="146" y="806"/>
            <a:chExt cx="240" cy="265"/>
          </a:xfrm>
          <a:effectLst/>
        </p:grpSpPr>
        <p:sp>
          <p:nvSpPr>
            <p:cNvPr id="507941" name="Oval 37"/>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42" name="Text Box 38"/>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2000">
                  <a:solidFill>
                    <a:srgbClr val="FFFFFF"/>
                  </a:solidFill>
                  <a:effectLst>
                    <a:outerShdw blurRad="50800" dist="114300" dir="2700000" algn="tl" rotWithShape="0">
                      <a:srgbClr val="000000"/>
                    </a:outerShdw>
                  </a:effectLst>
                  <a:latin typeface="Arial"/>
                  <a:ea typeface="ＭＳ Ｐゴシック" charset="0"/>
                  <a:cs typeface="Arial"/>
                </a:rPr>
                <a:t>2</a:t>
              </a:r>
            </a:p>
          </p:txBody>
        </p:sp>
      </p:grpSp>
      <p:grpSp>
        <p:nvGrpSpPr>
          <p:cNvPr id="5" name="Group 39"/>
          <p:cNvGrpSpPr>
            <a:grpSpLocks/>
          </p:cNvGrpSpPr>
          <p:nvPr/>
        </p:nvGrpSpPr>
        <p:grpSpPr bwMode="auto">
          <a:xfrm>
            <a:off x="2133600" y="2774950"/>
            <a:ext cx="381000" cy="420688"/>
            <a:chOff x="146" y="806"/>
            <a:chExt cx="240" cy="265"/>
          </a:xfrm>
          <a:effectLst/>
        </p:grpSpPr>
        <p:sp>
          <p:nvSpPr>
            <p:cNvPr id="507944"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45"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2000">
                  <a:solidFill>
                    <a:srgbClr val="FFFFFF"/>
                  </a:solidFill>
                  <a:effectLst>
                    <a:outerShdw blurRad="50800" dist="114300" dir="2700000" algn="tl" rotWithShape="0">
                      <a:srgbClr val="000000"/>
                    </a:outerShdw>
                  </a:effectLst>
                  <a:latin typeface="Arial"/>
                  <a:ea typeface="ＭＳ Ｐゴシック" charset="0"/>
                  <a:cs typeface="Arial"/>
                </a:rPr>
                <a:t>3</a:t>
              </a:r>
            </a:p>
          </p:txBody>
        </p:sp>
      </p:grpSp>
      <p:grpSp>
        <p:nvGrpSpPr>
          <p:cNvPr id="6" name="Group 42"/>
          <p:cNvGrpSpPr>
            <a:grpSpLocks/>
          </p:cNvGrpSpPr>
          <p:nvPr/>
        </p:nvGrpSpPr>
        <p:grpSpPr bwMode="auto">
          <a:xfrm>
            <a:off x="2209800" y="4832350"/>
            <a:ext cx="381000" cy="420688"/>
            <a:chOff x="146" y="806"/>
            <a:chExt cx="240" cy="265"/>
          </a:xfrm>
          <a:effectLst/>
        </p:grpSpPr>
        <p:sp>
          <p:nvSpPr>
            <p:cNvPr id="507947" name="Oval 4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48" name="Text Box 44"/>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2000">
                  <a:solidFill>
                    <a:srgbClr val="FFFFFF"/>
                  </a:solidFill>
                  <a:effectLst>
                    <a:outerShdw blurRad="50800" dist="114300" dir="2700000" algn="tl" rotWithShape="0">
                      <a:srgbClr val="000000"/>
                    </a:outerShdw>
                  </a:effectLst>
                  <a:latin typeface="Arial"/>
                  <a:ea typeface="ＭＳ Ｐゴシック" charset="0"/>
                  <a:cs typeface="Arial"/>
                </a:rPr>
                <a:t>4</a:t>
              </a:r>
            </a:p>
          </p:txBody>
        </p:sp>
      </p:grpSp>
      <p:grpSp>
        <p:nvGrpSpPr>
          <p:cNvPr id="7" name="Group 45"/>
          <p:cNvGrpSpPr>
            <a:grpSpLocks/>
          </p:cNvGrpSpPr>
          <p:nvPr/>
        </p:nvGrpSpPr>
        <p:grpSpPr bwMode="auto">
          <a:xfrm>
            <a:off x="4495800" y="2774950"/>
            <a:ext cx="381000" cy="420688"/>
            <a:chOff x="146" y="806"/>
            <a:chExt cx="240" cy="265"/>
          </a:xfrm>
          <a:effectLst/>
        </p:grpSpPr>
        <p:sp>
          <p:nvSpPr>
            <p:cNvPr id="507950" name="Oval 46"/>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effectLst>
                  <a:outerShdw blurRad="50800" dist="114300" dir="2700000" algn="tl" rotWithShape="0">
                    <a:srgbClr val="000000"/>
                  </a:outerShdw>
                </a:effectLst>
                <a:latin typeface="Arial"/>
                <a:ea typeface="ＭＳ Ｐゴシック" charset="0"/>
                <a:cs typeface="Arial"/>
              </a:endParaRPr>
            </a:p>
          </p:txBody>
        </p:sp>
        <p:sp>
          <p:nvSpPr>
            <p:cNvPr id="507951" name="Text Box 47"/>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defTabSz="914400" eaLnBrk="0" fontAlgn="base" hangingPunct="0">
                <a:spcBef>
                  <a:spcPct val="0"/>
                </a:spcBef>
                <a:spcAft>
                  <a:spcPct val="0"/>
                </a:spcAft>
                <a:defRPr/>
              </a:pPr>
              <a:r>
                <a:rPr lang="en-US" sz="2000">
                  <a:solidFill>
                    <a:srgbClr val="FFFFFF"/>
                  </a:solidFill>
                  <a:effectLst>
                    <a:outerShdw blurRad="50800" dist="114300" dir="2700000" algn="tl" rotWithShape="0">
                      <a:srgbClr val="000000"/>
                    </a:outerShdw>
                  </a:effectLst>
                  <a:latin typeface="Arial"/>
                  <a:ea typeface="ＭＳ Ｐゴシック" charset="0"/>
                  <a:cs typeface="Arial"/>
                </a:rPr>
                <a:t>5</a:t>
              </a:r>
            </a:p>
          </p:txBody>
        </p:sp>
      </p:grpSp>
    </p:spTree>
    <p:extLst>
      <p:ext uri="{BB962C8B-B14F-4D97-AF65-F5344CB8AC3E}">
        <p14:creationId xmlns:p14="http://schemas.microsoft.com/office/powerpoint/2010/main" val="36489873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07925">
                                            <p:txEl>
                                              <p:pRg st="0" end="0"/>
                                            </p:txEl>
                                          </p:spTgt>
                                        </p:tgtEl>
                                        <p:attrNameLst>
                                          <p:attrName>style.visibility</p:attrName>
                                        </p:attrNameLst>
                                      </p:cBhvr>
                                      <p:to>
                                        <p:strVal val="visible"/>
                                      </p:to>
                                    </p:set>
                                    <p:animEffect transition="in" filter="dissolve">
                                      <p:cBhvr>
                                        <p:cTn id="11" dur="500"/>
                                        <p:tgtEl>
                                          <p:spTgt spid="50792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07914">
                                            <p:txEl>
                                              <p:pRg st="0" end="0"/>
                                            </p:txEl>
                                          </p:spTgt>
                                        </p:tgtEl>
                                        <p:attrNameLst>
                                          <p:attrName>style.visibility</p:attrName>
                                        </p:attrNameLst>
                                      </p:cBhvr>
                                      <p:to>
                                        <p:strVal val="visible"/>
                                      </p:to>
                                    </p:set>
                                    <p:animEffect transition="in" filter="dissolve">
                                      <p:cBhvr>
                                        <p:cTn id="16" dur="500"/>
                                        <p:tgtEl>
                                          <p:spTgt spid="507914">
                                            <p:txEl>
                                              <p:pRg st="0" end="0"/>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07924">
                                            <p:txEl>
                                              <p:pRg st="0" end="0"/>
                                            </p:txEl>
                                          </p:spTgt>
                                        </p:tgtEl>
                                        <p:attrNameLst>
                                          <p:attrName>style.visibility</p:attrName>
                                        </p:attrNameLst>
                                      </p:cBhvr>
                                      <p:to>
                                        <p:strVal val="visible"/>
                                      </p:to>
                                    </p:set>
                                    <p:animEffect transition="in" filter="dissolve">
                                      <p:cBhvr>
                                        <p:cTn id="24" dur="500"/>
                                        <p:tgtEl>
                                          <p:spTgt spid="507924">
                                            <p:txEl>
                                              <p:pRg st="0" end="0"/>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507919"/>
                                        </p:tgtEl>
                                        <p:attrNameLst>
                                          <p:attrName>style.visibility</p:attrName>
                                        </p:attrNameLst>
                                      </p:cBhvr>
                                      <p:to>
                                        <p:strVal val="visible"/>
                                      </p:to>
                                    </p:set>
                                    <p:animEffect transition="in" filter="dissolve">
                                      <p:cBhvr>
                                        <p:cTn id="32" dur="500"/>
                                        <p:tgtEl>
                                          <p:spTgt spid="507919"/>
                                        </p:tgtEl>
                                      </p:cBhvr>
                                    </p:animEffect>
                                  </p:childTnLst>
                                </p:cTn>
                              </p:par>
                            </p:childTnLst>
                          </p:cTn>
                        </p:par>
                        <p:par>
                          <p:cTn id="33" fill="hold" nodeType="afterGroup">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507920">
                                            <p:txEl>
                                              <p:pRg st="0" end="0"/>
                                            </p:txEl>
                                          </p:spTgt>
                                        </p:tgtEl>
                                        <p:attrNameLst>
                                          <p:attrName>style.visibility</p:attrName>
                                        </p:attrNameLst>
                                      </p:cBhvr>
                                      <p:to>
                                        <p:strVal val="visible"/>
                                      </p:to>
                                    </p:set>
                                    <p:animEffect transition="in" filter="dissolve">
                                      <p:cBhvr>
                                        <p:cTn id="36" dur="500"/>
                                        <p:tgtEl>
                                          <p:spTgt spid="507920">
                                            <p:txEl>
                                              <p:pRg st="0" end="0"/>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dissolve">
                                      <p:cBhvr>
                                        <p:cTn id="39" dur="500"/>
                                        <p:tgtEl>
                                          <p:spTgt spid="6"/>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507927">
                                            <p:txEl>
                                              <p:pRg st="0" end="0"/>
                                            </p:txEl>
                                          </p:spTgt>
                                        </p:tgtEl>
                                        <p:attrNameLst>
                                          <p:attrName>style.visibility</p:attrName>
                                        </p:attrNameLst>
                                      </p:cBhvr>
                                      <p:to>
                                        <p:strVal val="visible"/>
                                      </p:to>
                                    </p:set>
                                    <p:animEffect transition="in" filter="dissolve">
                                      <p:cBhvr>
                                        <p:cTn id="42" dur="500"/>
                                        <p:tgtEl>
                                          <p:spTgt spid="507927">
                                            <p:txEl>
                                              <p:pRg st="0" end="0"/>
                                            </p:txEl>
                                          </p:spTgt>
                                        </p:tgtEl>
                                      </p:cBhvr>
                                    </p:animEffect>
                                  </p:childTnLst>
                                </p:cTn>
                              </p:par>
                              <p:par>
                                <p:cTn id="43" presetID="9" presetClass="entr" presetSubtype="0" fill="hold" nodeType="withEffect">
                                  <p:stCondLst>
                                    <p:cond delay="0"/>
                                  </p:stCondLst>
                                  <p:childTnLst>
                                    <p:set>
                                      <p:cBhvr>
                                        <p:cTn id="44" dur="1" fill="hold">
                                          <p:stCondLst>
                                            <p:cond delay="0"/>
                                          </p:stCondLst>
                                        </p:cTn>
                                        <p:tgtEl>
                                          <p:spTgt spid="507929"/>
                                        </p:tgtEl>
                                        <p:attrNameLst>
                                          <p:attrName>style.visibility</p:attrName>
                                        </p:attrNameLst>
                                      </p:cBhvr>
                                      <p:to>
                                        <p:strVal val="visible"/>
                                      </p:to>
                                    </p:set>
                                    <p:animEffect transition="in" filter="dissolve">
                                      <p:cBhvr>
                                        <p:cTn id="45" dur="500"/>
                                        <p:tgtEl>
                                          <p:spTgt spid="507929"/>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507934">
                                            <p:txEl>
                                              <p:pRg st="0" end="0"/>
                                            </p:txEl>
                                          </p:spTgt>
                                        </p:tgtEl>
                                        <p:attrNameLst>
                                          <p:attrName>style.visibility</p:attrName>
                                        </p:attrNameLst>
                                      </p:cBhvr>
                                      <p:to>
                                        <p:strVal val="visible"/>
                                      </p:to>
                                    </p:set>
                                    <p:animEffect transition="in" filter="dissolve">
                                      <p:cBhvr>
                                        <p:cTn id="48" dur="500"/>
                                        <p:tgtEl>
                                          <p:spTgt spid="507934">
                                            <p:txEl>
                                              <p:pRg st="0" end="0"/>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507912">
                                            <p:txEl>
                                              <p:pRg st="0" end="0"/>
                                            </p:txEl>
                                          </p:spTgt>
                                        </p:tgtEl>
                                        <p:attrNameLst>
                                          <p:attrName>style.visibility</p:attrName>
                                        </p:attrNameLst>
                                      </p:cBhvr>
                                      <p:to>
                                        <p:strVal val="visible"/>
                                      </p:to>
                                    </p:set>
                                    <p:animEffect transition="in" filter="dissolve">
                                      <p:cBhvr>
                                        <p:cTn id="53" dur="500"/>
                                        <p:tgtEl>
                                          <p:spTgt spid="507912">
                                            <p:txEl>
                                              <p:pRg st="0" end="0"/>
                                            </p:txEl>
                                          </p:spTgt>
                                        </p:tgtEl>
                                      </p:cBhvr>
                                    </p:animEffect>
                                  </p:childTnLst>
                                </p:cTn>
                              </p:par>
                              <p:par>
                                <p:cTn id="54" presetID="9"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dissolv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12" grpId="0" build="p" autoUpdateAnimBg="0"/>
      <p:bldP spid="507914" grpId="0" build="p" autoUpdateAnimBg="0"/>
      <p:bldP spid="507920" grpId="0" build="p" autoUpdateAnimBg="0"/>
      <p:bldP spid="507924" grpId="0" build="p" autoUpdateAnimBg="0"/>
      <p:bldP spid="507925" grpId="0" build="p" autoUpdateAnimBg="0"/>
      <p:bldP spid="507927" grpId="0" build="p" autoUpdateAnimBg="0"/>
      <p:bldP spid="507934"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1" name="Rectangle 9"/>
          <p:cNvSpPr>
            <a:spLocks noChangeArrowheads="1"/>
          </p:cNvSpPr>
          <p:nvPr/>
        </p:nvSpPr>
        <p:spPr bwMode="auto">
          <a:xfrm>
            <a:off x="0" y="5334000"/>
            <a:ext cx="8686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29706" name="Text Box 10"/>
          <p:cNvSpPr txBox="1">
            <a:spLocks noChangeArrowheads="1"/>
          </p:cNvSpPr>
          <p:nvPr/>
        </p:nvSpPr>
        <p:spPr bwMode="auto">
          <a:xfrm>
            <a:off x="8382000" y="76200"/>
            <a:ext cx="698500" cy="83026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defTabSz="914400" fontAlgn="base">
              <a:spcBef>
                <a:spcPct val="0"/>
              </a:spcBef>
              <a:spcAft>
                <a:spcPct val="0"/>
              </a:spcAft>
              <a:defRPr/>
            </a:pPr>
            <a:r>
              <a:rPr lang="en-US" sz="2400" b="1" dirty="0">
                <a:solidFill>
                  <a:srgbClr val="FFFFFF"/>
                </a:solidFill>
                <a:latin typeface="Arial"/>
                <a:ea typeface="ＭＳ Ｐゴシック" charset="0"/>
                <a:cs typeface="Arial"/>
              </a:rPr>
              <a:t>232</a:t>
            </a:r>
          </a:p>
          <a:p>
            <a:pPr defTabSz="914400" fontAlgn="base">
              <a:spcBef>
                <a:spcPct val="0"/>
              </a:spcBef>
              <a:spcAft>
                <a:spcPct val="0"/>
              </a:spcAft>
              <a:defRPr/>
            </a:pPr>
            <a:r>
              <a:rPr lang="en-US" sz="2400" b="1" dirty="0">
                <a:solidFill>
                  <a:srgbClr val="FFFFFF"/>
                </a:solidFill>
                <a:latin typeface="Arial"/>
                <a:ea typeface="ＭＳ Ｐゴシック" charset="0"/>
                <a:cs typeface="Arial"/>
              </a:rPr>
              <a:t>342</a:t>
            </a:r>
          </a:p>
        </p:txBody>
      </p:sp>
      <p:sp>
        <p:nvSpPr>
          <p:cNvPr id="29709" name="Rectangle 13"/>
          <p:cNvSpPr>
            <a:spLocks noChangeArrowheads="1"/>
          </p:cNvSpPr>
          <p:nvPr/>
        </p:nvSpPr>
        <p:spPr bwMode="auto">
          <a:xfrm>
            <a:off x="7391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586</a:t>
            </a:r>
          </a:p>
        </p:txBody>
      </p:sp>
      <p:sp>
        <p:nvSpPr>
          <p:cNvPr id="29721" name="Rectangle 25"/>
          <p:cNvSpPr>
            <a:spLocks noChangeArrowheads="1"/>
          </p:cNvSpPr>
          <p:nvPr/>
        </p:nvSpPr>
        <p:spPr bwMode="auto">
          <a:xfrm>
            <a:off x="-76200" y="52578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Jeremiah</a:t>
            </a:r>
          </a:p>
        </p:txBody>
      </p:sp>
      <p:sp>
        <p:nvSpPr>
          <p:cNvPr id="71685" name="Rectangle 32"/>
          <p:cNvSpPr>
            <a:spLocks noChangeArrowheads="1"/>
          </p:cNvSpPr>
          <p:nvPr/>
        </p:nvSpPr>
        <p:spPr bwMode="auto">
          <a:xfrm>
            <a:off x="2438400" y="1524000"/>
            <a:ext cx="6705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71686" name="Rectangle 33"/>
          <p:cNvSpPr>
            <a:spLocks noChangeArrowheads="1"/>
          </p:cNvSpPr>
          <p:nvPr/>
        </p:nvSpPr>
        <p:spPr bwMode="auto">
          <a:xfrm>
            <a:off x="4572000" y="2133600"/>
            <a:ext cx="4572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eaLnBrk="0" fontAlgn="base" hangingPunct="0">
              <a:spcBef>
                <a:spcPct val="0"/>
              </a:spcBef>
              <a:spcAft>
                <a:spcPct val="0"/>
              </a:spcAft>
            </a:pPr>
            <a:endParaRPr lang="en-US" sz="2000">
              <a:solidFill>
                <a:srgbClr val="EAEAEA"/>
              </a:solidFill>
              <a:latin typeface="Arial" charset="0"/>
              <a:ea typeface="ＭＳ Ｐゴシック" charset="0"/>
              <a:cs typeface="Arial" charset="0"/>
            </a:endParaRPr>
          </a:p>
        </p:txBody>
      </p:sp>
      <p:sp>
        <p:nvSpPr>
          <p:cNvPr id="29724" name="Rectangle 28"/>
          <p:cNvSpPr>
            <a:spLocks noChangeArrowheads="1"/>
          </p:cNvSpPr>
          <p:nvPr/>
        </p:nvSpPr>
        <p:spPr bwMode="auto">
          <a:xfrm>
            <a:off x="4648200" y="2057400"/>
            <a:ext cx="294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Ezekiel</a:t>
            </a:r>
          </a:p>
        </p:txBody>
      </p:sp>
      <p:sp>
        <p:nvSpPr>
          <p:cNvPr id="29723" name="Rectangle 27"/>
          <p:cNvSpPr>
            <a:spLocks noChangeArrowheads="1"/>
          </p:cNvSpPr>
          <p:nvPr/>
        </p:nvSpPr>
        <p:spPr bwMode="auto">
          <a:xfrm>
            <a:off x="2362200" y="14478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Daniel</a:t>
            </a:r>
          </a:p>
        </p:txBody>
      </p:sp>
      <p:sp>
        <p:nvSpPr>
          <p:cNvPr id="29730" name="Rectangle 34"/>
          <p:cNvSpPr>
            <a:spLocks noChangeArrowheads="1"/>
          </p:cNvSpPr>
          <p:nvPr/>
        </p:nvSpPr>
        <p:spPr bwMode="auto">
          <a:xfrm>
            <a:off x="42672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597</a:t>
            </a:r>
          </a:p>
        </p:txBody>
      </p:sp>
      <p:sp>
        <p:nvSpPr>
          <p:cNvPr id="29731" name="Rectangle 35"/>
          <p:cNvSpPr>
            <a:spLocks noChangeArrowheads="1"/>
          </p:cNvSpPr>
          <p:nvPr/>
        </p:nvSpPr>
        <p:spPr bwMode="auto">
          <a:xfrm>
            <a:off x="1981200" y="1905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605</a:t>
            </a:r>
          </a:p>
        </p:txBody>
      </p:sp>
      <p:sp>
        <p:nvSpPr>
          <p:cNvPr id="29737" name="Rectangle 41"/>
          <p:cNvSpPr>
            <a:spLocks noGrp="1" noChangeArrowheads="1"/>
          </p:cNvSpPr>
          <p:nvPr>
            <p:ph type="ctrTitle"/>
          </p:nvPr>
        </p:nvSpPr>
        <p:spPr>
          <a:xfrm>
            <a:off x="914400" y="228600"/>
            <a:ext cx="7162800" cy="990600"/>
          </a:xfrm>
          <a:solidFill>
            <a:srgbClr val="004200"/>
          </a:solidFill>
          <a:ln>
            <a:solidFill>
              <a:schemeClr val="tx2"/>
            </a:solidFill>
          </a:ln>
          <a:effectLst>
            <a:prstShdw prst="shdw17" dist="17961" dir="2700000">
              <a:schemeClr val="tx2">
                <a:gamma/>
                <a:shade val="60000"/>
                <a:invGamma/>
                <a:alpha val="74998"/>
              </a:schemeClr>
            </a:prstShdw>
          </a:effectLst>
        </p:spPr>
        <p:txBody>
          <a:bodyPr/>
          <a:lstStyle/>
          <a:p>
            <a:pPr eaLnBrk="1" hangingPunct="1">
              <a:defRPr/>
            </a:pPr>
            <a:r>
              <a:rPr kumimoji="1" lang="en-US" sz="3600" b="1" dirty="0">
                <a:latin typeface="Arial" charset="0"/>
                <a:ea typeface="ＭＳ Ｐゴシック" charset="0"/>
                <a:cs typeface="Arial" charset="0"/>
              </a:rPr>
              <a:t>Josiah</a:t>
            </a:r>
            <a:r>
              <a:rPr kumimoji="1" lang="mr-IN" altLang="ja-JP" sz="3600" b="1" dirty="0">
                <a:latin typeface="Arial" charset="0"/>
                <a:ea typeface="ＭＳ Ｐゴシック" charset="0"/>
                <a:cs typeface="Arial" charset="0"/>
              </a:rPr>
              <a:t>'</a:t>
            </a:r>
            <a:r>
              <a:rPr kumimoji="1" lang="en-US" sz="3600" b="1" dirty="0">
                <a:latin typeface="Arial" charset="0"/>
                <a:ea typeface="ＭＳ Ｐゴシック" charset="0"/>
                <a:cs typeface="Arial" charset="0"/>
              </a:rPr>
              <a:t>s Sons &amp; Prophets</a:t>
            </a:r>
            <a:endParaRPr kumimoji="1" lang="en-US" sz="2800" dirty="0">
              <a:latin typeface="Arial" charset="0"/>
              <a:ea typeface="ＭＳ Ｐゴシック" charset="0"/>
              <a:cs typeface="Arial" charset="0"/>
            </a:endParaRPr>
          </a:p>
        </p:txBody>
      </p:sp>
      <p:sp>
        <p:nvSpPr>
          <p:cNvPr id="29740" name="Rectangle 44"/>
          <p:cNvSpPr>
            <a:spLocks noChangeArrowheads="1"/>
          </p:cNvSpPr>
          <p:nvPr/>
        </p:nvSpPr>
        <p:spPr bwMode="auto">
          <a:xfrm>
            <a:off x="0" y="2590800"/>
            <a:ext cx="8001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EAEAEA"/>
              </a:solidFill>
              <a:latin typeface="Arial"/>
              <a:ea typeface="ＭＳ Ｐゴシック" charset="0"/>
              <a:cs typeface="Arial"/>
            </a:endParaRPr>
          </a:p>
        </p:txBody>
      </p:sp>
      <p:sp>
        <p:nvSpPr>
          <p:cNvPr id="29741" name="Rectangle 45"/>
          <p:cNvSpPr>
            <a:spLocks noChangeArrowheads="1"/>
          </p:cNvSpPr>
          <p:nvPr/>
        </p:nvSpPr>
        <p:spPr bwMode="auto">
          <a:xfrm>
            <a:off x="990600" y="6172200"/>
            <a:ext cx="3581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99CCFF"/>
              </a:buClr>
              <a:buSzPct val="110000"/>
              <a:defRPr/>
            </a:pPr>
            <a:r>
              <a:rPr lang="en-US" sz="2400">
                <a:solidFill>
                  <a:srgbClr val="FFFFFF"/>
                </a:solidFill>
                <a:latin typeface="Arial"/>
                <a:ea typeface="ＭＳ Ｐゴシック" charset="0"/>
                <a:cs typeface="Arial"/>
              </a:rPr>
              <a:t>Brief Puppet Kings</a:t>
            </a:r>
          </a:p>
        </p:txBody>
      </p:sp>
      <p:sp>
        <p:nvSpPr>
          <p:cNvPr id="29742" name="Rectangle 46"/>
          <p:cNvSpPr>
            <a:spLocks noChangeArrowheads="1"/>
          </p:cNvSpPr>
          <p:nvPr/>
        </p:nvSpPr>
        <p:spPr bwMode="auto">
          <a:xfrm>
            <a:off x="12954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000">
              <a:solidFill>
                <a:srgbClr val="99CCFF"/>
              </a:solidFill>
              <a:latin typeface="Arial"/>
              <a:ea typeface="ＭＳ Ｐゴシック" charset="0"/>
              <a:cs typeface="Arial"/>
            </a:endParaRPr>
          </a:p>
        </p:txBody>
      </p:sp>
      <p:sp>
        <p:nvSpPr>
          <p:cNvPr id="29743" name="Rectangle 47"/>
          <p:cNvSpPr>
            <a:spLocks noChangeArrowheads="1"/>
          </p:cNvSpPr>
          <p:nvPr/>
        </p:nvSpPr>
        <p:spPr bwMode="auto">
          <a:xfrm>
            <a:off x="45720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000">
              <a:solidFill>
                <a:srgbClr val="99CCFF"/>
              </a:solidFill>
              <a:latin typeface="Arial"/>
              <a:ea typeface="ＭＳ Ｐゴシック" charset="0"/>
              <a:cs typeface="Arial"/>
            </a:endParaRPr>
          </a:p>
        </p:txBody>
      </p:sp>
      <p:sp>
        <p:nvSpPr>
          <p:cNvPr id="29744" name="Rectangle 48"/>
          <p:cNvSpPr>
            <a:spLocks noChangeArrowheads="1"/>
          </p:cNvSpPr>
          <p:nvPr/>
        </p:nvSpPr>
        <p:spPr bwMode="auto">
          <a:xfrm>
            <a:off x="381000" y="6172200"/>
            <a:ext cx="609600" cy="4572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2000">
              <a:solidFill>
                <a:srgbClr val="99CCFF"/>
              </a:solidFill>
              <a:latin typeface="Arial"/>
              <a:ea typeface="ＭＳ Ｐゴシック" charset="0"/>
              <a:cs typeface="Arial"/>
            </a:endParaRPr>
          </a:p>
        </p:txBody>
      </p:sp>
      <p:sp>
        <p:nvSpPr>
          <p:cNvPr id="29745" name="Rectangle 49"/>
          <p:cNvSpPr>
            <a:spLocks noChangeArrowheads="1"/>
          </p:cNvSpPr>
          <p:nvPr/>
        </p:nvSpPr>
        <p:spPr bwMode="auto">
          <a:xfrm>
            <a:off x="7924800" y="2743200"/>
            <a:ext cx="1066800" cy="9906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algn="r" defTabSz="914400" fontAlgn="base">
              <a:spcBef>
                <a:spcPct val="0"/>
              </a:spcBef>
              <a:spcAft>
                <a:spcPct val="0"/>
              </a:spcAft>
              <a:defRPr/>
            </a:pPr>
            <a:r>
              <a:rPr kumimoji="1" lang="en-US" sz="2800">
                <a:solidFill>
                  <a:srgbClr val="FFFFFF"/>
                </a:solidFill>
                <a:latin typeface="Arial"/>
                <a:ea typeface="ＭＳ Ｐゴシック" charset="0"/>
                <a:cs typeface="Arial"/>
              </a:rPr>
              <a:t>City Fell</a:t>
            </a:r>
          </a:p>
        </p:txBody>
      </p:sp>
      <p:sp>
        <p:nvSpPr>
          <p:cNvPr id="29746" name="Rectangle 50"/>
          <p:cNvSpPr>
            <a:spLocks noChangeArrowheads="1"/>
          </p:cNvSpPr>
          <p:nvPr/>
        </p:nvSpPr>
        <p:spPr bwMode="auto">
          <a:xfrm>
            <a:off x="56388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Zedekiah</a:t>
            </a:r>
          </a:p>
        </p:txBody>
      </p:sp>
      <p:sp>
        <p:nvSpPr>
          <p:cNvPr id="29747" name="Rectangle 51"/>
          <p:cNvSpPr>
            <a:spLocks noChangeArrowheads="1"/>
          </p:cNvSpPr>
          <p:nvPr/>
        </p:nvSpPr>
        <p:spPr bwMode="auto">
          <a:xfrm>
            <a:off x="914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609</a:t>
            </a:r>
          </a:p>
        </p:txBody>
      </p:sp>
      <p:sp>
        <p:nvSpPr>
          <p:cNvPr id="29752" name="Rectangle 56"/>
          <p:cNvSpPr>
            <a:spLocks noChangeArrowheads="1"/>
          </p:cNvSpPr>
          <p:nvPr/>
        </p:nvSpPr>
        <p:spPr bwMode="auto">
          <a:xfrm rot="16200000">
            <a:off x="3581400" y="3086100"/>
            <a:ext cx="2133600" cy="304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000" dirty="0">
                <a:solidFill>
                  <a:srgbClr val="FFFFFF"/>
                </a:solidFill>
                <a:latin typeface="Arial"/>
                <a:ea typeface="ＭＳ Ｐゴシック" charset="0"/>
                <a:cs typeface="Arial"/>
              </a:rPr>
              <a:t>Jehoiachin</a:t>
            </a:r>
          </a:p>
        </p:txBody>
      </p:sp>
      <p:sp>
        <p:nvSpPr>
          <p:cNvPr id="29753" name="Rectangle 57"/>
          <p:cNvSpPr>
            <a:spLocks noChangeArrowheads="1"/>
          </p:cNvSpPr>
          <p:nvPr/>
        </p:nvSpPr>
        <p:spPr bwMode="auto">
          <a:xfrm>
            <a:off x="2057400" y="302895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Jehoiakim</a:t>
            </a:r>
          </a:p>
        </p:txBody>
      </p:sp>
      <p:sp>
        <p:nvSpPr>
          <p:cNvPr id="29755" name="Rectangle 59"/>
          <p:cNvSpPr>
            <a:spLocks noChangeArrowheads="1"/>
          </p:cNvSpPr>
          <p:nvPr/>
        </p:nvSpPr>
        <p:spPr bwMode="auto">
          <a:xfrm rot="-21600000">
            <a:off x="-2286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Josiah</a:t>
            </a:r>
          </a:p>
        </p:txBody>
      </p:sp>
      <p:sp>
        <p:nvSpPr>
          <p:cNvPr id="29756" name="Rectangle 60"/>
          <p:cNvSpPr>
            <a:spLocks noChangeArrowheads="1"/>
          </p:cNvSpPr>
          <p:nvPr/>
        </p:nvSpPr>
        <p:spPr bwMode="auto">
          <a:xfrm>
            <a:off x="4572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(3 mos.)</a:t>
            </a:r>
          </a:p>
        </p:txBody>
      </p:sp>
      <p:sp>
        <p:nvSpPr>
          <p:cNvPr id="29757" name="Rectangle 61"/>
          <p:cNvSpPr>
            <a:spLocks noChangeArrowheads="1"/>
          </p:cNvSpPr>
          <p:nvPr/>
        </p:nvSpPr>
        <p:spPr bwMode="auto">
          <a:xfrm>
            <a:off x="38100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(3 mos.)</a:t>
            </a:r>
          </a:p>
        </p:txBody>
      </p:sp>
      <p:sp>
        <p:nvSpPr>
          <p:cNvPr id="29758" name="Rectangle 62"/>
          <p:cNvSpPr>
            <a:spLocks noChangeArrowheads="1"/>
          </p:cNvSpPr>
          <p:nvPr/>
        </p:nvSpPr>
        <p:spPr bwMode="auto">
          <a:xfrm>
            <a:off x="21717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(11 yrs.)</a:t>
            </a:r>
          </a:p>
        </p:txBody>
      </p:sp>
      <p:sp>
        <p:nvSpPr>
          <p:cNvPr id="29759" name="Rectangle 63"/>
          <p:cNvSpPr>
            <a:spLocks noChangeArrowheads="1"/>
          </p:cNvSpPr>
          <p:nvPr/>
        </p:nvSpPr>
        <p:spPr bwMode="auto">
          <a:xfrm>
            <a:off x="56388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(11 yrs.)</a:t>
            </a:r>
          </a:p>
        </p:txBody>
      </p:sp>
      <p:sp>
        <p:nvSpPr>
          <p:cNvPr id="29760" name="Rectangle 64"/>
          <p:cNvSpPr>
            <a:spLocks noChangeArrowheads="1"/>
          </p:cNvSpPr>
          <p:nvPr/>
        </p:nvSpPr>
        <p:spPr bwMode="auto">
          <a:xfrm>
            <a:off x="-7567" y="5638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627</a:t>
            </a:r>
          </a:p>
        </p:txBody>
      </p:sp>
      <p:sp>
        <p:nvSpPr>
          <p:cNvPr id="29754" name="Rectangle 58"/>
          <p:cNvSpPr>
            <a:spLocks noChangeArrowheads="1"/>
          </p:cNvSpPr>
          <p:nvPr/>
        </p:nvSpPr>
        <p:spPr bwMode="auto">
          <a:xfrm rot="16200000">
            <a:off x="533400" y="30099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400" dirty="0">
                <a:solidFill>
                  <a:srgbClr val="FFFFFF"/>
                </a:solidFill>
                <a:latin typeface="Arial"/>
                <a:ea typeface="ＭＳ Ｐゴシック" charset="0"/>
                <a:cs typeface="Arial"/>
              </a:rPr>
              <a:t>Jehoahaz</a:t>
            </a:r>
          </a:p>
        </p:txBody>
      </p:sp>
    </p:spTree>
    <p:extLst>
      <p:ext uri="{BB962C8B-B14F-4D97-AF65-F5344CB8AC3E}">
        <p14:creationId xmlns:p14="http://schemas.microsoft.com/office/powerpoint/2010/main" val="8173307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755"/>
                                        </p:tgtEl>
                                        <p:attrNameLst>
                                          <p:attrName>style.visibility</p:attrName>
                                        </p:attrNameLst>
                                      </p:cBhvr>
                                      <p:to>
                                        <p:strVal val="visible"/>
                                      </p:to>
                                    </p:set>
                                    <p:anim calcmode="lin" valueType="num">
                                      <p:cBhvr additive="base">
                                        <p:cTn id="7" dur="500" fill="hold"/>
                                        <p:tgtEl>
                                          <p:spTgt spid="29755"/>
                                        </p:tgtEl>
                                        <p:attrNameLst>
                                          <p:attrName>ppt_x</p:attrName>
                                        </p:attrNameLst>
                                      </p:cBhvr>
                                      <p:tavLst>
                                        <p:tav tm="0">
                                          <p:val>
                                            <p:strVal val="0-#ppt_w/2"/>
                                          </p:val>
                                        </p:tav>
                                        <p:tav tm="100000">
                                          <p:val>
                                            <p:strVal val="#ppt_x"/>
                                          </p:val>
                                        </p:tav>
                                      </p:tavLst>
                                    </p:anim>
                                    <p:anim calcmode="lin" valueType="num">
                                      <p:cBhvr additive="base">
                                        <p:cTn id="8" dur="500" fill="hold"/>
                                        <p:tgtEl>
                                          <p:spTgt spid="29755"/>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9747"/>
                                        </p:tgtEl>
                                        <p:attrNameLst>
                                          <p:attrName>style.visibility</p:attrName>
                                        </p:attrNameLst>
                                      </p:cBhvr>
                                      <p:to>
                                        <p:strVal val="visible"/>
                                      </p:to>
                                    </p:set>
                                    <p:anim calcmode="lin" valueType="num">
                                      <p:cBhvr additive="base">
                                        <p:cTn id="11" dur="500" fill="hold"/>
                                        <p:tgtEl>
                                          <p:spTgt spid="29747"/>
                                        </p:tgtEl>
                                        <p:attrNameLst>
                                          <p:attrName>ppt_x</p:attrName>
                                        </p:attrNameLst>
                                      </p:cBhvr>
                                      <p:tavLst>
                                        <p:tav tm="0">
                                          <p:val>
                                            <p:strVal val="0-#ppt_w/2"/>
                                          </p:val>
                                        </p:tav>
                                        <p:tav tm="100000">
                                          <p:val>
                                            <p:strVal val="#ppt_x"/>
                                          </p:val>
                                        </p:tav>
                                      </p:tavLst>
                                    </p:anim>
                                    <p:anim calcmode="lin" valueType="num">
                                      <p:cBhvr additive="base">
                                        <p:cTn id="12" dur="500" fill="hold"/>
                                        <p:tgtEl>
                                          <p:spTgt spid="2974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29754"/>
                                        </p:tgtEl>
                                        <p:attrNameLst>
                                          <p:attrName>style.visibility</p:attrName>
                                        </p:attrNameLst>
                                      </p:cBhvr>
                                      <p:to>
                                        <p:strVal val="visible"/>
                                      </p:to>
                                    </p:set>
                                    <p:anim calcmode="lin" valueType="num">
                                      <p:cBhvr additive="base">
                                        <p:cTn id="17" dur="500" fill="hold"/>
                                        <p:tgtEl>
                                          <p:spTgt spid="29754"/>
                                        </p:tgtEl>
                                        <p:attrNameLst>
                                          <p:attrName>ppt_x</p:attrName>
                                        </p:attrNameLst>
                                      </p:cBhvr>
                                      <p:tavLst>
                                        <p:tav tm="0">
                                          <p:val>
                                            <p:strVal val="0-#ppt_w/2"/>
                                          </p:val>
                                        </p:tav>
                                        <p:tav tm="100000">
                                          <p:val>
                                            <p:strVal val="#ppt_x"/>
                                          </p:val>
                                        </p:tav>
                                      </p:tavLst>
                                    </p:anim>
                                    <p:anim calcmode="lin" valueType="num">
                                      <p:cBhvr additive="base">
                                        <p:cTn id="18" dur="500" fill="hold"/>
                                        <p:tgtEl>
                                          <p:spTgt spid="29754"/>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9756"/>
                                        </p:tgtEl>
                                        <p:attrNameLst>
                                          <p:attrName>style.visibility</p:attrName>
                                        </p:attrNameLst>
                                      </p:cBhvr>
                                      <p:to>
                                        <p:strVal val="visible"/>
                                      </p:to>
                                    </p:set>
                                    <p:anim calcmode="lin" valueType="num">
                                      <p:cBhvr additive="base">
                                        <p:cTn id="21" dur="500" fill="hold"/>
                                        <p:tgtEl>
                                          <p:spTgt spid="29756"/>
                                        </p:tgtEl>
                                        <p:attrNameLst>
                                          <p:attrName>ppt_x</p:attrName>
                                        </p:attrNameLst>
                                      </p:cBhvr>
                                      <p:tavLst>
                                        <p:tav tm="0">
                                          <p:val>
                                            <p:strVal val="0-#ppt_w/2"/>
                                          </p:val>
                                        </p:tav>
                                        <p:tav tm="100000">
                                          <p:val>
                                            <p:strVal val="#ppt_x"/>
                                          </p:val>
                                        </p:tav>
                                      </p:tavLst>
                                    </p:anim>
                                    <p:anim calcmode="lin" valueType="num">
                                      <p:cBhvr additive="base">
                                        <p:cTn id="22" dur="500" fill="hold"/>
                                        <p:tgtEl>
                                          <p:spTgt spid="2975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9753"/>
                                        </p:tgtEl>
                                        <p:attrNameLst>
                                          <p:attrName>style.visibility</p:attrName>
                                        </p:attrNameLst>
                                      </p:cBhvr>
                                      <p:to>
                                        <p:strVal val="visible"/>
                                      </p:to>
                                    </p:set>
                                    <p:anim calcmode="lin" valueType="num">
                                      <p:cBhvr additive="base">
                                        <p:cTn id="27" dur="500" fill="hold"/>
                                        <p:tgtEl>
                                          <p:spTgt spid="29753"/>
                                        </p:tgtEl>
                                        <p:attrNameLst>
                                          <p:attrName>ppt_x</p:attrName>
                                        </p:attrNameLst>
                                      </p:cBhvr>
                                      <p:tavLst>
                                        <p:tav tm="0">
                                          <p:val>
                                            <p:strVal val="0-#ppt_w/2"/>
                                          </p:val>
                                        </p:tav>
                                        <p:tav tm="100000">
                                          <p:val>
                                            <p:strVal val="#ppt_x"/>
                                          </p:val>
                                        </p:tav>
                                      </p:tavLst>
                                    </p:anim>
                                    <p:anim calcmode="lin" valueType="num">
                                      <p:cBhvr additive="base">
                                        <p:cTn id="28" dur="500" fill="hold"/>
                                        <p:tgtEl>
                                          <p:spTgt spid="29753"/>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29758"/>
                                        </p:tgtEl>
                                        <p:attrNameLst>
                                          <p:attrName>style.visibility</p:attrName>
                                        </p:attrNameLst>
                                      </p:cBhvr>
                                      <p:to>
                                        <p:strVal val="visible"/>
                                      </p:to>
                                    </p:set>
                                    <p:anim calcmode="lin" valueType="num">
                                      <p:cBhvr additive="base">
                                        <p:cTn id="31" dur="500" fill="hold"/>
                                        <p:tgtEl>
                                          <p:spTgt spid="29758"/>
                                        </p:tgtEl>
                                        <p:attrNameLst>
                                          <p:attrName>ppt_x</p:attrName>
                                        </p:attrNameLst>
                                      </p:cBhvr>
                                      <p:tavLst>
                                        <p:tav tm="0">
                                          <p:val>
                                            <p:strVal val="0-#ppt_w/2"/>
                                          </p:val>
                                        </p:tav>
                                        <p:tav tm="100000">
                                          <p:val>
                                            <p:strVal val="#ppt_x"/>
                                          </p:val>
                                        </p:tav>
                                      </p:tavLst>
                                    </p:anim>
                                    <p:anim calcmode="lin" valueType="num">
                                      <p:cBhvr additive="base">
                                        <p:cTn id="32" dur="500" fill="hold"/>
                                        <p:tgtEl>
                                          <p:spTgt spid="2975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9752"/>
                                        </p:tgtEl>
                                        <p:attrNameLst>
                                          <p:attrName>style.visibility</p:attrName>
                                        </p:attrNameLst>
                                      </p:cBhvr>
                                      <p:to>
                                        <p:strVal val="visible"/>
                                      </p:to>
                                    </p:set>
                                    <p:anim calcmode="lin" valueType="num">
                                      <p:cBhvr additive="base">
                                        <p:cTn id="37" dur="500" fill="hold"/>
                                        <p:tgtEl>
                                          <p:spTgt spid="29752"/>
                                        </p:tgtEl>
                                        <p:attrNameLst>
                                          <p:attrName>ppt_x</p:attrName>
                                        </p:attrNameLst>
                                      </p:cBhvr>
                                      <p:tavLst>
                                        <p:tav tm="0">
                                          <p:val>
                                            <p:strVal val="0-#ppt_w/2"/>
                                          </p:val>
                                        </p:tav>
                                        <p:tav tm="100000">
                                          <p:val>
                                            <p:strVal val="#ppt_x"/>
                                          </p:val>
                                        </p:tav>
                                      </p:tavLst>
                                    </p:anim>
                                    <p:anim calcmode="lin" valueType="num">
                                      <p:cBhvr additive="base">
                                        <p:cTn id="38" dur="500" fill="hold"/>
                                        <p:tgtEl>
                                          <p:spTgt spid="29752"/>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29757"/>
                                        </p:tgtEl>
                                        <p:attrNameLst>
                                          <p:attrName>style.visibility</p:attrName>
                                        </p:attrNameLst>
                                      </p:cBhvr>
                                      <p:to>
                                        <p:strVal val="visible"/>
                                      </p:to>
                                    </p:set>
                                    <p:anim calcmode="lin" valueType="num">
                                      <p:cBhvr additive="base">
                                        <p:cTn id="41" dur="500" fill="hold"/>
                                        <p:tgtEl>
                                          <p:spTgt spid="29757"/>
                                        </p:tgtEl>
                                        <p:attrNameLst>
                                          <p:attrName>ppt_x</p:attrName>
                                        </p:attrNameLst>
                                      </p:cBhvr>
                                      <p:tavLst>
                                        <p:tav tm="0">
                                          <p:val>
                                            <p:strVal val="0-#ppt_w/2"/>
                                          </p:val>
                                        </p:tav>
                                        <p:tav tm="100000">
                                          <p:val>
                                            <p:strVal val="#ppt_x"/>
                                          </p:val>
                                        </p:tav>
                                      </p:tavLst>
                                    </p:anim>
                                    <p:anim calcmode="lin" valueType="num">
                                      <p:cBhvr additive="base">
                                        <p:cTn id="42" dur="500" fill="hold"/>
                                        <p:tgtEl>
                                          <p:spTgt spid="29757"/>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29746"/>
                                        </p:tgtEl>
                                        <p:attrNameLst>
                                          <p:attrName>style.visibility</p:attrName>
                                        </p:attrNameLst>
                                      </p:cBhvr>
                                      <p:to>
                                        <p:strVal val="visible"/>
                                      </p:to>
                                    </p:set>
                                    <p:anim calcmode="lin" valueType="num">
                                      <p:cBhvr additive="base">
                                        <p:cTn id="47" dur="500" fill="hold"/>
                                        <p:tgtEl>
                                          <p:spTgt spid="29746"/>
                                        </p:tgtEl>
                                        <p:attrNameLst>
                                          <p:attrName>ppt_x</p:attrName>
                                        </p:attrNameLst>
                                      </p:cBhvr>
                                      <p:tavLst>
                                        <p:tav tm="0">
                                          <p:val>
                                            <p:strVal val="0-#ppt_w/2"/>
                                          </p:val>
                                        </p:tav>
                                        <p:tav tm="100000">
                                          <p:val>
                                            <p:strVal val="#ppt_x"/>
                                          </p:val>
                                        </p:tav>
                                      </p:tavLst>
                                    </p:anim>
                                    <p:anim calcmode="lin" valueType="num">
                                      <p:cBhvr additive="base">
                                        <p:cTn id="48" dur="500" fill="hold"/>
                                        <p:tgtEl>
                                          <p:spTgt spid="29746"/>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29759"/>
                                        </p:tgtEl>
                                        <p:attrNameLst>
                                          <p:attrName>style.visibility</p:attrName>
                                        </p:attrNameLst>
                                      </p:cBhvr>
                                      <p:to>
                                        <p:strVal val="visible"/>
                                      </p:to>
                                    </p:set>
                                    <p:anim calcmode="lin" valueType="num">
                                      <p:cBhvr additive="base">
                                        <p:cTn id="51" dur="500" fill="hold"/>
                                        <p:tgtEl>
                                          <p:spTgt spid="29759"/>
                                        </p:tgtEl>
                                        <p:attrNameLst>
                                          <p:attrName>ppt_x</p:attrName>
                                        </p:attrNameLst>
                                      </p:cBhvr>
                                      <p:tavLst>
                                        <p:tav tm="0">
                                          <p:val>
                                            <p:strVal val="0-#ppt_w/2"/>
                                          </p:val>
                                        </p:tav>
                                        <p:tav tm="100000">
                                          <p:val>
                                            <p:strVal val="#ppt_x"/>
                                          </p:val>
                                        </p:tav>
                                      </p:tavLst>
                                    </p:anim>
                                    <p:anim calcmode="lin" valueType="num">
                                      <p:cBhvr additive="base">
                                        <p:cTn id="52" dur="500" fill="hold"/>
                                        <p:tgtEl>
                                          <p:spTgt spid="29759"/>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29721"/>
                                        </p:tgtEl>
                                        <p:attrNameLst>
                                          <p:attrName>style.visibility</p:attrName>
                                        </p:attrNameLst>
                                      </p:cBhvr>
                                      <p:to>
                                        <p:strVal val="visible"/>
                                      </p:to>
                                    </p:set>
                                    <p:anim calcmode="lin" valueType="num">
                                      <p:cBhvr additive="base">
                                        <p:cTn id="57" dur="500" fill="hold"/>
                                        <p:tgtEl>
                                          <p:spTgt spid="29721"/>
                                        </p:tgtEl>
                                        <p:attrNameLst>
                                          <p:attrName>ppt_x</p:attrName>
                                        </p:attrNameLst>
                                      </p:cBhvr>
                                      <p:tavLst>
                                        <p:tav tm="0">
                                          <p:val>
                                            <p:strVal val="0-#ppt_w/2"/>
                                          </p:val>
                                        </p:tav>
                                        <p:tav tm="100000">
                                          <p:val>
                                            <p:strVal val="#ppt_x"/>
                                          </p:val>
                                        </p:tav>
                                      </p:tavLst>
                                    </p:anim>
                                    <p:anim calcmode="lin" valueType="num">
                                      <p:cBhvr additive="base">
                                        <p:cTn id="58" dur="500" fill="hold"/>
                                        <p:tgtEl>
                                          <p:spTgt spid="29721"/>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29709"/>
                                        </p:tgtEl>
                                        <p:attrNameLst>
                                          <p:attrName>style.visibility</p:attrName>
                                        </p:attrNameLst>
                                      </p:cBhvr>
                                      <p:to>
                                        <p:strVal val="visible"/>
                                      </p:to>
                                    </p:set>
                                    <p:anim calcmode="lin" valueType="num">
                                      <p:cBhvr additive="base">
                                        <p:cTn id="61" dur="500" fill="hold"/>
                                        <p:tgtEl>
                                          <p:spTgt spid="29709"/>
                                        </p:tgtEl>
                                        <p:attrNameLst>
                                          <p:attrName>ppt_x</p:attrName>
                                        </p:attrNameLst>
                                      </p:cBhvr>
                                      <p:tavLst>
                                        <p:tav tm="0">
                                          <p:val>
                                            <p:strVal val="0-#ppt_w/2"/>
                                          </p:val>
                                        </p:tav>
                                        <p:tav tm="100000">
                                          <p:val>
                                            <p:strVal val="#ppt_x"/>
                                          </p:val>
                                        </p:tav>
                                      </p:tavLst>
                                    </p:anim>
                                    <p:anim calcmode="lin" valueType="num">
                                      <p:cBhvr additive="base">
                                        <p:cTn id="62" dur="500" fill="hold"/>
                                        <p:tgtEl>
                                          <p:spTgt spid="29709"/>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9723"/>
                                        </p:tgtEl>
                                        <p:attrNameLst>
                                          <p:attrName>style.visibility</p:attrName>
                                        </p:attrNameLst>
                                      </p:cBhvr>
                                      <p:to>
                                        <p:strVal val="visible"/>
                                      </p:to>
                                    </p:set>
                                    <p:anim calcmode="lin" valueType="num">
                                      <p:cBhvr additive="base">
                                        <p:cTn id="67" dur="500" fill="hold"/>
                                        <p:tgtEl>
                                          <p:spTgt spid="29723"/>
                                        </p:tgtEl>
                                        <p:attrNameLst>
                                          <p:attrName>ppt_x</p:attrName>
                                        </p:attrNameLst>
                                      </p:cBhvr>
                                      <p:tavLst>
                                        <p:tav tm="0">
                                          <p:val>
                                            <p:strVal val="0-#ppt_w/2"/>
                                          </p:val>
                                        </p:tav>
                                        <p:tav tm="100000">
                                          <p:val>
                                            <p:strVal val="#ppt_x"/>
                                          </p:val>
                                        </p:tav>
                                      </p:tavLst>
                                    </p:anim>
                                    <p:anim calcmode="lin" valueType="num">
                                      <p:cBhvr additive="base">
                                        <p:cTn id="68" dur="500" fill="hold"/>
                                        <p:tgtEl>
                                          <p:spTgt spid="29723"/>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29731"/>
                                        </p:tgtEl>
                                        <p:attrNameLst>
                                          <p:attrName>style.visibility</p:attrName>
                                        </p:attrNameLst>
                                      </p:cBhvr>
                                      <p:to>
                                        <p:strVal val="visible"/>
                                      </p:to>
                                    </p:set>
                                    <p:anim calcmode="lin" valueType="num">
                                      <p:cBhvr additive="base">
                                        <p:cTn id="71" dur="500" fill="hold"/>
                                        <p:tgtEl>
                                          <p:spTgt spid="29731"/>
                                        </p:tgtEl>
                                        <p:attrNameLst>
                                          <p:attrName>ppt_x</p:attrName>
                                        </p:attrNameLst>
                                      </p:cBhvr>
                                      <p:tavLst>
                                        <p:tav tm="0">
                                          <p:val>
                                            <p:strVal val="0-#ppt_w/2"/>
                                          </p:val>
                                        </p:tav>
                                        <p:tav tm="100000">
                                          <p:val>
                                            <p:strVal val="#ppt_x"/>
                                          </p:val>
                                        </p:tav>
                                      </p:tavLst>
                                    </p:anim>
                                    <p:anim calcmode="lin" valueType="num">
                                      <p:cBhvr additive="base">
                                        <p:cTn id="72" dur="500" fill="hold"/>
                                        <p:tgtEl>
                                          <p:spTgt spid="29731"/>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8" fill="hold" grpId="0" nodeType="clickEffect">
                                  <p:stCondLst>
                                    <p:cond delay="0"/>
                                  </p:stCondLst>
                                  <p:childTnLst>
                                    <p:set>
                                      <p:cBhvr>
                                        <p:cTn id="76" dur="1" fill="hold">
                                          <p:stCondLst>
                                            <p:cond delay="0"/>
                                          </p:stCondLst>
                                        </p:cTn>
                                        <p:tgtEl>
                                          <p:spTgt spid="29724"/>
                                        </p:tgtEl>
                                        <p:attrNameLst>
                                          <p:attrName>style.visibility</p:attrName>
                                        </p:attrNameLst>
                                      </p:cBhvr>
                                      <p:to>
                                        <p:strVal val="visible"/>
                                      </p:to>
                                    </p:set>
                                    <p:anim calcmode="lin" valueType="num">
                                      <p:cBhvr additive="base">
                                        <p:cTn id="77" dur="500" fill="hold"/>
                                        <p:tgtEl>
                                          <p:spTgt spid="29724"/>
                                        </p:tgtEl>
                                        <p:attrNameLst>
                                          <p:attrName>ppt_x</p:attrName>
                                        </p:attrNameLst>
                                      </p:cBhvr>
                                      <p:tavLst>
                                        <p:tav tm="0">
                                          <p:val>
                                            <p:strVal val="0-#ppt_w/2"/>
                                          </p:val>
                                        </p:tav>
                                        <p:tav tm="100000">
                                          <p:val>
                                            <p:strVal val="#ppt_x"/>
                                          </p:val>
                                        </p:tav>
                                      </p:tavLst>
                                    </p:anim>
                                    <p:anim calcmode="lin" valueType="num">
                                      <p:cBhvr additive="base">
                                        <p:cTn id="78" dur="500" fill="hold"/>
                                        <p:tgtEl>
                                          <p:spTgt spid="29724"/>
                                        </p:tgtEl>
                                        <p:attrNameLst>
                                          <p:attrName>ppt_y</p:attrName>
                                        </p:attrNameLst>
                                      </p:cBhvr>
                                      <p:tavLst>
                                        <p:tav tm="0">
                                          <p:val>
                                            <p:strVal val="#ppt_y"/>
                                          </p:val>
                                        </p:tav>
                                        <p:tav tm="100000">
                                          <p:val>
                                            <p:strVal val="#ppt_y"/>
                                          </p:val>
                                        </p:tav>
                                      </p:tavLst>
                                    </p:anim>
                                  </p:childTnLst>
                                </p:cTn>
                              </p:par>
                              <p:par>
                                <p:cTn id="79" presetID="2" presetClass="entr" presetSubtype="8" fill="hold" grpId="0" nodeType="withEffect">
                                  <p:stCondLst>
                                    <p:cond delay="0"/>
                                  </p:stCondLst>
                                  <p:childTnLst>
                                    <p:set>
                                      <p:cBhvr>
                                        <p:cTn id="80" dur="1" fill="hold">
                                          <p:stCondLst>
                                            <p:cond delay="0"/>
                                          </p:stCondLst>
                                        </p:cTn>
                                        <p:tgtEl>
                                          <p:spTgt spid="29730"/>
                                        </p:tgtEl>
                                        <p:attrNameLst>
                                          <p:attrName>style.visibility</p:attrName>
                                        </p:attrNameLst>
                                      </p:cBhvr>
                                      <p:to>
                                        <p:strVal val="visible"/>
                                      </p:to>
                                    </p:set>
                                    <p:anim calcmode="lin" valueType="num">
                                      <p:cBhvr additive="base">
                                        <p:cTn id="81" dur="500" fill="hold"/>
                                        <p:tgtEl>
                                          <p:spTgt spid="29730"/>
                                        </p:tgtEl>
                                        <p:attrNameLst>
                                          <p:attrName>ppt_x</p:attrName>
                                        </p:attrNameLst>
                                      </p:cBhvr>
                                      <p:tavLst>
                                        <p:tav tm="0">
                                          <p:val>
                                            <p:strVal val="0-#ppt_w/2"/>
                                          </p:val>
                                        </p:tav>
                                        <p:tav tm="100000">
                                          <p:val>
                                            <p:strVal val="#ppt_x"/>
                                          </p:val>
                                        </p:tav>
                                      </p:tavLst>
                                    </p:anim>
                                    <p:anim calcmode="lin" valueType="num">
                                      <p:cBhvr additive="base">
                                        <p:cTn id="82" dur="500" fill="hold"/>
                                        <p:tgtEl>
                                          <p:spTgt spid="297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autoUpdateAnimBg="0"/>
      <p:bldP spid="29721" grpId="0" autoUpdateAnimBg="0"/>
      <p:bldP spid="29724" grpId="0" autoUpdateAnimBg="0"/>
      <p:bldP spid="29723" grpId="0" autoUpdateAnimBg="0"/>
      <p:bldP spid="29730" grpId="0" autoUpdateAnimBg="0"/>
      <p:bldP spid="29731" grpId="0" autoUpdateAnimBg="0"/>
      <p:bldP spid="29746" grpId="0" autoUpdateAnimBg="0"/>
      <p:bldP spid="29747" grpId="0" autoUpdateAnimBg="0"/>
      <p:bldP spid="29752" grpId="0" autoUpdateAnimBg="0"/>
      <p:bldP spid="29753" grpId="0" autoUpdateAnimBg="0"/>
      <p:bldP spid="29755" grpId="0" autoUpdateAnimBg="0"/>
      <p:bldP spid="29756" grpId="0" autoUpdateAnimBg="0"/>
      <p:bldP spid="29757" grpId="0" autoUpdateAnimBg="0"/>
      <p:bldP spid="29758" grpId="0" autoUpdateAnimBg="0"/>
      <p:bldP spid="29759" grpId="0" autoUpdateAnimBg="0"/>
      <p:bldP spid="29754"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84288"/>
            <a:ext cx="9144000" cy="5192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730" name="Title 1"/>
          <p:cNvSpPr>
            <a:spLocks noGrp="1"/>
          </p:cNvSpPr>
          <p:nvPr>
            <p:ph type="title"/>
          </p:nvPr>
        </p:nvSpPr>
        <p:spPr/>
        <p:txBody>
          <a:bodyPr/>
          <a:lstStyle/>
          <a:p>
            <a:r>
              <a:rPr lang="en-US" sz="3600" b="1">
                <a:solidFill>
                  <a:schemeClr val="tx1"/>
                </a:solidFill>
                <a:latin typeface="Arial" charset="0"/>
                <a:ea typeface="ＭＳ Ｐゴシック" charset="0"/>
                <a:cs typeface="Arial" charset="0"/>
              </a:rPr>
              <a:t>Bab bologna in – who??</a:t>
            </a:r>
          </a:p>
        </p:txBody>
      </p:sp>
      <p:sp>
        <p:nvSpPr>
          <p:cNvPr id="73731" name="Text Box 4"/>
          <p:cNvSpPr txBox="1">
            <a:spLocks noChangeArrowheads="1"/>
          </p:cNvSpPr>
          <p:nvPr/>
        </p:nvSpPr>
        <p:spPr bwMode="auto">
          <a:xfrm>
            <a:off x="0" y="1371600"/>
            <a:ext cx="6781800"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800" b="1">
                <a:solidFill>
                  <a:prstClr val="black"/>
                </a:solidFill>
              </a:rPr>
              <a:t>Or what?? Something prophets put in their sandwiches??</a:t>
            </a:r>
          </a:p>
        </p:txBody>
      </p:sp>
      <p:sp>
        <p:nvSpPr>
          <p:cNvPr id="5" name="Text Box 5"/>
          <p:cNvSpPr txBox="1">
            <a:spLocks noChangeArrowheads="1"/>
          </p:cNvSpPr>
          <p:nvPr/>
        </p:nvSpPr>
        <p:spPr bwMode="auto">
          <a:xfrm rot="-1823053">
            <a:off x="6337300" y="455613"/>
            <a:ext cx="2344738" cy="954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800" b="1">
                <a:solidFill>
                  <a:srgbClr val="FF0000"/>
                </a:solidFill>
              </a:rPr>
              <a:t>RED ALERT! </a:t>
            </a:r>
            <a:br>
              <a:rPr lang="en-US" sz="2800" b="1">
                <a:solidFill>
                  <a:srgbClr val="FF0000"/>
                </a:solidFill>
              </a:rPr>
            </a:br>
            <a:r>
              <a:rPr lang="en-US" sz="2800" b="1">
                <a:solidFill>
                  <a:srgbClr val="FF0000"/>
                </a:solidFill>
              </a:rPr>
              <a:t>RED ALERT! </a:t>
            </a:r>
          </a:p>
        </p:txBody>
      </p:sp>
    </p:spTree>
    <p:extLst>
      <p:ext uri="{BB962C8B-B14F-4D97-AF65-F5344CB8AC3E}">
        <p14:creationId xmlns:p14="http://schemas.microsoft.com/office/powerpoint/2010/main" val="35933616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4" descr="07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0"/>
          <p:cNvSpPr/>
          <p:nvPr/>
        </p:nvSpPr>
        <p:spPr>
          <a:xfrm>
            <a:off x="0" y="4648200"/>
            <a:ext cx="9144000" cy="2209800"/>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75781" name="Title 4"/>
          <p:cNvSpPr>
            <a:spLocks noGrp="1"/>
          </p:cNvSpPr>
          <p:nvPr>
            <p:ph type="title" idx="4294967295"/>
          </p:nvPr>
        </p:nvSpPr>
        <p:spPr>
          <a:xfrm>
            <a:off x="285750" y="307975"/>
            <a:ext cx="8534400" cy="758825"/>
          </a:xfrm>
        </p:spPr>
        <p:txBody>
          <a:bodyPr/>
          <a:lstStyle/>
          <a:p>
            <a:r>
              <a:rPr lang="en-US" sz="3600" b="1">
                <a:solidFill>
                  <a:schemeClr val="tx1"/>
                </a:solidFill>
                <a:latin typeface="Arial" charset="0"/>
                <a:ea typeface="ＭＳ Ｐゴシック" charset="0"/>
                <a:cs typeface="Arial" charset="0"/>
              </a:rPr>
              <a:t>Geography of Jeremiah</a:t>
            </a:r>
          </a:p>
        </p:txBody>
      </p:sp>
      <p:sp>
        <p:nvSpPr>
          <p:cNvPr id="29700" name="Rectangle 3"/>
          <p:cNvSpPr txBox="1">
            <a:spLocks noChangeArrowheads="1"/>
          </p:cNvSpPr>
          <p:nvPr/>
        </p:nvSpPr>
        <p:spPr bwMode="auto">
          <a:xfrm>
            <a:off x="76200" y="5791200"/>
            <a:ext cx="90678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609600" indent="-6096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20000"/>
              </a:spcBef>
              <a:spcAft>
                <a:spcPct val="0"/>
              </a:spcAft>
              <a:buClr>
                <a:srgbClr val="D16349"/>
              </a:buClr>
              <a:buSzPct val="85000"/>
            </a:pPr>
            <a:r>
              <a:rPr lang="en-US" sz="2000" b="1">
                <a:solidFill>
                  <a:prstClr val="white"/>
                </a:solidFill>
              </a:rPr>
              <a:t>3. </a:t>
            </a:r>
            <a:r>
              <a:rPr lang="en-US" sz="2000" b="1" u="sng">
                <a:solidFill>
                  <a:prstClr val="white"/>
                </a:solidFill>
              </a:rPr>
              <a:t>Egypt</a:t>
            </a:r>
            <a:r>
              <a:rPr lang="en-US" sz="2000" b="1">
                <a:solidFill>
                  <a:prstClr val="white"/>
                </a:solidFill>
              </a:rPr>
              <a:t>: Assyria-Babylon conflicts gave Egypt control of Israel. Pharaoh Neco killed Josiah of Judah in 609 BC, then his son Jehoahaz ruled 3 months. Neco replaced him with his brother Jehoiakim. </a:t>
            </a:r>
          </a:p>
          <a:p>
            <a:pPr defTabSz="914400" eaLnBrk="1" fontAlgn="base" hangingPunct="1">
              <a:spcBef>
                <a:spcPct val="20000"/>
              </a:spcBef>
              <a:spcAft>
                <a:spcPct val="0"/>
              </a:spcAft>
              <a:buClr>
                <a:srgbClr val="D16349"/>
              </a:buClr>
              <a:buSzPct val="85000"/>
              <a:buFontTx/>
              <a:buAutoNum type="arabicPeriod"/>
            </a:pPr>
            <a:endParaRPr lang="en-US" sz="1600" b="1">
              <a:solidFill>
                <a:prstClr val="white"/>
              </a:solidFill>
            </a:endParaRPr>
          </a:p>
        </p:txBody>
      </p:sp>
      <p:sp>
        <p:nvSpPr>
          <p:cNvPr id="29701" name="Rectangle 8"/>
          <p:cNvSpPr>
            <a:spLocks noChangeArrowheads="1"/>
          </p:cNvSpPr>
          <p:nvPr/>
        </p:nvSpPr>
        <p:spPr bwMode="auto">
          <a:xfrm>
            <a:off x="76200" y="4724400"/>
            <a:ext cx="842962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609600" indent="-609600" defTabSz="914400" fontAlgn="base">
              <a:spcBef>
                <a:spcPct val="20000"/>
              </a:spcBef>
              <a:spcAft>
                <a:spcPct val="0"/>
              </a:spcAft>
              <a:buClr>
                <a:srgbClr val="D16349"/>
              </a:buClr>
              <a:buSzPct val="85000"/>
            </a:pPr>
            <a:r>
              <a:rPr lang="en-US" sz="2000" b="1">
                <a:solidFill>
                  <a:prstClr val="white"/>
                </a:solidFill>
                <a:latin typeface="Arial" charset="0"/>
                <a:ea typeface="ＭＳ Ｐゴシック" charset="0"/>
                <a:cs typeface="ＭＳ Ｐゴシック" charset="0"/>
              </a:rPr>
              <a:t>1. </a:t>
            </a:r>
            <a:r>
              <a:rPr lang="en-US" sz="2000" b="1" u="sng">
                <a:solidFill>
                  <a:prstClr val="white"/>
                </a:solidFill>
                <a:latin typeface="Arial" charset="0"/>
                <a:ea typeface="ＭＳ Ｐゴシック" charset="0"/>
                <a:cs typeface="ＭＳ Ｐゴシック" charset="0"/>
              </a:rPr>
              <a:t>Assyria</a:t>
            </a:r>
            <a:r>
              <a:rPr lang="en-US" sz="2000" b="1">
                <a:solidFill>
                  <a:prstClr val="white"/>
                </a:solidFill>
                <a:latin typeface="Arial" charset="0"/>
                <a:ea typeface="ＭＳ Ｐゴシック" charset="0"/>
                <a:cs typeface="ＭＳ Ｐゴシック" charset="0"/>
              </a:rPr>
              <a:t>: Since 722 BC, Assyria dominated Jerusalem. </a:t>
            </a:r>
          </a:p>
        </p:txBody>
      </p:sp>
      <p:sp>
        <p:nvSpPr>
          <p:cNvPr id="29702" name="Rectangle 9"/>
          <p:cNvSpPr>
            <a:spLocks noChangeArrowheads="1"/>
          </p:cNvSpPr>
          <p:nvPr/>
        </p:nvSpPr>
        <p:spPr bwMode="auto">
          <a:xfrm>
            <a:off x="76200" y="5133975"/>
            <a:ext cx="8786813" cy="708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609600" indent="-609600" defTabSz="914400" fontAlgn="base">
              <a:spcBef>
                <a:spcPct val="20000"/>
              </a:spcBef>
              <a:spcAft>
                <a:spcPct val="0"/>
              </a:spcAft>
              <a:buClr>
                <a:srgbClr val="D16349"/>
              </a:buClr>
              <a:buSzPct val="85000"/>
            </a:pPr>
            <a:r>
              <a:rPr lang="en-US" sz="2000" b="1" dirty="0">
                <a:solidFill>
                  <a:prstClr val="white"/>
                </a:solidFill>
                <a:latin typeface="Arial" charset="0"/>
                <a:ea typeface="ＭＳ Ｐゴシック" charset="0"/>
                <a:cs typeface="ＭＳ Ｐゴシック" charset="0"/>
              </a:rPr>
              <a:t>2. </a:t>
            </a:r>
            <a:r>
              <a:rPr lang="en-US" sz="2000" b="1" u="sng" dirty="0">
                <a:solidFill>
                  <a:prstClr val="white"/>
                </a:solidFill>
                <a:latin typeface="Arial" charset="0"/>
                <a:ea typeface="ＭＳ Ｐゴシック" charset="0"/>
                <a:cs typeface="ＭＳ Ｐゴシック" charset="0"/>
              </a:rPr>
              <a:t>Babylon</a:t>
            </a:r>
            <a:r>
              <a:rPr lang="en-US" sz="2000" b="1" dirty="0">
                <a:solidFill>
                  <a:prstClr val="white"/>
                </a:solidFill>
                <a:latin typeface="Arial" charset="0"/>
                <a:ea typeface="ＭＳ Ｐゴシック" charset="0"/>
                <a:cs typeface="ＭＳ Ｐゴシック" charset="0"/>
              </a:rPr>
              <a:t>: In 612 BC  Nineveh, Assyria</a:t>
            </a:r>
            <a:r>
              <a:rPr lang="mr-IN" altLang="ja-JP" sz="2000" b="1" dirty="0">
                <a:solidFill>
                  <a:prstClr val="white"/>
                </a:solidFill>
                <a:latin typeface="Arial" charset="0"/>
                <a:ea typeface="ＭＳ Ｐゴシック" charset="0"/>
                <a:cs typeface="ＭＳ Ｐゴシック" charset="0"/>
              </a:rPr>
              <a:t>'</a:t>
            </a:r>
            <a:r>
              <a:rPr lang="en-US" sz="2000" b="1" dirty="0">
                <a:solidFill>
                  <a:prstClr val="white"/>
                </a:solidFill>
                <a:latin typeface="Arial" charset="0"/>
                <a:ea typeface="ＭＳ Ｐゴシック" charset="0"/>
                <a:cs typeface="ＭＳ Ｐゴシック" charset="0"/>
              </a:rPr>
              <a:t>s capital, fell to Babylon. This meant Judah would be subject to Babylon.</a:t>
            </a:r>
          </a:p>
        </p:txBody>
      </p:sp>
      <p:sp>
        <p:nvSpPr>
          <p:cNvPr id="29703" name="Text Box 5"/>
          <p:cNvSpPr txBox="1">
            <a:spLocks noChangeArrowheads="1"/>
          </p:cNvSpPr>
          <p:nvPr/>
        </p:nvSpPr>
        <p:spPr bwMode="auto">
          <a:xfrm>
            <a:off x="6019800" y="3124200"/>
            <a:ext cx="381000" cy="3698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800">
                <a:solidFill>
                  <a:prstClr val="black"/>
                </a:solidFill>
                <a:latin typeface="Georgia" charset="0"/>
              </a:rPr>
              <a:t>2</a:t>
            </a:r>
          </a:p>
        </p:txBody>
      </p:sp>
      <p:sp>
        <p:nvSpPr>
          <p:cNvPr id="29704" name="Text Box 6"/>
          <p:cNvSpPr txBox="1">
            <a:spLocks noChangeArrowheads="1"/>
          </p:cNvSpPr>
          <p:nvPr/>
        </p:nvSpPr>
        <p:spPr bwMode="auto">
          <a:xfrm>
            <a:off x="2209800" y="3048000"/>
            <a:ext cx="304800" cy="3698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800">
                <a:solidFill>
                  <a:prstClr val="black"/>
                </a:solidFill>
                <a:latin typeface="Georgia" charset="0"/>
              </a:rPr>
              <a:t>3</a:t>
            </a:r>
          </a:p>
        </p:txBody>
      </p:sp>
      <p:sp>
        <p:nvSpPr>
          <p:cNvPr id="29705" name="Text Box 8"/>
          <p:cNvSpPr txBox="1">
            <a:spLocks noChangeArrowheads="1"/>
          </p:cNvSpPr>
          <p:nvPr/>
        </p:nvSpPr>
        <p:spPr bwMode="auto">
          <a:xfrm>
            <a:off x="5105400" y="1219200"/>
            <a:ext cx="304800" cy="3698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800">
                <a:solidFill>
                  <a:prstClr val="black"/>
                </a:solidFill>
                <a:latin typeface="Georgia" charset="0"/>
              </a:rPr>
              <a:t>1</a:t>
            </a:r>
          </a:p>
        </p:txBody>
      </p:sp>
      <p:sp>
        <p:nvSpPr>
          <p:cNvPr id="75788" name="Text Box 4"/>
          <p:cNvSpPr txBox="1">
            <a:spLocks noChangeArrowheads="1"/>
          </p:cNvSpPr>
          <p:nvPr/>
        </p:nvSpPr>
        <p:spPr bwMode="auto">
          <a:xfrm>
            <a:off x="8001000" y="201613"/>
            <a:ext cx="97155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475-6</a:t>
            </a:r>
          </a:p>
        </p:txBody>
      </p:sp>
    </p:spTree>
    <p:extLst>
      <p:ext uri="{BB962C8B-B14F-4D97-AF65-F5344CB8AC3E}">
        <p14:creationId xmlns:p14="http://schemas.microsoft.com/office/powerpoint/2010/main" val="1810186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7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9701"/>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70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70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70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97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p:bldP spid="29701" grpId="0"/>
      <p:bldP spid="29702" grpId="0"/>
      <p:bldP spid="29703" grpId="0" animBg="1"/>
      <p:bldP spid="29704" grpId="0" animBg="1"/>
      <p:bldP spid="2970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7"/>
            <a:ext cx="9144000" cy="36384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mr-I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…For the L</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our God has doomed us to perish and given us poisoned water to drink, because we have sinned against him</a:t>
            </a:r>
            <a:r>
              <a:rPr kumimoji="0" lang="mr-I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(8:14b).</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Jeremiah</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474</a:t>
            </a:r>
          </a:p>
        </p:txBody>
      </p:sp>
    </p:spTree>
    <p:extLst>
      <p:ext uri="{BB962C8B-B14F-4D97-AF65-F5344CB8AC3E}">
        <p14:creationId xmlns:p14="http://schemas.microsoft.com/office/powerpoint/2010/main" val="136688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4648200"/>
            <a:ext cx="9144000" cy="2209800"/>
          </a:xfrm>
          <a:prstGeom prst="rect">
            <a:avLst/>
          </a:prstGeom>
          <a:solidFill>
            <a:srgbClr val="660066"/>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Georgia"/>
            </a:endParaRPr>
          </a:p>
        </p:txBody>
      </p:sp>
      <p:sp>
        <p:nvSpPr>
          <p:cNvPr id="77828" name="Title 4"/>
          <p:cNvSpPr>
            <a:spLocks noGrp="1"/>
          </p:cNvSpPr>
          <p:nvPr>
            <p:ph type="title" idx="4294967295"/>
          </p:nvPr>
        </p:nvSpPr>
        <p:spPr>
          <a:xfrm>
            <a:off x="285750" y="26988"/>
            <a:ext cx="8534400" cy="758825"/>
          </a:xfrm>
        </p:spPr>
        <p:txBody>
          <a:bodyPr/>
          <a:lstStyle/>
          <a:p>
            <a:r>
              <a:rPr lang="en-US" sz="3600">
                <a:solidFill>
                  <a:schemeClr val="tx1"/>
                </a:solidFill>
                <a:latin typeface="Georgia" charset="0"/>
                <a:ea typeface="ＭＳ Ｐゴシック" charset="0"/>
                <a:cs typeface="ＭＳ Ｐゴシック" charset="0"/>
              </a:rPr>
              <a:t>Geography of Jeremiah</a:t>
            </a:r>
          </a:p>
        </p:txBody>
      </p:sp>
      <p:pic>
        <p:nvPicPr>
          <p:cNvPr id="77829" name="Picture 4" descr="07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90038"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830" name="Rectangle 10"/>
          <p:cNvSpPr>
            <a:spLocks noChangeArrowheads="1"/>
          </p:cNvSpPr>
          <p:nvPr/>
        </p:nvSpPr>
        <p:spPr bwMode="auto">
          <a:xfrm>
            <a:off x="304800" y="5461000"/>
            <a:ext cx="86868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914400" fontAlgn="base">
              <a:spcBef>
                <a:spcPct val="20000"/>
              </a:spcBef>
              <a:spcAft>
                <a:spcPct val="0"/>
              </a:spcAft>
              <a:buClr>
                <a:srgbClr val="D16349"/>
              </a:buClr>
              <a:buSzPct val="85000"/>
            </a:pPr>
            <a:r>
              <a:rPr lang="en-US" sz="2000" b="1">
                <a:solidFill>
                  <a:srgbClr val="FFFFFF"/>
                </a:solidFill>
                <a:latin typeface="Arial" charset="0"/>
                <a:ea typeface="ＭＳ Ｐゴシック" charset="0"/>
                <a:cs typeface="ＭＳ Ｐゴシック" charset="0"/>
              </a:rPr>
              <a:t>4. </a:t>
            </a:r>
            <a:r>
              <a:rPr lang="en-US" sz="2000" b="1" u="sng">
                <a:solidFill>
                  <a:srgbClr val="FFFFFF"/>
                </a:solidFill>
                <a:latin typeface="Arial" charset="0"/>
                <a:ea typeface="ＭＳ Ｐゴシック" charset="0"/>
                <a:cs typeface="ＭＳ Ｐゴシック" charset="0"/>
              </a:rPr>
              <a:t>Babylon</a:t>
            </a:r>
            <a:r>
              <a:rPr lang="en-US" sz="2000" b="1">
                <a:solidFill>
                  <a:srgbClr val="FFFFFF"/>
                </a:solidFill>
                <a:latin typeface="Arial" charset="0"/>
                <a:ea typeface="ＭＳ Ｐゴシック" charset="0"/>
                <a:cs typeface="ＭＳ Ｐゴシック" charset="0"/>
              </a:rPr>
              <a:t>: When Egypt was defeated by Nebuchadnezzar of Babylon at the Battle of Carchemish (605 BC), Jehoiakim switched allegiance from Egypt to Babylon. </a:t>
            </a:r>
          </a:p>
        </p:txBody>
      </p:sp>
      <p:sp>
        <p:nvSpPr>
          <p:cNvPr id="77831" name="Text Box 4"/>
          <p:cNvSpPr txBox="1">
            <a:spLocks noChangeArrowheads="1"/>
          </p:cNvSpPr>
          <p:nvPr/>
        </p:nvSpPr>
        <p:spPr bwMode="auto">
          <a:xfrm>
            <a:off x="7924800" y="201613"/>
            <a:ext cx="1103313"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800" b="1">
                <a:solidFill>
                  <a:prstClr val="black"/>
                </a:solidFill>
              </a:rPr>
              <a:t>475-6</a:t>
            </a:r>
          </a:p>
        </p:txBody>
      </p:sp>
      <p:sp>
        <p:nvSpPr>
          <p:cNvPr id="77832" name="Text Box 5"/>
          <p:cNvSpPr txBox="1">
            <a:spLocks noChangeArrowheads="1"/>
          </p:cNvSpPr>
          <p:nvPr/>
        </p:nvSpPr>
        <p:spPr bwMode="auto">
          <a:xfrm>
            <a:off x="6019800" y="3124200"/>
            <a:ext cx="381000" cy="3698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800">
                <a:solidFill>
                  <a:prstClr val="black"/>
                </a:solidFill>
                <a:latin typeface="Georgia" charset="0"/>
              </a:rPr>
              <a:t>2</a:t>
            </a:r>
          </a:p>
        </p:txBody>
      </p:sp>
      <p:sp>
        <p:nvSpPr>
          <p:cNvPr id="77833" name="Text Box 6"/>
          <p:cNvSpPr txBox="1">
            <a:spLocks noChangeArrowheads="1"/>
          </p:cNvSpPr>
          <p:nvPr/>
        </p:nvSpPr>
        <p:spPr bwMode="auto">
          <a:xfrm>
            <a:off x="2209800" y="3048000"/>
            <a:ext cx="304800" cy="3698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800">
                <a:solidFill>
                  <a:prstClr val="black"/>
                </a:solidFill>
                <a:latin typeface="Georgia" charset="0"/>
              </a:rPr>
              <a:t>3</a:t>
            </a:r>
          </a:p>
        </p:txBody>
      </p:sp>
      <p:sp>
        <p:nvSpPr>
          <p:cNvPr id="77834" name="Text Box 8"/>
          <p:cNvSpPr txBox="1">
            <a:spLocks noChangeArrowheads="1"/>
          </p:cNvSpPr>
          <p:nvPr/>
        </p:nvSpPr>
        <p:spPr bwMode="auto">
          <a:xfrm>
            <a:off x="5105400" y="1219200"/>
            <a:ext cx="304800" cy="3698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800">
                <a:solidFill>
                  <a:prstClr val="black"/>
                </a:solidFill>
                <a:latin typeface="Georgia" charset="0"/>
              </a:rPr>
              <a:t>1</a:t>
            </a:r>
          </a:p>
        </p:txBody>
      </p:sp>
      <p:sp>
        <p:nvSpPr>
          <p:cNvPr id="14" name="Text Box 6"/>
          <p:cNvSpPr txBox="1">
            <a:spLocks noChangeArrowheads="1"/>
          </p:cNvSpPr>
          <p:nvPr/>
        </p:nvSpPr>
        <p:spPr bwMode="auto">
          <a:xfrm>
            <a:off x="2895600" y="1143000"/>
            <a:ext cx="381000" cy="369888"/>
          </a:xfrm>
          <a:prstGeom prst="rect">
            <a:avLst/>
          </a:prstGeom>
          <a:solidFill>
            <a:schemeClr val="bg1"/>
          </a:solidFill>
          <a:ln w="28575">
            <a:solidFill>
              <a:schemeClr val="tx1"/>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pPr>
            <a:r>
              <a:rPr lang="en-US" sz="1800">
                <a:solidFill>
                  <a:prstClr val="black"/>
                </a:solidFill>
                <a:latin typeface="Georgia" charset="0"/>
              </a:rPr>
              <a:t>4</a:t>
            </a:r>
          </a:p>
        </p:txBody>
      </p:sp>
      <p:sp>
        <p:nvSpPr>
          <p:cNvPr id="15" name="Title 4"/>
          <p:cNvSpPr txBox="1">
            <a:spLocks/>
          </p:cNvSpPr>
          <p:nvPr/>
        </p:nvSpPr>
        <p:spPr bwMode="auto">
          <a:xfrm>
            <a:off x="285750" y="307975"/>
            <a:ext cx="8534400" cy="758825"/>
          </a:xfrm>
          <a:prstGeom prst="rect">
            <a:avLst/>
          </a:prstGeom>
          <a:noFill/>
          <a:ln w="9525">
            <a:noFill/>
            <a:miter lim="800000"/>
            <a:headEnd/>
            <a:tailEnd/>
          </a:ln>
        </p:spPr>
        <p:txBody>
          <a:bodyPr anchor="b"/>
          <a:lstStyle/>
          <a:p>
            <a:pPr algn="ctr" defTabSz="914400" eaLnBrk="0" fontAlgn="base" hangingPunct="0">
              <a:spcBef>
                <a:spcPct val="0"/>
              </a:spcBef>
              <a:spcAft>
                <a:spcPct val="0"/>
              </a:spcAft>
              <a:defRPr/>
            </a:pPr>
            <a:r>
              <a:rPr lang="en-US" sz="3600" b="1" dirty="0">
                <a:solidFill>
                  <a:prstClr val="black"/>
                </a:solidFill>
                <a:latin typeface="Arial"/>
                <a:ea typeface="ＭＳ Ｐゴシック" charset="0"/>
                <a:cs typeface="Arial"/>
              </a:rPr>
              <a:t>Geography of Jeremiah</a:t>
            </a:r>
          </a:p>
        </p:txBody>
      </p:sp>
    </p:spTree>
    <p:extLst>
      <p:ext uri="{BB962C8B-B14F-4D97-AF65-F5344CB8AC3E}">
        <p14:creationId xmlns:p14="http://schemas.microsoft.com/office/powerpoint/2010/main" val="381809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3" descr="07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02063" y="142875"/>
            <a:ext cx="5199062" cy="6286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3" name="Rectangle 2"/>
          <p:cNvSpPr txBox="1">
            <a:spLocks noChangeArrowheads="1"/>
          </p:cNvSpPr>
          <p:nvPr/>
        </p:nvSpPr>
        <p:spPr bwMode="auto">
          <a:xfrm>
            <a:off x="0" y="620713"/>
            <a:ext cx="4114800" cy="56657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69875" indent="-269875" eaLnBrk="0" hangingPunct="0">
              <a:defRPr sz="2400">
                <a:solidFill>
                  <a:schemeClr val="tx1"/>
                </a:solidFill>
                <a:latin typeface="Arial" charset="0"/>
                <a:ea typeface="ＭＳ Ｐゴシック" charset="0"/>
                <a:cs typeface="ＭＳ Ｐゴシック" charset="0"/>
              </a:defRPr>
            </a:lvl1pPr>
            <a:lvl2pPr marL="269875" indent="-26987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20000"/>
              </a:spcBef>
              <a:spcAft>
                <a:spcPct val="0"/>
              </a:spcAft>
              <a:buClr>
                <a:srgbClr val="D16349"/>
              </a:buClr>
              <a:buSzPct val="85000"/>
            </a:pPr>
            <a:r>
              <a:rPr lang="en-US" sz="2000" b="1">
                <a:solidFill>
                  <a:prstClr val="black"/>
                </a:solidFill>
              </a:rPr>
              <a:t>	</a:t>
            </a:r>
            <a:r>
              <a:rPr lang="en-US" sz="2000" b="1" u="sng">
                <a:solidFill>
                  <a:srgbClr val="800000"/>
                </a:solidFill>
              </a:rPr>
              <a:t>Egypt:</a:t>
            </a:r>
            <a:r>
              <a:rPr lang="en-US" sz="2000" b="1">
                <a:solidFill>
                  <a:srgbClr val="D16349"/>
                </a:solidFill>
              </a:rPr>
              <a:t>  </a:t>
            </a:r>
            <a:r>
              <a:rPr lang="en-US" sz="2000" b="1">
                <a:solidFill>
                  <a:prstClr val="black"/>
                </a:solidFill>
              </a:rPr>
              <a:t>Four years later </a:t>
            </a:r>
            <a:br>
              <a:rPr lang="en-US" sz="2000" b="1">
                <a:solidFill>
                  <a:prstClr val="black"/>
                </a:solidFill>
              </a:rPr>
            </a:br>
            <a:r>
              <a:rPr lang="en-US" sz="2000" b="1">
                <a:solidFill>
                  <a:prstClr val="black"/>
                </a:solidFill>
              </a:rPr>
              <a:t>(601 BC), Egypt defeated  Nebuchadnezzar and Jehoiakim switched his allegiance back to Egypt.  What a mistake!</a:t>
            </a:r>
          </a:p>
          <a:p>
            <a:pPr defTabSz="914400" eaLnBrk="1" fontAlgn="base" hangingPunct="1">
              <a:spcBef>
                <a:spcPct val="20000"/>
              </a:spcBef>
              <a:spcAft>
                <a:spcPct val="0"/>
              </a:spcAft>
              <a:buClr>
                <a:srgbClr val="D16349"/>
              </a:buClr>
              <a:buSzPct val="85000"/>
            </a:pPr>
            <a:endParaRPr lang="en-US" sz="2000" b="1">
              <a:solidFill>
                <a:prstClr val="black"/>
              </a:solidFill>
            </a:endParaRPr>
          </a:p>
          <a:p>
            <a:pPr defTabSz="914400" eaLnBrk="1" fontAlgn="base" hangingPunct="1">
              <a:spcBef>
                <a:spcPct val="20000"/>
              </a:spcBef>
              <a:spcAft>
                <a:spcPct val="0"/>
              </a:spcAft>
              <a:buClr>
                <a:srgbClr val="D16349"/>
              </a:buClr>
              <a:buSzPct val="85000"/>
            </a:pPr>
            <a:r>
              <a:rPr lang="en-US" sz="2000" b="1">
                <a:solidFill>
                  <a:srgbClr val="D16349"/>
                </a:solidFill>
              </a:rPr>
              <a:t>	</a:t>
            </a:r>
            <a:r>
              <a:rPr lang="en-US" sz="2000" b="1" u="sng">
                <a:solidFill>
                  <a:srgbClr val="800000"/>
                </a:solidFill>
              </a:rPr>
              <a:t>Babylon</a:t>
            </a:r>
            <a:r>
              <a:rPr lang="en-US" sz="2000" b="1">
                <a:solidFill>
                  <a:srgbClr val="800000"/>
                </a:solidFill>
              </a:rPr>
              <a:t>:</a:t>
            </a:r>
            <a:r>
              <a:rPr lang="en-US" sz="2000" b="1">
                <a:solidFill>
                  <a:srgbClr val="D16349"/>
                </a:solidFill>
              </a:rPr>
              <a:t> </a:t>
            </a:r>
            <a:r>
              <a:rPr lang="en-US" sz="2000" b="1">
                <a:solidFill>
                  <a:prstClr val="black"/>
                </a:solidFill>
              </a:rPr>
              <a:t>In 597 BC Nebuchadnezzar attacked Jerusalem and killed Jehoiakim. He was replaced with Jehoiachin but 3 months later he deported him to Babylon with 10,000 others. </a:t>
            </a:r>
          </a:p>
          <a:p>
            <a:pPr lvl="1" defTabSz="914400" eaLnBrk="1" fontAlgn="base" hangingPunct="1">
              <a:spcBef>
                <a:spcPct val="20000"/>
              </a:spcBef>
              <a:spcAft>
                <a:spcPct val="0"/>
              </a:spcAft>
              <a:buClr>
                <a:srgbClr val="D16349"/>
              </a:buClr>
              <a:buSzPct val="85000"/>
              <a:buFontTx/>
              <a:buChar char="•"/>
            </a:pPr>
            <a:r>
              <a:rPr lang="en-US" sz="2000" b="1">
                <a:solidFill>
                  <a:prstClr val="black"/>
                </a:solidFill>
                <a:cs typeface="ＭＳ Ｐゴシック" charset="0"/>
              </a:rPr>
              <a:t>He was replaced with his uncle Zedekiah, who ruled 11 years until the siege and fall of Jerusalem in 586 BC.</a:t>
            </a:r>
          </a:p>
        </p:txBody>
      </p:sp>
      <p:sp>
        <p:nvSpPr>
          <p:cNvPr id="79875" name="Text Box 4"/>
          <p:cNvSpPr txBox="1">
            <a:spLocks noChangeArrowheads="1"/>
          </p:cNvSpPr>
          <p:nvPr/>
        </p:nvSpPr>
        <p:spPr bwMode="auto">
          <a:xfrm>
            <a:off x="7924800" y="201613"/>
            <a:ext cx="1103313" cy="52387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800" b="1">
                <a:solidFill>
                  <a:prstClr val="black"/>
                </a:solidFill>
              </a:rPr>
              <a:t>475-6</a:t>
            </a:r>
          </a:p>
        </p:txBody>
      </p:sp>
      <p:sp>
        <p:nvSpPr>
          <p:cNvPr id="79876" name="Title 4"/>
          <p:cNvSpPr>
            <a:spLocks noGrp="1"/>
          </p:cNvSpPr>
          <p:nvPr>
            <p:ph type="title" idx="4294967295"/>
          </p:nvPr>
        </p:nvSpPr>
        <p:spPr>
          <a:xfrm>
            <a:off x="76200" y="79375"/>
            <a:ext cx="3581400" cy="606425"/>
          </a:xfrm>
        </p:spPr>
        <p:txBody>
          <a:bodyPr/>
          <a:lstStyle/>
          <a:p>
            <a:pPr algn="l"/>
            <a:r>
              <a:rPr lang="en-US" sz="3600" b="1">
                <a:solidFill>
                  <a:schemeClr val="tx1"/>
                </a:solidFill>
                <a:latin typeface="Arial" charset="0"/>
                <a:ea typeface="ＭＳ Ｐゴシック" charset="0"/>
                <a:cs typeface="Arial" charset="0"/>
              </a:rPr>
              <a:t>Campaigns</a:t>
            </a:r>
          </a:p>
        </p:txBody>
      </p:sp>
    </p:spTree>
    <p:extLst>
      <p:ext uri="{BB962C8B-B14F-4D97-AF65-F5344CB8AC3E}">
        <p14:creationId xmlns:p14="http://schemas.microsoft.com/office/powerpoint/2010/main" val="24184029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bldLvl="2"/>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Title 9"/>
          <p:cNvSpPr>
            <a:spLocks noGrp="1"/>
          </p:cNvSpPr>
          <p:nvPr>
            <p:ph type="title"/>
          </p:nvPr>
        </p:nvSpPr>
        <p:spPr>
          <a:xfrm>
            <a:off x="357188" y="214313"/>
            <a:ext cx="8534400" cy="758825"/>
          </a:xfrm>
        </p:spPr>
        <p:txBody>
          <a:bodyPr/>
          <a:lstStyle/>
          <a:p>
            <a:r>
              <a:rPr lang="en-US" sz="3600" b="1">
                <a:solidFill>
                  <a:schemeClr val="tx1"/>
                </a:solidFill>
                <a:latin typeface="Arial" charset="0"/>
                <a:ea typeface="ＭＳ Ｐゴシック" charset="0"/>
                <a:cs typeface="Arial" charset="0"/>
              </a:rPr>
              <a:t>Who Were the Recipients? (1)</a:t>
            </a:r>
          </a:p>
        </p:txBody>
      </p:sp>
      <p:pic>
        <p:nvPicPr>
          <p:cNvPr id="81922"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l="2690" t="14819" r="3362" b="9262"/>
          <a:stretch>
            <a:fillRect/>
          </a:stretch>
        </p:blipFill>
        <p:spPr bwMode="auto">
          <a:xfrm>
            <a:off x="282575" y="1906588"/>
            <a:ext cx="8575675" cy="3522662"/>
          </a:xfrm>
          <a:prstGeom prst="rect">
            <a:avLst/>
          </a:prstGeom>
          <a:noFill/>
          <a:ln w="6350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81923" name="Text Box 4"/>
          <p:cNvSpPr txBox="1">
            <a:spLocks noChangeArrowheads="1"/>
          </p:cNvSpPr>
          <p:nvPr/>
        </p:nvSpPr>
        <p:spPr bwMode="auto">
          <a:xfrm>
            <a:off x="8305800" y="14763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475</a:t>
            </a:r>
          </a:p>
        </p:txBody>
      </p:sp>
    </p:spTree>
    <p:extLst>
      <p:ext uri="{BB962C8B-B14F-4D97-AF65-F5344CB8AC3E}">
        <p14:creationId xmlns:p14="http://schemas.microsoft.com/office/powerpoint/2010/main" val="29889973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Title 9"/>
          <p:cNvSpPr>
            <a:spLocks noGrp="1"/>
          </p:cNvSpPr>
          <p:nvPr>
            <p:ph type="title"/>
          </p:nvPr>
        </p:nvSpPr>
        <p:spPr/>
        <p:txBody>
          <a:bodyPr/>
          <a:lstStyle/>
          <a:p>
            <a:r>
              <a:rPr lang="en-US" sz="3600" b="1">
                <a:solidFill>
                  <a:schemeClr val="tx1"/>
                </a:solidFill>
                <a:latin typeface="Arial" charset="0"/>
                <a:ea typeface="ＭＳ Ｐゴシック" charset="0"/>
                <a:cs typeface="Arial" charset="0"/>
              </a:rPr>
              <a:t>Who Were the Recipients? (2)</a:t>
            </a:r>
          </a:p>
        </p:txBody>
      </p:sp>
      <p:sp>
        <p:nvSpPr>
          <p:cNvPr id="83970" name="AutoShape 5"/>
          <p:cNvSpPr>
            <a:spLocks noChangeArrowheads="1"/>
          </p:cNvSpPr>
          <p:nvPr/>
        </p:nvSpPr>
        <p:spPr bwMode="auto">
          <a:xfrm>
            <a:off x="6172200" y="3500438"/>
            <a:ext cx="2590800" cy="244316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520" y="10800"/>
                </a:moveTo>
                <a:cubicBezTo>
                  <a:pt x="2520" y="15373"/>
                  <a:pt x="6227" y="19080"/>
                  <a:pt x="10800" y="19080"/>
                </a:cubicBezTo>
                <a:cubicBezTo>
                  <a:pt x="15373" y="19080"/>
                  <a:pt x="19080" y="15373"/>
                  <a:pt x="19080" y="10800"/>
                </a:cubicBezTo>
                <a:cubicBezTo>
                  <a:pt x="19080" y="6227"/>
                  <a:pt x="15373" y="2520"/>
                  <a:pt x="10800" y="2520"/>
                </a:cubicBezTo>
                <a:cubicBezTo>
                  <a:pt x="6227" y="2520"/>
                  <a:pt x="2520" y="6227"/>
                  <a:pt x="2520" y="10800"/>
                </a:cubicBezTo>
                <a:close/>
              </a:path>
            </a:pathLst>
          </a:custGeom>
          <a:solidFill>
            <a:schemeClr val="accent1"/>
          </a:solidFill>
          <a:ln w="9525">
            <a:solidFill>
              <a:schemeClr val="tx1"/>
            </a:solidFill>
            <a:round/>
            <a:headEnd/>
            <a:tailEnd/>
          </a:ln>
        </p:spPr>
        <p:txBody>
          <a:bodyPr wrap="none" anchor="ctr"/>
          <a:lstStyle/>
          <a:p>
            <a:pPr algn="ctr" defTabSz="914400" fontAlgn="base">
              <a:spcBef>
                <a:spcPct val="0"/>
              </a:spcBef>
              <a:spcAft>
                <a:spcPct val="0"/>
              </a:spcAft>
            </a:pPr>
            <a:r>
              <a:rPr lang="en-US" sz="2000" b="1">
                <a:solidFill>
                  <a:prstClr val="black"/>
                </a:solidFill>
                <a:latin typeface="Arial" charset="0"/>
                <a:ea typeface="ＭＳ Ｐゴシック" charset="0"/>
                <a:cs typeface="ＭＳ Ｐゴシック" charset="0"/>
              </a:rPr>
              <a:t>Exiles </a:t>
            </a:r>
          </a:p>
          <a:p>
            <a:pPr algn="ctr" defTabSz="914400" fontAlgn="base">
              <a:spcBef>
                <a:spcPct val="0"/>
              </a:spcBef>
              <a:spcAft>
                <a:spcPct val="0"/>
              </a:spcAft>
            </a:pPr>
            <a:r>
              <a:rPr lang="en-US" sz="2000" b="1">
                <a:solidFill>
                  <a:prstClr val="black"/>
                </a:solidFill>
                <a:latin typeface="Arial" charset="0"/>
                <a:ea typeface="ＭＳ Ｐゴシック" charset="0"/>
                <a:cs typeface="ＭＳ Ｐゴシック" charset="0"/>
              </a:rPr>
              <a:t>after </a:t>
            </a:r>
          </a:p>
          <a:p>
            <a:pPr algn="ctr" defTabSz="914400" fontAlgn="base">
              <a:spcBef>
                <a:spcPct val="0"/>
              </a:spcBef>
              <a:spcAft>
                <a:spcPct val="0"/>
              </a:spcAft>
            </a:pPr>
            <a:r>
              <a:rPr lang="en-US" sz="2000" b="1">
                <a:solidFill>
                  <a:prstClr val="black"/>
                </a:solidFill>
                <a:latin typeface="Arial" charset="0"/>
                <a:ea typeface="ＭＳ Ｐゴシック" charset="0"/>
                <a:cs typeface="ＭＳ Ｐゴシック" charset="0"/>
              </a:rPr>
              <a:t>the Fall</a:t>
            </a:r>
          </a:p>
          <a:p>
            <a:pPr algn="ctr" defTabSz="914400" fontAlgn="base">
              <a:spcBef>
                <a:spcPct val="0"/>
              </a:spcBef>
              <a:spcAft>
                <a:spcPct val="0"/>
              </a:spcAft>
            </a:pPr>
            <a:r>
              <a:rPr lang="en-US" sz="2000" b="1">
                <a:solidFill>
                  <a:prstClr val="black"/>
                </a:solidFill>
                <a:latin typeface="Arial" charset="0"/>
                <a:ea typeface="ＭＳ Ｐゴシック" charset="0"/>
                <a:cs typeface="ＭＳ Ｐゴシック" charset="0"/>
              </a:rPr>
              <a:t>Jer. 38-44, 52</a:t>
            </a:r>
            <a:endParaRPr lang="en-GB" sz="2000" b="1">
              <a:solidFill>
                <a:prstClr val="black"/>
              </a:solidFill>
              <a:latin typeface="Arial" charset="0"/>
              <a:ea typeface="ＭＳ Ｐゴシック" charset="0"/>
              <a:cs typeface="ＭＳ Ｐゴシック" charset="0"/>
            </a:endParaRPr>
          </a:p>
        </p:txBody>
      </p:sp>
      <p:sp>
        <p:nvSpPr>
          <p:cNvPr id="83971" name="AutoShape 6"/>
          <p:cNvSpPr>
            <a:spLocks noChangeArrowheads="1"/>
          </p:cNvSpPr>
          <p:nvPr/>
        </p:nvSpPr>
        <p:spPr bwMode="auto">
          <a:xfrm>
            <a:off x="3352800" y="1524000"/>
            <a:ext cx="2362200" cy="2057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818" y="10800"/>
                </a:moveTo>
                <a:cubicBezTo>
                  <a:pt x="818" y="16313"/>
                  <a:pt x="5287" y="20782"/>
                  <a:pt x="10800" y="20782"/>
                </a:cubicBezTo>
                <a:cubicBezTo>
                  <a:pt x="16313" y="20782"/>
                  <a:pt x="20782" y="16313"/>
                  <a:pt x="20782" y="10800"/>
                </a:cubicBezTo>
                <a:cubicBezTo>
                  <a:pt x="20782" y="5287"/>
                  <a:pt x="16313" y="818"/>
                  <a:pt x="10800" y="818"/>
                </a:cubicBezTo>
                <a:cubicBezTo>
                  <a:pt x="5287" y="818"/>
                  <a:pt x="818" y="5287"/>
                  <a:pt x="818" y="10800"/>
                </a:cubicBezTo>
                <a:close/>
              </a:path>
            </a:pathLst>
          </a:custGeom>
          <a:solidFill>
            <a:schemeClr val="accent1"/>
          </a:solidFill>
          <a:ln w="9525">
            <a:solidFill>
              <a:schemeClr val="tx1"/>
            </a:solidFill>
            <a:round/>
            <a:headEnd/>
            <a:tailEnd/>
          </a:ln>
        </p:spPr>
        <p:txBody>
          <a:bodyPr wrap="none" anchor="ctr"/>
          <a:lstStyle/>
          <a:p>
            <a:pPr algn="ctr" defTabSz="914400" fontAlgn="base">
              <a:spcBef>
                <a:spcPct val="0"/>
              </a:spcBef>
              <a:spcAft>
                <a:spcPct val="0"/>
              </a:spcAft>
            </a:pPr>
            <a:r>
              <a:rPr lang="en-US" sz="2000" b="1">
                <a:solidFill>
                  <a:prstClr val="black"/>
                </a:solidFill>
                <a:latin typeface="Arial" charset="0"/>
                <a:ea typeface="ＭＳ Ｐゴシック" charset="0"/>
                <a:cs typeface="ＭＳ Ｐゴシック" charset="0"/>
              </a:rPr>
              <a:t>Exiles in </a:t>
            </a:r>
          </a:p>
          <a:p>
            <a:pPr algn="ctr" defTabSz="914400" fontAlgn="base">
              <a:spcBef>
                <a:spcPct val="0"/>
              </a:spcBef>
              <a:spcAft>
                <a:spcPct val="0"/>
              </a:spcAft>
            </a:pPr>
            <a:r>
              <a:rPr lang="en-US" sz="2000" b="1">
                <a:solidFill>
                  <a:prstClr val="black"/>
                </a:solidFill>
                <a:latin typeface="Arial" charset="0"/>
                <a:ea typeface="ＭＳ Ｐゴシック" charset="0"/>
                <a:cs typeface="ＭＳ Ｐゴシック" charset="0"/>
              </a:rPr>
              <a:t>Babylon </a:t>
            </a:r>
          </a:p>
          <a:p>
            <a:pPr algn="ctr" defTabSz="914400" fontAlgn="base">
              <a:spcBef>
                <a:spcPct val="0"/>
              </a:spcBef>
              <a:spcAft>
                <a:spcPct val="0"/>
              </a:spcAft>
            </a:pPr>
            <a:r>
              <a:rPr lang="en-US" sz="2000" b="1">
                <a:solidFill>
                  <a:prstClr val="black"/>
                </a:solidFill>
                <a:latin typeface="Arial" charset="0"/>
                <a:ea typeface="ＭＳ Ｐゴシック" charset="0"/>
                <a:cs typeface="ＭＳ Ｐゴシック" charset="0"/>
              </a:rPr>
              <a:t>before the Fall:</a:t>
            </a:r>
          </a:p>
          <a:p>
            <a:pPr algn="ctr" defTabSz="914400" fontAlgn="base">
              <a:spcBef>
                <a:spcPct val="0"/>
              </a:spcBef>
              <a:spcAft>
                <a:spcPct val="0"/>
              </a:spcAft>
            </a:pPr>
            <a:r>
              <a:rPr lang="en-US" sz="2000" b="1">
                <a:solidFill>
                  <a:prstClr val="black"/>
                </a:solidFill>
                <a:latin typeface="Arial" charset="0"/>
                <a:ea typeface="ＭＳ Ｐゴシック" charset="0"/>
                <a:cs typeface="ＭＳ Ｐゴシック" charset="0"/>
              </a:rPr>
              <a:t>Encouragement</a:t>
            </a:r>
          </a:p>
          <a:p>
            <a:pPr algn="ctr" defTabSz="914400" fontAlgn="base">
              <a:spcBef>
                <a:spcPct val="0"/>
              </a:spcBef>
              <a:spcAft>
                <a:spcPct val="0"/>
              </a:spcAft>
            </a:pPr>
            <a:r>
              <a:rPr lang="en-US" sz="2000" b="1">
                <a:solidFill>
                  <a:prstClr val="black"/>
                </a:solidFill>
                <a:latin typeface="Arial" charset="0"/>
                <a:ea typeface="ＭＳ Ｐゴシック" charset="0"/>
                <a:cs typeface="ＭＳ Ｐゴシック" charset="0"/>
              </a:rPr>
              <a:t>Jer. 29</a:t>
            </a:r>
            <a:endParaRPr lang="en-GB" sz="2000" b="1">
              <a:solidFill>
                <a:prstClr val="black"/>
              </a:solidFill>
              <a:latin typeface="Arial" charset="0"/>
              <a:ea typeface="ＭＳ Ｐゴシック" charset="0"/>
              <a:cs typeface="ＭＳ Ｐゴシック" charset="0"/>
            </a:endParaRPr>
          </a:p>
        </p:txBody>
      </p:sp>
      <p:sp>
        <p:nvSpPr>
          <p:cNvPr id="83972" name="AutoShape 7"/>
          <p:cNvSpPr>
            <a:spLocks noChangeArrowheads="1"/>
          </p:cNvSpPr>
          <p:nvPr/>
        </p:nvSpPr>
        <p:spPr bwMode="auto">
          <a:xfrm>
            <a:off x="304800" y="3429000"/>
            <a:ext cx="2819400" cy="2438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3996" y="10800"/>
                </a:moveTo>
                <a:cubicBezTo>
                  <a:pt x="3996" y="14558"/>
                  <a:pt x="7042" y="17604"/>
                  <a:pt x="10800" y="17604"/>
                </a:cubicBezTo>
                <a:cubicBezTo>
                  <a:pt x="14558" y="17604"/>
                  <a:pt x="17604" y="14558"/>
                  <a:pt x="17604" y="10800"/>
                </a:cubicBezTo>
                <a:cubicBezTo>
                  <a:pt x="17604" y="7042"/>
                  <a:pt x="14558" y="3996"/>
                  <a:pt x="10800" y="3996"/>
                </a:cubicBezTo>
                <a:cubicBezTo>
                  <a:pt x="7042" y="3996"/>
                  <a:pt x="3996" y="7042"/>
                  <a:pt x="3996" y="10800"/>
                </a:cubicBezTo>
                <a:close/>
              </a:path>
            </a:pathLst>
          </a:custGeom>
          <a:solidFill>
            <a:schemeClr val="accent1"/>
          </a:solidFill>
          <a:ln w="9525">
            <a:solidFill>
              <a:schemeClr val="tx1"/>
            </a:solidFill>
            <a:round/>
            <a:headEnd/>
            <a:tailEnd/>
          </a:ln>
        </p:spPr>
        <p:txBody>
          <a:bodyPr wrap="none" anchor="ctr"/>
          <a:lstStyle/>
          <a:p>
            <a:pPr algn="ctr" defTabSz="914400" fontAlgn="base">
              <a:spcBef>
                <a:spcPct val="0"/>
              </a:spcBef>
              <a:spcAft>
                <a:spcPct val="0"/>
              </a:spcAft>
            </a:pPr>
            <a:r>
              <a:rPr lang="en-US" sz="2000" b="1">
                <a:solidFill>
                  <a:prstClr val="black"/>
                </a:solidFill>
                <a:latin typeface="Arial" charset="0"/>
                <a:ea typeface="ＭＳ Ｐゴシック" charset="0"/>
                <a:cs typeface="ＭＳ Ｐゴシック" charset="0"/>
              </a:rPr>
              <a:t>Judah </a:t>
            </a:r>
          </a:p>
          <a:p>
            <a:pPr algn="ctr" defTabSz="914400" fontAlgn="base">
              <a:spcBef>
                <a:spcPct val="0"/>
              </a:spcBef>
              <a:spcAft>
                <a:spcPct val="0"/>
              </a:spcAft>
            </a:pPr>
            <a:r>
              <a:rPr lang="en-US" sz="2000" b="1">
                <a:solidFill>
                  <a:prstClr val="black"/>
                </a:solidFill>
                <a:latin typeface="Arial" charset="0"/>
                <a:ea typeface="ＭＳ Ｐゴシック" charset="0"/>
                <a:cs typeface="ＭＳ Ｐゴシック" charset="0"/>
              </a:rPr>
              <a:t>before </a:t>
            </a:r>
          </a:p>
          <a:p>
            <a:pPr algn="ctr" defTabSz="914400" fontAlgn="base">
              <a:spcBef>
                <a:spcPct val="0"/>
              </a:spcBef>
              <a:spcAft>
                <a:spcPct val="0"/>
              </a:spcAft>
            </a:pPr>
            <a:r>
              <a:rPr lang="en-US" sz="2000" b="1">
                <a:solidFill>
                  <a:prstClr val="black"/>
                </a:solidFill>
                <a:latin typeface="Arial" charset="0"/>
                <a:ea typeface="ＭＳ Ｐゴシック" charset="0"/>
                <a:cs typeface="ＭＳ Ｐゴシック" charset="0"/>
              </a:rPr>
              <a:t>the Fall:</a:t>
            </a:r>
          </a:p>
          <a:p>
            <a:pPr algn="ctr" defTabSz="914400" fontAlgn="base">
              <a:spcBef>
                <a:spcPct val="0"/>
              </a:spcBef>
              <a:spcAft>
                <a:spcPct val="0"/>
              </a:spcAft>
            </a:pPr>
            <a:r>
              <a:rPr lang="en-US" sz="2000" b="1">
                <a:solidFill>
                  <a:prstClr val="black"/>
                </a:solidFill>
                <a:latin typeface="Arial" charset="0"/>
                <a:ea typeface="ＭＳ Ｐゴシック" charset="0"/>
                <a:cs typeface="ＭＳ Ｐゴシック" charset="0"/>
              </a:rPr>
              <a:t>WARNING</a:t>
            </a:r>
            <a:endParaRPr lang="en-GB" sz="2000" b="1">
              <a:solidFill>
                <a:prstClr val="black"/>
              </a:solidFill>
              <a:latin typeface="Arial" charset="0"/>
              <a:ea typeface="ＭＳ Ｐゴシック" charset="0"/>
              <a:cs typeface="ＭＳ Ｐゴシック" charset="0"/>
            </a:endParaRPr>
          </a:p>
        </p:txBody>
      </p:sp>
      <p:sp>
        <p:nvSpPr>
          <p:cNvPr id="83973" name="AutoShape 4"/>
          <p:cNvSpPr>
            <a:spLocks noChangeArrowheads="1"/>
          </p:cNvSpPr>
          <p:nvPr/>
        </p:nvSpPr>
        <p:spPr bwMode="auto">
          <a:xfrm>
            <a:off x="3143250" y="3825875"/>
            <a:ext cx="2994025" cy="160337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441 w 21600"/>
              <a:gd name="T13" fmla="*/ 15961 h 21600"/>
              <a:gd name="T14" fmla="*/ 20159 w 21600"/>
              <a:gd name="T15" fmla="*/ 19061 h 21600"/>
            </a:gdLst>
            <a:ahLst/>
            <a:cxnLst>
              <a:cxn ang="T8">
                <a:pos x="T0" y="T1"/>
              </a:cxn>
              <a:cxn ang="T9">
                <a:pos x="T2" y="T3"/>
              </a:cxn>
              <a:cxn ang="T10">
                <a:pos x="T4" y="T5"/>
              </a:cxn>
              <a:cxn ang="T11">
                <a:pos x="T6" y="T7"/>
              </a:cxn>
            </a:cxnLst>
            <a:rect l="T12" t="T13" r="T14" b="T15"/>
            <a:pathLst>
              <a:path w="21600" h="21600">
                <a:moveTo>
                  <a:pt x="10800" y="0"/>
                </a:moveTo>
                <a:lnTo>
                  <a:pt x="8278" y="6164"/>
                </a:lnTo>
                <a:lnTo>
                  <a:pt x="9844" y="6164"/>
                </a:lnTo>
                <a:lnTo>
                  <a:pt x="9844" y="15961"/>
                </a:lnTo>
                <a:lnTo>
                  <a:pt x="3802" y="15961"/>
                </a:lnTo>
                <a:lnTo>
                  <a:pt x="3802" y="13422"/>
                </a:lnTo>
                <a:lnTo>
                  <a:pt x="0" y="17511"/>
                </a:lnTo>
                <a:lnTo>
                  <a:pt x="3802" y="21600"/>
                </a:lnTo>
                <a:lnTo>
                  <a:pt x="3802" y="19061"/>
                </a:lnTo>
                <a:lnTo>
                  <a:pt x="17798" y="19061"/>
                </a:lnTo>
                <a:lnTo>
                  <a:pt x="17798" y="21600"/>
                </a:lnTo>
                <a:lnTo>
                  <a:pt x="21600" y="17511"/>
                </a:lnTo>
                <a:lnTo>
                  <a:pt x="17798" y="13422"/>
                </a:lnTo>
                <a:lnTo>
                  <a:pt x="17798" y="15961"/>
                </a:lnTo>
                <a:lnTo>
                  <a:pt x="11756" y="15961"/>
                </a:lnTo>
                <a:lnTo>
                  <a:pt x="11756" y="6164"/>
                </a:lnTo>
                <a:lnTo>
                  <a:pt x="13322" y="6164"/>
                </a:lnTo>
                <a:lnTo>
                  <a:pt x="10800" y="0"/>
                </a:lnTo>
                <a:close/>
              </a:path>
            </a:pathLst>
          </a:custGeom>
          <a:solidFill>
            <a:srgbClr val="800000"/>
          </a:solidFill>
          <a:ln w="9525">
            <a:solidFill>
              <a:schemeClr val="tx1"/>
            </a:solidFill>
            <a:miter lim="800000"/>
            <a:headEnd/>
            <a:tailEnd/>
          </a:ln>
        </p:spPr>
        <p:txBody>
          <a:bodyPr wrap="none" anchor="ctr"/>
          <a:lstStyle/>
          <a:p>
            <a:pPr defTabSz="914400"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83974" name="Text Box 4"/>
          <p:cNvSpPr txBox="1">
            <a:spLocks noChangeArrowheads="1"/>
          </p:cNvSpPr>
          <p:nvPr/>
        </p:nvSpPr>
        <p:spPr bwMode="auto">
          <a:xfrm>
            <a:off x="8305800" y="14763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475</a:t>
            </a:r>
          </a:p>
        </p:txBody>
      </p:sp>
    </p:spTree>
    <p:extLst>
      <p:ext uri="{BB962C8B-B14F-4D97-AF65-F5344CB8AC3E}">
        <p14:creationId xmlns:p14="http://schemas.microsoft.com/office/powerpoint/2010/main" val="772031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Title 1"/>
          <p:cNvSpPr>
            <a:spLocks noGrp="1"/>
          </p:cNvSpPr>
          <p:nvPr>
            <p:ph type="title"/>
          </p:nvPr>
        </p:nvSpPr>
        <p:spPr>
          <a:xfrm>
            <a:off x="179388" y="152400"/>
            <a:ext cx="8126412" cy="606425"/>
          </a:xfrm>
          <a:solidFill>
            <a:schemeClr val="tx1"/>
          </a:solidFill>
        </p:spPr>
        <p:txBody>
          <a:bodyPr/>
          <a:lstStyle/>
          <a:p>
            <a:r>
              <a:rPr lang="en-US" sz="3200" b="1">
                <a:solidFill>
                  <a:srgbClr val="FFFFFF"/>
                </a:solidFill>
                <a:latin typeface="Arial" charset="0"/>
                <a:ea typeface="ＭＳ Ｐゴシック" charset="0"/>
                <a:cs typeface="Arial" charset="0"/>
              </a:rPr>
              <a:t>Nations Prophesied Against (Jer. 46–51)</a:t>
            </a:r>
          </a:p>
        </p:txBody>
      </p:sp>
      <p:sp>
        <p:nvSpPr>
          <p:cNvPr id="86018" name="Rectangle 2"/>
          <p:cNvSpPr>
            <a:spLocks noChangeArrowheads="1"/>
          </p:cNvSpPr>
          <p:nvPr/>
        </p:nvSpPr>
        <p:spPr bwMode="auto">
          <a:xfrm>
            <a:off x="285750" y="838200"/>
            <a:ext cx="6807200" cy="563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609600" indent="-609600" defTabSz="914400" fontAlgn="base">
              <a:spcBef>
                <a:spcPct val="0"/>
              </a:spcBef>
              <a:spcAft>
                <a:spcPct val="0"/>
              </a:spcAft>
            </a:pPr>
            <a:r>
              <a:rPr lang="en-US" b="1" dirty="0">
                <a:solidFill>
                  <a:srgbClr val="C00000"/>
                </a:solidFill>
                <a:latin typeface="Arial" charset="0"/>
                <a:ea typeface="ＭＳ Ｐゴシック" charset="0"/>
                <a:cs typeface="ＭＳ Ｐゴシック" charset="0"/>
              </a:rPr>
              <a:t>1. EGYPT (46:1-27) </a:t>
            </a:r>
            <a:r>
              <a:rPr lang="en-US" b="1" dirty="0">
                <a:solidFill>
                  <a:prstClr val="black"/>
                </a:solidFill>
                <a:latin typeface="Arial" charset="0"/>
                <a:ea typeface="ＭＳ Ｐゴシック" charset="0"/>
                <a:cs typeface="ＭＳ Ｐゴシック" charset="0"/>
              </a:rPr>
              <a:t>- To be defeated by Babylonians</a:t>
            </a:r>
          </a:p>
          <a:p>
            <a:pPr marL="609600" indent="-609600" defTabSz="914400" fontAlgn="base">
              <a:spcBef>
                <a:spcPct val="0"/>
              </a:spcBef>
              <a:spcAft>
                <a:spcPct val="0"/>
              </a:spcAft>
              <a:buFontTx/>
              <a:buAutoNum type="arabicPeriod"/>
            </a:pPr>
            <a:endParaRPr lang="en-US" b="1" dirty="0">
              <a:solidFill>
                <a:srgbClr val="C00000"/>
              </a:solidFill>
              <a:latin typeface="Arial" charset="0"/>
              <a:ea typeface="ＭＳ Ｐゴシック" charset="0"/>
              <a:cs typeface="ＭＳ Ｐゴシック" charset="0"/>
            </a:endParaRPr>
          </a:p>
          <a:p>
            <a:pPr marL="609600" indent="-609600" defTabSz="914400" fontAlgn="base">
              <a:spcBef>
                <a:spcPct val="0"/>
              </a:spcBef>
              <a:spcAft>
                <a:spcPct val="0"/>
              </a:spcAft>
            </a:pPr>
            <a:r>
              <a:rPr lang="en-US" b="1" dirty="0">
                <a:solidFill>
                  <a:srgbClr val="C00000"/>
                </a:solidFill>
                <a:latin typeface="Arial" charset="0"/>
                <a:ea typeface="ＭＳ Ｐゴシック" charset="0"/>
                <a:cs typeface="ＭＳ Ｐゴシック" charset="0"/>
              </a:rPr>
              <a:t>2. PHILISTIA (47:1-6)  </a:t>
            </a:r>
            <a:r>
              <a:rPr lang="en-US" b="1" dirty="0">
                <a:solidFill>
                  <a:prstClr val="black"/>
                </a:solidFill>
                <a:latin typeface="Arial" charset="0"/>
                <a:ea typeface="ＭＳ Ｐゴシック" charset="0"/>
                <a:cs typeface="ＭＳ Ｐゴシック" charset="0"/>
              </a:rPr>
              <a:t>- To be overrun by Egyptians</a:t>
            </a:r>
          </a:p>
          <a:p>
            <a:pPr marL="609600" indent="-609600" defTabSz="914400" fontAlgn="base">
              <a:spcBef>
                <a:spcPct val="0"/>
              </a:spcBef>
              <a:spcAft>
                <a:spcPct val="0"/>
              </a:spcAft>
              <a:buFontTx/>
              <a:buAutoNum type="arabicPeriod"/>
            </a:pPr>
            <a:endParaRPr lang="en-US" b="1" dirty="0">
              <a:solidFill>
                <a:prstClr val="black"/>
              </a:solidFill>
              <a:latin typeface="Arial" charset="0"/>
              <a:ea typeface="ＭＳ Ｐゴシック" charset="0"/>
              <a:cs typeface="ＭＳ Ｐゴシック" charset="0"/>
            </a:endParaRPr>
          </a:p>
          <a:p>
            <a:pPr marL="609600" indent="-609600" defTabSz="914400" fontAlgn="base">
              <a:spcBef>
                <a:spcPct val="0"/>
              </a:spcBef>
              <a:spcAft>
                <a:spcPct val="0"/>
              </a:spcAft>
            </a:pPr>
            <a:r>
              <a:rPr lang="en-US" b="1" dirty="0">
                <a:solidFill>
                  <a:srgbClr val="C00000"/>
                </a:solidFill>
                <a:latin typeface="Arial" charset="0"/>
                <a:ea typeface="ＭＳ Ｐゴシック" charset="0"/>
                <a:cs typeface="ＭＳ Ｐゴシック" charset="0"/>
              </a:rPr>
              <a:t>3. MOAB (48:1-47) </a:t>
            </a:r>
            <a:r>
              <a:rPr lang="en-US" b="1" dirty="0">
                <a:solidFill>
                  <a:prstClr val="black"/>
                </a:solidFill>
                <a:latin typeface="Arial" charset="0"/>
                <a:ea typeface="ＭＳ Ｐゴシック" charset="0"/>
                <a:cs typeface="ＭＳ Ｐゴシック" charset="0"/>
              </a:rPr>
              <a:t>- To be conquered by Babylon</a:t>
            </a:r>
          </a:p>
          <a:p>
            <a:pPr marL="609600" indent="-609600" defTabSz="914400" fontAlgn="base">
              <a:spcBef>
                <a:spcPct val="0"/>
              </a:spcBef>
              <a:spcAft>
                <a:spcPct val="0"/>
              </a:spcAft>
              <a:buFontTx/>
              <a:buAutoNum type="arabicPeriod"/>
            </a:pPr>
            <a:endParaRPr lang="en-US" b="1" dirty="0">
              <a:solidFill>
                <a:prstClr val="black"/>
              </a:solidFill>
              <a:latin typeface="Arial" charset="0"/>
              <a:ea typeface="ＭＳ Ｐゴシック" charset="0"/>
              <a:cs typeface="ＭＳ Ｐゴシック" charset="0"/>
            </a:endParaRPr>
          </a:p>
          <a:p>
            <a:pPr marL="609600" indent="-609600" defTabSz="914400" fontAlgn="base">
              <a:spcBef>
                <a:spcPct val="0"/>
              </a:spcBef>
              <a:spcAft>
                <a:spcPct val="0"/>
              </a:spcAft>
            </a:pPr>
            <a:r>
              <a:rPr lang="en-US" b="1" dirty="0">
                <a:solidFill>
                  <a:srgbClr val="C00000"/>
                </a:solidFill>
                <a:latin typeface="Arial" charset="0"/>
                <a:ea typeface="ＭＳ Ｐゴシック" charset="0"/>
                <a:cs typeface="ＭＳ Ｐゴシック" charset="0"/>
              </a:rPr>
              <a:t>4. AMMON (49:1-6) </a:t>
            </a:r>
            <a:r>
              <a:rPr lang="en-US" b="1" dirty="0">
                <a:solidFill>
                  <a:prstClr val="black"/>
                </a:solidFill>
                <a:latin typeface="Arial" charset="0"/>
                <a:ea typeface="ＭＳ Ｐゴシック" charset="0"/>
                <a:cs typeface="ＭＳ Ｐゴシック" charset="0"/>
              </a:rPr>
              <a:t>- To be destroyed and re-established in the millennium. </a:t>
            </a:r>
          </a:p>
          <a:p>
            <a:pPr marL="609600" indent="-609600" defTabSz="914400" fontAlgn="base">
              <a:spcBef>
                <a:spcPct val="0"/>
              </a:spcBef>
              <a:spcAft>
                <a:spcPct val="0"/>
              </a:spcAft>
              <a:buFontTx/>
              <a:buAutoNum type="arabicPeriod"/>
            </a:pPr>
            <a:endParaRPr lang="en-US" b="1" dirty="0">
              <a:solidFill>
                <a:prstClr val="black"/>
              </a:solidFill>
              <a:latin typeface="Arial" charset="0"/>
              <a:ea typeface="ＭＳ Ｐゴシック" charset="0"/>
              <a:cs typeface="ＭＳ Ｐゴシック" charset="0"/>
            </a:endParaRPr>
          </a:p>
          <a:p>
            <a:pPr marL="609600" indent="-609600" defTabSz="914400" fontAlgn="base">
              <a:spcBef>
                <a:spcPct val="0"/>
              </a:spcBef>
              <a:spcAft>
                <a:spcPct val="0"/>
              </a:spcAft>
            </a:pPr>
            <a:r>
              <a:rPr lang="en-US" b="1" dirty="0">
                <a:solidFill>
                  <a:srgbClr val="C00000"/>
                </a:solidFill>
                <a:latin typeface="Arial" charset="0"/>
                <a:ea typeface="ＭＳ Ｐゴシック" charset="0"/>
                <a:cs typeface="ＭＳ Ｐゴシック" charset="0"/>
              </a:rPr>
              <a:t>5. EDOM  (49:7-22) </a:t>
            </a:r>
            <a:r>
              <a:rPr lang="en-US" b="1" dirty="0">
                <a:solidFill>
                  <a:prstClr val="black"/>
                </a:solidFill>
                <a:latin typeface="Arial" charset="0"/>
                <a:ea typeface="ＭＳ Ｐゴシック" charset="0"/>
                <a:cs typeface="ＭＳ Ｐゴシック" charset="0"/>
              </a:rPr>
              <a:t>- To become as Sodom and Gomorrah</a:t>
            </a:r>
          </a:p>
          <a:p>
            <a:pPr marL="609600" indent="-609600" defTabSz="914400" fontAlgn="base">
              <a:spcBef>
                <a:spcPct val="0"/>
              </a:spcBef>
              <a:spcAft>
                <a:spcPct val="0"/>
              </a:spcAft>
              <a:buFontTx/>
              <a:buAutoNum type="arabicPeriod"/>
            </a:pPr>
            <a:endParaRPr lang="en-US" b="1" dirty="0">
              <a:solidFill>
                <a:prstClr val="black"/>
              </a:solidFill>
              <a:latin typeface="Arial" charset="0"/>
              <a:ea typeface="ＭＳ Ｐゴシック" charset="0"/>
              <a:cs typeface="ＭＳ Ｐゴシック" charset="0"/>
            </a:endParaRPr>
          </a:p>
          <a:p>
            <a:pPr marL="609600" indent="-609600" defTabSz="914400" fontAlgn="base">
              <a:spcBef>
                <a:spcPct val="0"/>
              </a:spcBef>
              <a:spcAft>
                <a:spcPct val="0"/>
              </a:spcAft>
            </a:pPr>
            <a:r>
              <a:rPr lang="en-US" b="1" dirty="0">
                <a:solidFill>
                  <a:srgbClr val="C00000"/>
                </a:solidFill>
                <a:latin typeface="Arial" charset="0"/>
                <a:ea typeface="ＭＳ Ｐゴシック" charset="0"/>
                <a:cs typeface="ＭＳ Ｐゴシック" charset="0"/>
              </a:rPr>
              <a:t>6. DAMASCUS (49:23-27) </a:t>
            </a:r>
            <a:r>
              <a:rPr lang="en-US" b="1" dirty="0">
                <a:solidFill>
                  <a:prstClr val="black"/>
                </a:solidFill>
                <a:latin typeface="Arial" charset="0"/>
                <a:ea typeface="ＭＳ Ｐゴシック" charset="0"/>
                <a:cs typeface="ＭＳ Ｐゴシック" charset="0"/>
              </a:rPr>
              <a:t>- To be destroyed in a single day</a:t>
            </a:r>
          </a:p>
          <a:p>
            <a:pPr marL="609600" indent="-609600" defTabSz="914400" fontAlgn="base">
              <a:spcBef>
                <a:spcPct val="0"/>
              </a:spcBef>
              <a:spcAft>
                <a:spcPct val="0"/>
              </a:spcAft>
              <a:buFontTx/>
              <a:buAutoNum type="arabicPeriod"/>
            </a:pPr>
            <a:endParaRPr lang="en-US" b="1" dirty="0">
              <a:solidFill>
                <a:prstClr val="black"/>
              </a:solidFill>
              <a:latin typeface="Arial" charset="0"/>
              <a:ea typeface="ＭＳ Ｐゴシック" charset="0"/>
              <a:cs typeface="ＭＳ Ｐゴシック" charset="0"/>
            </a:endParaRPr>
          </a:p>
          <a:p>
            <a:pPr marL="609600" indent="-609600" defTabSz="914400" fontAlgn="base">
              <a:spcBef>
                <a:spcPct val="0"/>
              </a:spcBef>
              <a:spcAft>
                <a:spcPct val="0"/>
              </a:spcAft>
            </a:pPr>
            <a:r>
              <a:rPr lang="en-US" b="1" dirty="0">
                <a:solidFill>
                  <a:srgbClr val="C00000"/>
                </a:solidFill>
                <a:latin typeface="Arial" charset="0"/>
                <a:ea typeface="ＭＳ Ｐゴシック" charset="0"/>
                <a:cs typeface="ＭＳ Ｐゴシック" charset="0"/>
              </a:rPr>
              <a:t>7. KEDAR &amp; HAZOR (49:28-35) </a:t>
            </a:r>
            <a:r>
              <a:rPr lang="en-US" b="1" dirty="0">
                <a:solidFill>
                  <a:prstClr val="black"/>
                </a:solidFill>
                <a:latin typeface="Arial" charset="0"/>
                <a:ea typeface="ＭＳ Ｐゴシック" charset="0"/>
                <a:cs typeface="ＭＳ Ｐゴシック" charset="0"/>
              </a:rPr>
              <a:t>- To be destroyed by Nebuchadnezzar</a:t>
            </a:r>
          </a:p>
          <a:p>
            <a:pPr marL="609600" indent="-609600" defTabSz="914400" fontAlgn="base">
              <a:spcBef>
                <a:spcPct val="0"/>
              </a:spcBef>
              <a:spcAft>
                <a:spcPct val="0"/>
              </a:spcAft>
              <a:buFontTx/>
              <a:buAutoNum type="arabicPeriod"/>
            </a:pPr>
            <a:endParaRPr lang="en-US" b="1" dirty="0">
              <a:solidFill>
                <a:srgbClr val="D16349"/>
              </a:solidFill>
              <a:latin typeface="Arial" charset="0"/>
              <a:ea typeface="ＭＳ Ｐゴシック" charset="0"/>
              <a:cs typeface="ＭＳ Ｐゴシック" charset="0"/>
            </a:endParaRPr>
          </a:p>
          <a:p>
            <a:pPr marL="609600" indent="-609600" defTabSz="914400" fontAlgn="base">
              <a:spcBef>
                <a:spcPct val="0"/>
              </a:spcBef>
              <a:spcAft>
                <a:spcPct val="0"/>
              </a:spcAft>
            </a:pPr>
            <a:r>
              <a:rPr lang="en-US" b="1" dirty="0">
                <a:solidFill>
                  <a:srgbClr val="C00000"/>
                </a:solidFill>
                <a:latin typeface="Arial" charset="0"/>
                <a:ea typeface="ＭＳ Ｐゴシック" charset="0"/>
                <a:cs typeface="ＭＳ Ｐゴシック" charset="0"/>
              </a:rPr>
              <a:t>8. ELAM (49:34-39) </a:t>
            </a:r>
            <a:r>
              <a:rPr lang="en-US" b="1" dirty="0">
                <a:solidFill>
                  <a:prstClr val="black"/>
                </a:solidFill>
                <a:latin typeface="Arial" charset="0"/>
                <a:ea typeface="ＭＳ Ｐゴシック" charset="0"/>
                <a:cs typeface="ＭＳ Ｐゴシック" charset="0"/>
              </a:rPr>
              <a:t>- To be overrun by Nebuchadnezzar and </a:t>
            </a:r>
          </a:p>
          <a:p>
            <a:pPr marL="609600" indent="-609600" defTabSz="914400" fontAlgn="base">
              <a:spcBef>
                <a:spcPct val="0"/>
              </a:spcBef>
              <a:spcAft>
                <a:spcPct val="0"/>
              </a:spcAft>
            </a:pPr>
            <a:r>
              <a:rPr lang="en-US" b="1" dirty="0">
                <a:solidFill>
                  <a:prstClr val="black"/>
                </a:solidFill>
                <a:latin typeface="Arial" charset="0"/>
                <a:ea typeface="ＭＳ Ｐゴシック" charset="0"/>
                <a:cs typeface="ＭＳ Ｐゴシック" charset="0"/>
              </a:rPr>
              <a:t>	re-established during the millennium. </a:t>
            </a:r>
          </a:p>
          <a:p>
            <a:pPr marL="609600" indent="-609600" defTabSz="914400" fontAlgn="base">
              <a:spcBef>
                <a:spcPct val="0"/>
              </a:spcBef>
              <a:spcAft>
                <a:spcPct val="0"/>
              </a:spcAft>
              <a:buFontTx/>
              <a:buAutoNum type="arabicPeriod"/>
            </a:pPr>
            <a:endParaRPr lang="en-US" b="1" dirty="0">
              <a:solidFill>
                <a:prstClr val="black"/>
              </a:solidFill>
              <a:latin typeface="Arial" charset="0"/>
              <a:ea typeface="ＭＳ Ｐゴシック" charset="0"/>
              <a:cs typeface="ＭＳ Ｐゴシック" charset="0"/>
            </a:endParaRPr>
          </a:p>
          <a:p>
            <a:pPr marL="609600" indent="-609600" defTabSz="914400" fontAlgn="base">
              <a:spcBef>
                <a:spcPct val="0"/>
              </a:spcBef>
              <a:spcAft>
                <a:spcPct val="0"/>
              </a:spcAft>
            </a:pPr>
            <a:r>
              <a:rPr lang="en-US" b="1" dirty="0">
                <a:solidFill>
                  <a:srgbClr val="C00000"/>
                </a:solidFill>
                <a:latin typeface="Arial" charset="0"/>
                <a:ea typeface="ＭＳ Ｐゴシック" charset="0"/>
                <a:cs typeface="ＭＳ Ｐゴシック" charset="0"/>
              </a:rPr>
              <a:t>9. BABYLON (50:1-51:64) </a:t>
            </a:r>
            <a:r>
              <a:rPr lang="en-US" b="1" dirty="0">
                <a:solidFill>
                  <a:prstClr val="black"/>
                </a:solidFill>
                <a:latin typeface="Arial" charset="0"/>
                <a:ea typeface="ＭＳ Ｐゴシック" charset="0"/>
                <a:cs typeface="ＭＳ Ｐゴシック" charset="0"/>
              </a:rPr>
              <a:t>- Final destruction of the empire  </a:t>
            </a:r>
          </a:p>
        </p:txBody>
      </p:sp>
      <p:pic>
        <p:nvPicPr>
          <p:cNvPr id="8601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00875" y="1357313"/>
            <a:ext cx="1949450" cy="4929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6020" name="Text Box 4"/>
          <p:cNvSpPr txBox="1">
            <a:spLocks noChangeArrowheads="1"/>
          </p:cNvSpPr>
          <p:nvPr/>
        </p:nvSpPr>
        <p:spPr bwMode="auto">
          <a:xfrm>
            <a:off x="8359775" y="201613"/>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485</a:t>
            </a:r>
          </a:p>
        </p:txBody>
      </p:sp>
    </p:spTree>
    <p:extLst>
      <p:ext uri="{BB962C8B-B14F-4D97-AF65-F5344CB8AC3E}">
        <p14:creationId xmlns:p14="http://schemas.microsoft.com/office/powerpoint/2010/main" val="27742613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14"/>
          <p:cNvSpPr>
            <a:spLocks noGrp="1" noChangeArrowheads="1"/>
          </p:cNvSpPr>
          <p:nvPr>
            <p:ph type="title" idx="4294967295"/>
          </p:nvPr>
        </p:nvSpPr>
        <p:spPr>
          <a:xfrm>
            <a:off x="301625" y="228600"/>
            <a:ext cx="8613775" cy="914400"/>
          </a:xfrm>
          <a:solidFill>
            <a:srgbClr val="000090"/>
          </a:solidFill>
        </p:spPr>
        <p:txBody>
          <a:bodyPr/>
          <a:lstStyle/>
          <a:p>
            <a:pPr algn="ctr" eaLnBrk="1" hangingPunct="1"/>
            <a:r>
              <a:rPr lang="en-US" b="1">
                <a:solidFill>
                  <a:srgbClr val="FFFFFF"/>
                </a:solidFill>
                <a:latin typeface="Arial" charset="0"/>
                <a:ea typeface="Osaka" charset="0"/>
                <a:cs typeface="Arial" charset="0"/>
              </a:rPr>
              <a:t>Unique Characteristics</a:t>
            </a:r>
            <a:endParaRPr lang="en-US">
              <a:solidFill>
                <a:srgbClr val="FFFFFF"/>
              </a:solidFill>
              <a:latin typeface="Arial" charset="0"/>
              <a:ea typeface="Osaka" charset="0"/>
              <a:cs typeface="Arial" charset="0"/>
            </a:endParaRPr>
          </a:p>
        </p:txBody>
      </p:sp>
      <p:sp>
        <p:nvSpPr>
          <p:cNvPr id="11275" name="Rectangle 11"/>
          <p:cNvSpPr>
            <a:spLocks noChangeArrowheads="1"/>
          </p:cNvSpPr>
          <p:nvPr/>
        </p:nvSpPr>
        <p:spPr bwMode="auto">
          <a:xfrm>
            <a:off x="685800" y="838200"/>
            <a:ext cx="7772400" cy="838200"/>
          </a:xfrm>
          <a:prstGeom prst="rect">
            <a:avLst/>
          </a:prstGeom>
          <a:noFill/>
          <a:ln w="9525">
            <a:noFill/>
            <a:miter lim="800000"/>
            <a:headEnd/>
            <a:tailEnd/>
          </a:ln>
          <a:effectLst/>
        </p:spPr>
        <p:txBody>
          <a:bodyPr lIns="92075" tIns="46038" rIns="92075" bIns="46038" anchor="ctr"/>
          <a:lstStyle/>
          <a:p>
            <a:pPr algn="ctr" defTabSz="914400" fontAlgn="base">
              <a:spcBef>
                <a:spcPct val="0"/>
              </a:spcBef>
              <a:spcAft>
                <a:spcPct val="0"/>
              </a:spcAft>
              <a:defRPr/>
            </a:pPr>
            <a:endParaRPr lang="en-US" sz="4400" b="1">
              <a:solidFill>
                <a:srgbClr val="FFFFFF"/>
              </a:solidFill>
              <a:effectLst>
                <a:outerShdw blurRad="38100" dist="38100" dir="2700000" algn="tl">
                  <a:srgbClr val="000000"/>
                </a:outerShdw>
              </a:effectLst>
              <a:latin typeface="Arial" pitchFamily="24" charset="0"/>
              <a:ea typeface="Osaka"/>
              <a:cs typeface="Arial" charset="0"/>
            </a:endParaRPr>
          </a:p>
        </p:txBody>
      </p:sp>
      <p:sp>
        <p:nvSpPr>
          <p:cNvPr id="92163" name="Rectangle 12"/>
          <p:cNvSpPr>
            <a:spLocks noChangeArrowheads="1"/>
          </p:cNvSpPr>
          <p:nvPr/>
        </p:nvSpPr>
        <p:spPr bwMode="auto">
          <a:xfrm>
            <a:off x="685800" y="1295400"/>
            <a:ext cx="8001000" cy="693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Symbolic Acts</a:t>
            </a:r>
          </a:p>
        </p:txBody>
      </p:sp>
      <p:sp>
        <p:nvSpPr>
          <p:cNvPr id="92164" name="Text Box 13"/>
          <p:cNvSpPr txBox="1">
            <a:spLocks noChangeArrowheads="1"/>
          </p:cNvSpPr>
          <p:nvPr/>
        </p:nvSpPr>
        <p:spPr bwMode="auto">
          <a:xfrm>
            <a:off x="8502650" y="0"/>
            <a:ext cx="698500"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476</a:t>
            </a:r>
          </a:p>
        </p:txBody>
      </p:sp>
      <p:grpSp>
        <p:nvGrpSpPr>
          <p:cNvPr id="6" name="Group 5"/>
          <p:cNvGrpSpPr>
            <a:grpSpLocks/>
          </p:cNvGrpSpPr>
          <p:nvPr/>
        </p:nvGrpSpPr>
        <p:grpSpPr bwMode="auto">
          <a:xfrm>
            <a:off x="330200" y="2708275"/>
            <a:ext cx="3551238" cy="3529013"/>
            <a:chOff x="329529" y="2708920"/>
            <a:chExt cx="3552394" cy="3528392"/>
          </a:xfrm>
        </p:grpSpPr>
        <p:pic>
          <p:nvPicPr>
            <p:cNvPr id="92172" name="Picture 2" descr="underwea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29529" y="2708920"/>
              <a:ext cx="3552394" cy="26642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73" name="Rectangle 12"/>
            <p:cNvSpPr>
              <a:spLocks noChangeArrowheads="1"/>
            </p:cNvSpPr>
            <p:nvPr/>
          </p:nvSpPr>
          <p:spPr bwMode="auto">
            <a:xfrm>
              <a:off x="503548" y="5373216"/>
              <a:ext cx="3204356" cy="86409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80000"/>
              </a:pPr>
              <a:r>
                <a:rPr lang="en-US" sz="2400" b="1">
                  <a:solidFill>
                    <a:srgbClr val="FFFFFF"/>
                  </a:solidFill>
                  <a:latin typeface="Arial" charset="0"/>
                  <a:ea typeface="ＭＳ Ｐゴシック" charset="0"/>
                  <a:cs typeface="ＭＳ Ｐゴシック" charset="0"/>
                </a:rPr>
                <a:t>Rotten Underwear (Jer. 13)</a:t>
              </a:r>
            </a:p>
          </p:txBody>
        </p:sp>
      </p:grpSp>
      <p:grpSp>
        <p:nvGrpSpPr>
          <p:cNvPr id="7" name="Group 6"/>
          <p:cNvGrpSpPr>
            <a:grpSpLocks/>
          </p:cNvGrpSpPr>
          <p:nvPr/>
        </p:nvGrpSpPr>
        <p:grpSpPr bwMode="auto">
          <a:xfrm>
            <a:off x="3635375" y="2781300"/>
            <a:ext cx="2873375" cy="2879725"/>
            <a:chOff x="3635896" y="2780928"/>
            <a:chExt cx="2872630" cy="2880320"/>
          </a:xfrm>
        </p:grpSpPr>
        <p:pic>
          <p:nvPicPr>
            <p:cNvPr id="92170" name="Picture 3" descr="9704657-hands-of-a-potter-creating-an-earthen-jar-on-the-circl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35896" y="2780928"/>
              <a:ext cx="2872630" cy="19321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71" name="Rectangle 12"/>
            <p:cNvSpPr>
              <a:spLocks noChangeArrowheads="1"/>
            </p:cNvSpPr>
            <p:nvPr/>
          </p:nvSpPr>
          <p:spPr bwMode="auto">
            <a:xfrm>
              <a:off x="3995936" y="4725144"/>
              <a:ext cx="2088232" cy="936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80000"/>
              </a:pPr>
              <a:r>
                <a:rPr lang="en-US" sz="2400" b="1" dirty="0">
                  <a:solidFill>
                    <a:srgbClr val="FFFFFF"/>
                  </a:solidFill>
                  <a:latin typeface="Arial" charset="0"/>
                  <a:ea typeface="ＭＳ Ｐゴシック" charset="0"/>
                  <a:cs typeface="ＭＳ Ｐゴシック" charset="0"/>
                </a:rPr>
                <a:t>Potter</a:t>
              </a:r>
              <a:r>
                <a:rPr lang="mr-IN" sz="2400" b="1" dirty="0">
                  <a:solidFill>
                    <a:srgbClr val="FFFFFF"/>
                  </a:solidFill>
                  <a:latin typeface="Arial" charset="0"/>
                  <a:ea typeface="ＭＳ Ｐゴシック" charset="0"/>
                  <a:cs typeface="ＭＳ Ｐゴシック" charset="0"/>
                </a:rPr>
                <a:t>'</a:t>
              </a:r>
              <a:r>
                <a:rPr lang="en-US" sz="2400" b="1" dirty="0">
                  <a:solidFill>
                    <a:srgbClr val="FFFFFF"/>
                  </a:solidFill>
                  <a:latin typeface="Arial" charset="0"/>
                  <a:ea typeface="ＭＳ Ｐゴシック" charset="0"/>
                  <a:cs typeface="ＭＳ Ｐゴシック" charset="0"/>
                </a:rPr>
                <a:t>s Clay (Jer. 18)</a:t>
              </a:r>
            </a:p>
          </p:txBody>
        </p:sp>
      </p:grpSp>
      <p:grpSp>
        <p:nvGrpSpPr>
          <p:cNvPr id="9" name="Group 8"/>
          <p:cNvGrpSpPr>
            <a:grpSpLocks/>
          </p:cNvGrpSpPr>
          <p:nvPr/>
        </p:nvGrpSpPr>
        <p:grpSpPr bwMode="auto">
          <a:xfrm>
            <a:off x="6418263" y="1125538"/>
            <a:ext cx="2114550" cy="4032250"/>
            <a:chOff x="6417955" y="1124744"/>
            <a:chExt cx="2114485" cy="4032448"/>
          </a:xfrm>
        </p:grpSpPr>
        <p:pic>
          <p:nvPicPr>
            <p:cNvPr id="92168" name="Picture 4" descr="broken_jar_of_olives.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17955" y="1124744"/>
              <a:ext cx="2114485" cy="31368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69" name="Rectangle 12"/>
            <p:cNvSpPr>
              <a:spLocks noChangeArrowheads="1"/>
            </p:cNvSpPr>
            <p:nvPr/>
          </p:nvSpPr>
          <p:spPr bwMode="auto">
            <a:xfrm>
              <a:off x="6431081" y="4221088"/>
              <a:ext cx="2088232" cy="9361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00"/>
                </a:buClr>
                <a:buSzPct val="80000"/>
              </a:pPr>
              <a:r>
                <a:rPr lang="en-US" sz="2400" b="1">
                  <a:solidFill>
                    <a:srgbClr val="FFFFFF"/>
                  </a:solidFill>
                  <a:latin typeface="Arial" charset="0"/>
                  <a:ea typeface="ＭＳ Ｐゴシック" charset="0"/>
                  <a:cs typeface="ＭＳ Ｐゴシック" charset="0"/>
                </a:rPr>
                <a:t>Broken Jar (Jer. 19)</a:t>
              </a:r>
            </a:p>
          </p:txBody>
        </p:sp>
      </p:grpSp>
    </p:spTree>
    <p:extLst>
      <p:ext uri="{BB962C8B-B14F-4D97-AF65-F5344CB8AC3E}">
        <p14:creationId xmlns:p14="http://schemas.microsoft.com/office/powerpoint/2010/main" val="35130466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4"/>
          <p:cNvSpPr>
            <a:spLocks noGrp="1" noChangeArrowheads="1"/>
          </p:cNvSpPr>
          <p:nvPr>
            <p:ph type="title" idx="4294967295"/>
          </p:nvPr>
        </p:nvSpPr>
        <p:spPr>
          <a:xfrm>
            <a:off x="301625" y="228600"/>
            <a:ext cx="8613775" cy="914400"/>
          </a:xfrm>
          <a:solidFill>
            <a:srgbClr val="000090"/>
          </a:solidFill>
        </p:spPr>
        <p:txBody>
          <a:bodyPr/>
          <a:lstStyle/>
          <a:p>
            <a:pPr algn="ctr" eaLnBrk="1" hangingPunct="1"/>
            <a:r>
              <a:rPr lang="en-US" b="1">
                <a:solidFill>
                  <a:srgbClr val="FFFFFF"/>
                </a:solidFill>
                <a:latin typeface="Arial" charset="0"/>
                <a:ea typeface="Osaka" charset="0"/>
                <a:cs typeface="Arial" charset="0"/>
              </a:rPr>
              <a:t>Unique Characteristics</a:t>
            </a:r>
            <a:endParaRPr lang="en-US">
              <a:solidFill>
                <a:srgbClr val="FFFFFF"/>
              </a:solidFill>
              <a:latin typeface="Arial" charset="0"/>
              <a:ea typeface="Osaka" charset="0"/>
              <a:cs typeface="Arial" charset="0"/>
            </a:endParaRPr>
          </a:p>
        </p:txBody>
      </p:sp>
      <p:sp>
        <p:nvSpPr>
          <p:cNvPr id="11275" name="Rectangle 11"/>
          <p:cNvSpPr>
            <a:spLocks noChangeArrowheads="1"/>
          </p:cNvSpPr>
          <p:nvPr/>
        </p:nvSpPr>
        <p:spPr bwMode="auto">
          <a:xfrm>
            <a:off x="685800" y="838200"/>
            <a:ext cx="7772400" cy="838200"/>
          </a:xfrm>
          <a:prstGeom prst="rect">
            <a:avLst/>
          </a:prstGeom>
          <a:noFill/>
          <a:ln w="9525">
            <a:noFill/>
            <a:miter lim="800000"/>
            <a:headEnd/>
            <a:tailEnd/>
          </a:ln>
          <a:effectLst/>
        </p:spPr>
        <p:txBody>
          <a:bodyPr lIns="92075" tIns="46038" rIns="92075" bIns="46038" anchor="ctr"/>
          <a:lstStyle/>
          <a:p>
            <a:pPr algn="ctr" defTabSz="914400" fontAlgn="base">
              <a:spcBef>
                <a:spcPct val="0"/>
              </a:spcBef>
              <a:spcAft>
                <a:spcPct val="0"/>
              </a:spcAft>
              <a:defRPr/>
            </a:pPr>
            <a:endParaRPr lang="en-US" sz="4400" b="1">
              <a:solidFill>
                <a:srgbClr val="FFFFFF"/>
              </a:solidFill>
              <a:effectLst>
                <a:outerShdw blurRad="38100" dist="38100" dir="2700000" algn="tl">
                  <a:srgbClr val="000000"/>
                </a:outerShdw>
              </a:effectLst>
              <a:latin typeface="Arial" pitchFamily="24" charset="0"/>
              <a:ea typeface="Osaka"/>
              <a:cs typeface="Arial" charset="0"/>
            </a:endParaRPr>
          </a:p>
        </p:txBody>
      </p:sp>
      <p:sp>
        <p:nvSpPr>
          <p:cNvPr id="11276" name="Rectangle 12"/>
          <p:cNvSpPr>
            <a:spLocks noChangeArrowheads="1"/>
          </p:cNvSpPr>
          <p:nvPr/>
        </p:nvSpPr>
        <p:spPr bwMode="auto">
          <a:xfrm>
            <a:off x="685800" y="1295400"/>
            <a:ext cx="80010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Symbolic Acts</a:t>
            </a:r>
          </a:p>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Literary Types</a:t>
            </a:r>
          </a:p>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MT versus LXX</a:t>
            </a:r>
          </a:p>
        </p:txBody>
      </p:sp>
      <p:sp>
        <p:nvSpPr>
          <p:cNvPr id="93188" name="Text Box 13"/>
          <p:cNvSpPr txBox="1">
            <a:spLocks noChangeArrowheads="1"/>
          </p:cNvSpPr>
          <p:nvPr/>
        </p:nvSpPr>
        <p:spPr bwMode="auto">
          <a:xfrm>
            <a:off x="8502650" y="0"/>
            <a:ext cx="698500"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476</a:t>
            </a:r>
          </a:p>
        </p:txBody>
      </p:sp>
    </p:spTree>
    <p:extLst>
      <p:ext uri="{BB962C8B-B14F-4D97-AF65-F5344CB8AC3E}">
        <p14:creationId xmlns:p14="http://schemas.microsoft.com/office/powerpoint/2010/main" val="31018531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276">
                                            <p:txEl>
                                              <p:pRg st="1" end="1"/>
                                            </p:txEl>
                                          </p:spTgt>
                                        </p:tgtEl>
                                        <p:attrNameLst>
                                          <p:attrName>style.visibility</p:attrName>
                                        </p:attrNameLst>
                                      </p:cBhvr>
                                      <p:to>
                                        <p:strVal val="visible"/>
                                      </p:to>
                                    </p:set>
                                    <p:animEffect transition="in" filter="dissolve">
                                      <p:cBhvr>
                                        <p:cTn id="7" dur="500"/>
                                        <p:tgtEl>
                                          <p:spTgt spid="11276">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276">
                                            <p:txEl>
                                              <p:pRg st="2" end="2"/>
                                            </p:txEl>
                                          </p:spTgt>
                                        </p:tgtEl>
                                        <p:attrNameLst>
                                          <p:attrName>style.visibility</p:attrName>
                                        </p:attrNameLst>
                                      </p:cBhvr>
                                      <p:to>
                                        <p:strVal val="visible"/>
                                      </p:to>
                                    </p:set>
                                    <p:animEffect transition="in" filter="dissolve">
                                      <p:cBhvr>
                                        <p:cTn id="12" dur="500"/>
                                        <p:tgtEl>
                                          <p:spTgt spid="1127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6" grpId="0" build="p"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3" y="44450"/>
            <a:ext cx="7772400" cy="792163"/>
          </a:xfrm>
        </p:spPr>
        <p:txBody>
          <a:bodyPr/>
          <a:lstStyle/>
          <a:p>
            <a:pPr>
              <a:defRPr/>
            </a:pPr>
            <a:r>
              <a:rPr lang="en-US" sz="4800" b="1" dirty="0">
                <a:solidFill>
                  <a:schemeClr val="accent1">
                    <a:lumMod val="40000"/>
                    <a:lumOff val="60000"/>
                  </a:schemeClr>
                </a:solidFill>
              </a:rPr>
              <a:t>MT versus LXX</a:t>
            </a:r>
          </a:p>
        </p:txBody>
      </p:sp>
      <p:grpSp>
        <p:nvGrpSpPr>
          <p:cNvPr id="11" name="Group 10"/>
          <p:cNvGrpSpPr>
            <a:grpSpLocks/>
          </p:cNvGrpSpPr>
          <p:nvPr/>
        </p:nvGrpSpPr>
        <p:grpSpPr bwMode="auto">
          <a:xfrm>
            <a:off x="-14288" y="809625"/>
            <a:ext cx="7178676" cy="2943225"/>
            <a:chOff x="-15046" y="809328"/>
            <a:chExt cx="7179334" cy="2943225"/>
          </a:xfrm>
        </p:grpSpPr>
        <p:pic>
          <p:nvPicPr>
            <p:cNvPr id="94218" name="Picture 2" descr="hebrewtex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668363" y="809328"/>
              <a:ext cx="5495925" cy="2943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15046" y="980778"/>
              <a:ext cx="1706719" cy="2520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a:defRPr/>
              </a:pPr>
              <a:r>
                <a:rPr lang="en-US" sz="4000" b="1" dirty="0">
                  <a:solidFill>
                    <a:srgbClr val="00CC99">
                      <a:lumMod val="40000"/>
                      <a:lumOff val="60000"/>
                    </a:srgbClr>
                  </a:solidFill>
                </a:rPr>
                <a:t>MT </a:t>
              </a:r>
              <a:br>
                <a:rPr lang="en-US" sz="4000" b="1" dirty="0">
                  <a:solidFill>
                    <a:srgbClr val="00CC99">
                      <a:lumMod val="40000"/>
                      <a:lumOff val="60000"/>
                    </a:srgbClr>
                  </a:solidFill>
                </a:rPr>
              </a:br>
              <a:r>
                <a:rPr lang="en-US" sz="4000" b="1" dirty="0">
                  <a:solidFill>
                    <a:srgbClr val="00CC99">
                      <a:lumMod val="40000"/>
                      <a:lumOff val="60000"/>
                    </a:srgbClr>
                  </a:solidFill>
                </a:rPr>
                <a:t>(Heb.)</a:t>
              </a:r>
            </a:p>
          </p:txBody>
        </p:sp>
      </p:grpSp>
      <p:grpSp>
        <p:nvGrpSpPr>
          <p:cNvPr id="12" name="Group 11"/>
          <p:cNvGrpSpPr>
            <a:grpSpLocks/>
          </p:cNvGrpSpPr>
          <p:nvPr/>
        </p:nvGrpSpPr>
        <p:grpSpPr bwMode="auto">
          <a:xfrm>
            <a:off x="0" y="3897313"/>
            <a:ext cx="6451600" cy="2916237"/>
            <a:chOff x="0" y="3897984"/>
            <a:chExt cx="6451052" cy="2915392"/>
          </a:xfrm>
        </p:grpSpPr>
        <p:pic>
          <p:nvPicPr>
            <p:cNvPr id="94216" name="Picture 3" descr="The Septuagint or the LXX.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668363" y="3897984"/>
              <a:ext cx="4782689" cy="29153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0" y="3932899"/>
              <a:ext cx="1706418" cy="26646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defTabSz="914400">
                <a:defRPr/>
              </a:pPr>
              <a:r>
                <a:rPr lang="en-US" sz="4000" b="1" dirty="0">
                  <a:solidFill>
                    <a:srgbClr val="00CC99">
                      <a:lumMod val="40000"/>
                      <a:lumOff val="60000"/>
                    </a:srgbClr>
                  </a:solidFill>
                </a:rPr>
                <a:t>LXX</a:t>
              </a:r>
              <a:br>
                <a:rPr lang="en-US" sz="4000" b="1" dirty="0">
                  <a:solidFill>
                    <a:srgbClr val="00CC99">
                      <a:lumMod val="40000"/>
                      <a:lumOff val="60000"/>
                    </a:srgbClr>
                  </a:solidFill>
                </a:rPr>
              </a:br>
              <a:r>
                <a:rPr lang="en-US" sz="4000" b="1" dirty="0">
                  <a:solidFill>
                    <a:srgbClr val="00CC99">
                      <a:lumMod val="40000"/>
                      <a:lumOff val="60000"/>
                    </a:srgbClr>
                  </a:solidFill>
                </a:rPr>
                <a:t>(Gr.)</a:t>
              </a:r>
            </a:p>
          </p:txBody>
        </p:sp>
      </p:grpSp>
      <p:grpSp>
        <p:nvGrpSpPr>
          <p:cNvPr id="13" name="Group 12"/>
          <p:cNvGrpSpPr>
            <a:grpSpLocks/>
          </p:cNvGrpSpPr>
          <p:nvPr/>
        </p:nvGrpSpPr>
        <p:grpSpPr bwMode="auto">
          <a:xfrm>
            <a:off x="6443663" y="3933825"/>
            <a:ext cx="2305050" cy="2447925"/>
            <a:chOff x="6444208" y="3933056"/>
            <a:chExt cx="2304256" cy="2448272"/>
          </a:xfrm>
        </p:grpSpPr>
        <p:sp>
          <p:nvSpPr>
            <p:cNvPr id="7" name="Title 1"/>
            <p:cNvSpPr txBox="1">
              <a:spLocks/>
            </p:cNvSpPr>
            <p:nvPr/>
          </p:nvSpPr>
          <p:spPr bwMode="auto">
            <a:xfrm>
              <a:off x="6444208" y="4580848"/>
              <a:ext cx="2304256" cy="18004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defTabSz="914400">
                <a:defRPr/>
              </a:pPr>
              <a:r>
                <a:rPr lang="en-US" sz="4000" b="1" dirty="0">
                  <a:solidFill>
                    <a:srgbClr val="00CC99">
                      <a:lumMod val="40000"/>
                      <a:lumOff val="60000"/>
                    </a:srgbClr>
                  </a:solidFill>
                </a:rPr>
                <a:t>1/8 shorter than MT</a:t>
              </a:r>
            </a:p>
          </p:txBody>
        </p:sp>
        <p:sp>
          <p:nvSpPr>
            <p:cNvPr id="8" name="Right Brace 7"/>
            <p:cNvSpPr/>
            <p:nvPr/>
          </p:nvSpPr>
          <p:spPr>
            <a:xfrm rot="5400000">
              <a:off x="6536897" y="3911780"/>
              <a:ext cx="606511" cy="649064"/>
            </a:xfrm>
            <a:prstGeom prst="rightBrace">
              <a:avLst>
                <a:gd name="adj1" fmla="val 16591"/>
                <a:gd name="adj2" fmla="val 50000"/>
              </a:avLst>
            </a:prstGeom>
          </p:spPr>
          <p:style>
            <a:lnRef idx="2">
              <a:schemeClr val="accent1"/>
            </a:lnRef>
            <a:fillRef idx="0">
              <a:schemeClr val="accent1"/>
            </a:fillRef>
            <a:effectRef idx="1">
              <a:schemeClr val="accent1"/>
            </a:effectRef>
            <a:fontRef idx="minor">
              <a:schemeClr val="tx1"/>
            </a:fontRef>
          </p:style>
          <p:txBody>
            <a:bodyPr anchor="ctr"/>
            <a:lstStyle/>
            <a:p>
              <a:pPr algn="ctr" defTabSz="914400" fontAlgn="base">
                <a:spcBef>
                  <a:spcPct val="0"/>
                </a:spcBef>
                <a:spcAft>
                  <a:spcPct val="0"/>
                </a:spcAft>
                <a:defRPr/>
              </a:pPr>
              <a:endParaRPr lang="en-US" sz="2400">
                <a:solidFill>
                  <a:srgbClr val="000000"/>
                </a:solidFill>
                <a:latin typeface="Times New Roman"/>
              </a:endParaRPr>
            </a:p>
          </p:txBody>
        </p:sp>
      </p:grpSp>
      <p:sp>
        <p:nvSpPr>
          <p:cNvPr id="10" name="Text Box 13"/>
          <p:cNvSpPr txBox="1">
            <a:spLocks noChangeArrowheads="1"/>
          </p:cNvSpPr>
          <p:nvPr/>
        </p:nvSpPr>
        <p:spPr bwMode="auto">
          <a:xfrm>
            <a:off x="8459788" y="0"/>
            <a:ext cx="698500" cy="461963"/>
          </a:xfrm>
          <a:prstGeom prst="rect">
            <a:avLst/>
          </a:prstGeom>
          <a:no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hangingPunct="1">
              <a:defRPr/>
            </a:pPr>
            <a:r>
              <a:rPr lang="en-US" b="1" kern="0">
                <a:solidFill>
                  <a:srgbClr val="FFFFFF"/>
                </a:solidFill>
              </a:rPr>
              <a:t>476</a:t>
            </a:r>
          </a:p>
        </p:txBody>
      </p:sp>
    </p:spTree>
    <p:extLst>
      <p:ext uri="{BB962C8B-B14F-4D97-AF65-F5344CB8AC3E}">
        <p14:creationId xmlns:p14="http://schemas.microsoft.com/office/powerpoint/2010/main" val="36664032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4"/>
          <p:cNvSpPr>
            <a:spLocks noGrp="1" noChangeArrowheads="1"/>
          </p:cNvSpPr>
          <p:nvPr>
            <p:ph type="title" idx="4294967295"/>
          </p:nvPr>
        </p:nvSpPr>
        <p:spPr>
          <a:xfrm>
            <a:off x="301625" y="228600"/>
            <a:ext cx="8613775" cy="914400"/>
          </a:xfrm>
          <a:solidFill>
            <a:srgbClr val="000090"/>
          </a:solidFill>
        </p:spPr>
        <p:txBody>
          <a:bodyPr/>
          <a:lstStyle/>
          <a:p>
            <a:pPr algn="ctr" eaLnBrk="1" hangingPunct="1"/>
            <a:r>
              <a:rPr lang="en-US" b="1">
                <a:solidFill>
                  <a:srgbClr val="FFFFFF"/>
                </a:solidFill>
                <a:latin typeface="Arial" charset="0"/>
                <a:ea typeface="Osaka" charset="0"/>
                <a:cs typeface="Arial" charset="0"/>
              </a:rPr>
              <a:t>Unique Characteristics</a:t>
            </a:r>
            <a:endParaRPr lang="en-US">
              <a:solidFill>
                <a:srgbClr val="FFFFFF"/>
              </a:solidFill>
              <a:latin typeface="Arial" charset="0"/>
              <a:ea typeface="Osaka" charset="0"/>
              <a:cs typeface="Arial" charset="0"/>
            </a:endParaRPr>
          </a:p>
        </p:txBody>
      </p:sp>
      <p:sp>
        <p:nvSpPr>
          <p:cNvPr id="11275" name="Rectangle 11"/>
          <p:cNvSpPr>
            <a:spLocks noChangeArrowheads="1"/>
          </p:cNvSpPr>
          <p:nvPr/>
        </p:nvSpPr>
        <p:spPr bwMode="auto">
          <a:xfrm>
            <a:off x="685800" y="838200"/>
            <a:ext cx="7772400" cy="838200"/>
          </a:xfrm>
          <a:prstGeom prst="rect">
            <a:avLst/>
          </a:prstGeom>
          <a:noFill/>
          <a:ln w="9525">
            <a:noFill/>
            <a:miter lim="800000"/>
            <a:headEnd/>
            <a:tailEnd/>
          </a:ln>
          <a:effectLst/>
        </p:spPr>
        <p:txBody>
          <a:bodyPr lIns="92075" tIns="46038" rIns="92075" bIns="46038" anchor="ctr"/>
          <a:lstStyle/>
          <a:p>
            <a:pPr algn="ctr" defTabSz="914400" fontAlgn="base">
              <a:spcBef>
                <a:spcPct val="0"/>
              </a:spcBef>
              <a:spcAft>
                <a:spcPct val="0"/>
              </a:spcAft>
              <a:defRPr/>
            </a:pPr>
            <a:endParaRPr lang="en-US" sz="4400" b="1">
              <a:solidFill>
                <a:srgbClr val="FFFFFF"/>
              </a:solidFill>
              <a:effectLst>
                <a:outerShdw blurRad="38100" dist="38100" dir="2700000" algn="tl">
                  <a:srgbClr val="000000"/>
                </a:outerShdw>
              </a:effectLst>
              <a:latin typeface="Arial" pitchFamily="24" charset="0"/>
              <a:ea typeface="Osaka"/>
              <a:cs typeface="Arial" charset="0"/>
            </a:endParaRPr>
          </a:p>
        </p:txBody>
      </p:sp>
      <p:sp>
        <p:nvSpPr>
          <p:cNvPr id="11276" name="Rectangle 12"/>
          <p:cNvSpPr>
            <a:spLocks noChangeArrowheads="1"/>
          </p:cNvSpPr>
          <p:nvPr/>
        </p:nvSpPr>
        <p:spPr bwMode="auto">
          <a:xfrm>
            <a:off x="685800" y="1295400"/>
            <a:ext cx="80010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Symbolic Acts</a:t>
            </a:r>
          </a:p>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Literary Types</a:t>
            </a:r>
          </a:p>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MT versus LXX</a:t>
            </a:r>
          </a:p>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New Covenant</a:t>
            </a:r>
          </a:p>
        </p:txBody>
      </p:sp>
      <p:sp>
        <p:nvSpPr>
          <p:cNvPr id="95236" name="Text Box 13"/>
          <p:cNvSpPr txBox="1">
            <a:spLocks noChangeArrowheads="1"/>
          </p:cNvSpPr>
          <p:nvPr/>
        </p:nvSpPr>
        <p:spPr bwMode="auto">
          <a:xfrm>
            <a:off x="8502650" y="0"/>
            <a:ext cx="698500"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476</a:t>
            </a:r>
          </a:p>
        </p:txBody>
      </p:sp>
    </p:spTree>
    <p:extLst>
      <p:ext uri="{BB962C8B-B14F-4D97-AF65-F5344CB8AC3E}">
        <p14:creationId xmlns:p14="http://schemas.microsoft.com/office/powerpoint/2010/main" val="1544388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276">
                                            <p:txEl>
                                              <p:pRg st="3" end="3"/>
                                            </p:txEl>
                                          </p:spTgt>
                                        </p:tgtEl>
                                        <p:attrNameLst>
                                          <p:attrName>style.visibility</p:attrName>
                                        </p:attrNameLst>
                                      </p:cBhvr>
                                      <p:to>
                                        <p:strVal val="visible"/>
                                      </p:to>
                                    </p:set>
                                    <p:animEffect transition="in" filter="dissolve">
                                      <p:cBhvr>
                                        <p:cTn id="7" dur="500"/>
                                        <p:tgtEl>
                                          <p:spTgt spid="1127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6"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3"/>
          <p:cNvSpPr>
            <a:spLocks noChangeArrowheads="1"/>
          </p:cNvSpPr>
          <p:nvPr/>
        </p:nvSpPr>
        <p:spPr bwMode="auto">
          <a:xfrm>
            <a:off x="0" y="0"/>
            <a:ext cx="9144000" cy="6858000"/>
          </a:xfrm>
          <a:prstGeom prst="rect">
            <a:avLst/>
          </a:prstGeom>
          <a:gradFill rotWithShape="1">
            <a:gsLst>
              <a:gs pos="0">
                <a:srgbClr val="000090"/>
              </a:gs>
              <a:gs pos="100000">
                <a:schemeClr val="bg1"/>
              </a:gs>
            </a:gsLst>
            <a:path path="rect">
              <a:fillToRect l="100000" t="100000"/>
            </a:path>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charset="0"/>
              <a:ea typeface="ＭＳ Ｐゴシック" charset="0"/>
              <a:cs typeface="ＭＳ Ｐゴシック" charset="0"/>
            </a:endParaRPr>
          </a:p>
        </p:txBody>
      </p:sp>
      <p:pic>
        <p:nvPicPr>
          <p:cNvPr id="96258" name="Picture 3" descr="pastor-preach-cop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794000" y="2641600"/>
            <a:ext cx="6350000" cy="4191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xfrm>
            <a:off x="5410200" y="304800"/>
            <a:ext cx="3314700" cy="1828800"/>
          </a:xfrm>
          <a:solidFill>
            <a:schemeClr val="accent4"/>
          </a:solidFill>
        </p:spPr>
        <p:txBody>
          <a:bodyPr/>
          <a:lstStyle/>
          <a:p>
            <a:pPr algn="ctr">
              <a:defRPr/>
            </a:pPr>
            <a:r>
              <a:rPr lang="mr-IN" altLang="ja-JP" b="1" dirty="0">
                <a:solidFill>
                  <a:schemeClr val="bg1"/>
                </a:solidFill>
                <a:latin typeface="Helvetica" charset="0"/>
                <a:ea typeface="Osaka" charset="0"/>
                <a:cs typeface="Osaka" charset="0"/>
              </a:rPr>
              <a:t>"</a:t>
            </a:r>
            <a:r>
              <a:rPr lang="en-US" b="1" dirty="0">
                <a:solidFill>
                  <a:schemeClr val="bg1"/>
                </a:solidFill>
                <a:latin typeface="Helvetica" charset="0"/>
                <a:ea typeface="Osaka" charset="0"/>
                <a:cs typeface="Osaka" charset="0"/>
              </a:rPr>
              <a:t>How to Get Rid of the Jews</a:t>
            </a:r>
            <a:r>
              <a:rPr lang="mr-IN" altLang="ja-JP" b="1" dirty="0">
                <a:solidFill>
                  <a:schemeClr val="bg1"/>
                </a:solidFill>
                <a:latin typeface="Helvetica" charset="0"/>
                <a:ea typeface="Osaka" charset="0"/>
                <a:cs typeface="Osaka" charset="0"/>
              </a:rPr>
              <a:t>"</a:t>
            </a:r>
            <a:endParaRPr lang="en-US" b="1" dirty="0">
              <a:solidFill>
                <a:schemeClr val="bg1"/>
              </a:solidFill>
              <a:latin typeface="Helvetica" charset="0"/>
              <a:ea typeface="Osaka" charset="0"/>
              <a:cs typeface="Osaka" charset="0"/>
            </a:endParaRPr>
          </a:p>
        </p:txBody>
      </p:sp>
      <p:sp>
        <p:nvSpPr>
          <p:cNvPr id="3" name="Title 1"/>
          <p:cNvSpPr txBox="1">
            <a:spLocks/>
          </p:cNvSpPr>
          <p:nvPr/>
        </p:nvSpPr>
        <p:spPr bwMode="auto">
          <a:xfrm>
            <a:off x="131991" y="0"/>
            <a:ext cx="8206333"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b="1" baseline="30000" dirty="0">
                <a:solidFill>
                  <a:srgbClr val="FFFFFF"/>
                </a:solidFill>
                <a:effectLst>
                  <a:glow rad="495300">
                    <a:srgbClr val="000000">
                      <a:alpha val="75000"/>
                    </a:srgbClr>
                  </a:glow>
                </a:effectLst>
              </a:rPr>
              <a:t>35 </a:t>
            </a:r>
            <a:r>
              <a:rPr lang="en-US" b="1" dirty="0">
                <a:solidFill>
                  <a:srgbClr val="FFFFFF"/>
                </a:solidFill>
                <a:effectLst>
                  <a:glow rad="495300">
                    <a:srgbClr val="000000">
                      <a:alpha val="75000"/>
                    </a:srgbClr>
                  </a:glow>
                </a:effectLst>
              </a:rPr>
              <a:t>This is what the L</a:t>
            </a:r>
            <a:r>
              <a:rPr lang="en-US" sz="2000" b="1" dirty="0">
                <a:solidFill>
                  <a:srgbClr val="FFFFFF"/>
                </a:solidFill>
                <a:effectLst>
                  <a:glow rad="495300">
                    <a:srgbClr val="000000">
                      <a:alpha val="75000"/>
                    </a:srgbClr>
                  </a:glow>
                </a:effectLst>
              </a:rPr>
              <a:t>ORD</a:t>
            </a:r>
            <a:r>
              <a:rPr lang="en-US" b="1" dirty="0">
                <a:solidFill>
                  <a:srgbClr val="FFFFFF"/>
                </a:solidFill>
                <a:effectLst>
                  <a:glow rad="495300">
                    <a:srgbClr val="000000">
                      <a:alpha val="75000"/>
                    </a:srgbClr>
                  </a:glow>
                </a:effectLst>
              </a:rPr>
              <a:t> says, </a:t>
            </a:r>
          </a:p>
          <a:p>
            <a:pPr defTabSz="914400" eaLnBrk="1" fontAlgn="base" hangingPunct="1">
              <a:spcBef>
                <a:spcPct val="0"/>
              </a:spcBef>
              <a:spcAft>
                <a:spcPct val="0"/>
              </a:spcAft>
              <a:defRPr/>
            </a:pPr>
            <a:r>
              <a:rPr lang="en-US" b="1" dirty="0">
                <a:solidFill>
                  <a:srgbClr val="FFFF00"/>
                </a:solidFill>
                <a:effectLst>
                  <a:glow rad="495300">
                    <a:srgbClr val="000000">
                      <a:alpha val="75000"/>
                    </a:srgbClr>
                  </a:glow>
                </a:effectLst>
              </a:rPr>
              <a:t>he who appoints the sun </a:t>
            </a:r>
          </a:p>
          <a:p>
            <a:pPr defTabSz="914400" eaLnBrk="1" fontAlgn="base" hangingPunct="1">
              <a:spcBef>
                <a:spcPct val="0"/>
              </a:spcBef>
              <a:spcAft>
                <a:spcPct val="0"/>
              </a:spcAft>
              <a:defRPr/>
            </a:pPr>
            <a:r>
              <a:rPr lang="en-US" b="1" dirty="0">
                <a:solidFill>
                  <a:srgbClr val="FFFF00"/>
                </a:solidFill>
                <a:effectLst>
                  <a:glow rad="495300">
                    <a:srgbClr val="000000">
                      <a:alpha val="75000"/>
                    </a:srgbClr>
                  </a:glow>
                </a:effectLst>
              </a:rPr>
              <a:t>to shine by day, </a:t>
            </a:r>
          </a:p>
          <a:p>
            <a:pPr defTabSz="914400" eaLnBrk="1" fontAlgn="base" hangingPunct="1">
              <a:spcBef>
                <a:spcPct val="0"/>
              </a:spcBef>
              <a:spcAft>
                <a:spcPct val="0"/>
              </a:spcAft>
              <a:defRPr/>
            </a:pPr>
            <a:r>
              <a:rPr lang="en-US" b="1" dirty="0">
                <a:solidFill>
                  <a:srgbClr val="FFFF00"/>
                </a:solidFill>
                <a:effectLst>
                  <a:glow rad="495300">
                    <a:srgbClr val="000000">
                      <a:alpha val="75000"/>
                    </a:srgbClr>
                  </a:glow>
                </a:effectLst>
              </a:rPr>
              <a:t>who decrees the moon and stars </a:t>
            </a:r>
          </a:p>
          <a:p>
            <a:pPr defTabSz="914400" eaLnBrk="1" fontAlgn="base" hangingPunct="1">
              <a:spcBef>
                <a:spcPct val="0"/>
              </a:spcBef>
              <a:spcAft>
                <a:spcPct val="0"/>
              </a:spcAft>
              <a:defRPr/>
            </a:pPr>
            <a:r>
              <a:rPr lang="en-US" b="1" dirty="0">
                <a:solidFill>
                  <a:srgbClr val="FFFF00"/>
                </a:solidFill>
                <a:effectLst>
                  <a:glow rad="495300">
                    <a:srgbClr val="000000">
                      <a:alpha val="75000"/>
                    </a:srgbClr>
                  </a:glow>
                </a:effectLst>
              </a:rPr>
              <a:t>to shine by night, </a:t>
            </a:r>
          </a:p>
          <a:p>
            <a:pPr defTabSz="914400" eaLnBrk="1" fontAlgn="base" hangingPunct="1">
              <a:spcBef>
                <a:spcPct val="0"/>
              </a:spcBef>
              <a:spcAft>
                <a:spcPct val="0"/>
              </a:spcAft>
              <a:defRPr/>
            </a:pPr>
            <a:r>
              <a:rPr lang="en-US" b="1" dirty="0">
                <a:solidFill>
                  <a:srgbClr val="FFFF00"/>
                </a:solidFill>
                <a:effectLst>
                  <a:glow rad="495300">
                    <a:srgbClr val="000000">
                      <a:alpha val="75000"/>
                    </a:srgbClr>
                  </a:glow>
                </a:effectLst>
              </a:rPr>
              <a:t>who stirs up the sea </a:t>
            </a:r>
          </a:p>
          <a:p>
            <a:pPr defTabSz="914400" eaLnBrk="1" fontAlgn="base" hangingPunct="1">
              <a:spcBef>
                <a:spcPct val="0"/>
              </a:spcBef>
              <a:spcAft>
                <a:spcPct val="0"/>
              </a:spcAft>
              <a:defRPr/>
            </a:pPr>
            <a:r>
              <a:rPr lang="en-US" b="1" dirty="0">
                <a:solidFill>
                  <a:srgbClr val="FFFF00"/>
                </a:solidFill>
                <a:effectLst>
                  <a:glow rad="495300">
                    <a:srgbClr val="000000">
                      <a:alpha val="75000"/>
                    </a:srgbClr>
                  </a:glow>
                </a:effectLst>
              </a:rPr>
              <a:t>so that its waves roar</a:t>
            </a:r>
            <a:r>
              <a:rPr lang="en-US" b="1" dirty="0">
                <a:solidFill>
                  <a:srgbClr val="FFFFFF"/>
                </a:solidFill>
                <a:effectLst>
                  <a:glow rad="495300">
                    <a:srgbClr val="000000">
                      <a:alpha val="75000"/>
                    </a:srgbClr>
                  </a:glow>
                </a:effectLst>
              </a:rPr>
              <a:t>— </a:t>
            </a:r>
          </a:p>
          <a:p>
            <a:pPr defTabSz="914400" eaLnBrk="1" fontAlgn="base" hangingPunct="1">
              <a:spcBef>
                <a:spcPct val="0"/>
              </a:spcBef>
              <a:spcAft>
                <a:spcPct val="0"/>
              </a:spcAft>
              <a:defRPr/>
            </a:pPr>
            <a:r>
              <a:rPr lang="en-US" b="1" dirty="0">
                <a:solidFill>
                  <a:srgbClr val="FFFFFF"/>
                </a:solidFill>
                <a:effectLst>
                  <a:glow rad="495300">
                    <a:srgbClr val="000000">
                      <a:alpha val="75000"/>
                    </a:srgbClr>
                  </a:glow>
                </a:effectLst>
              </a:rPr>
              <a:t>the L</a:t>
            </a:r>
            <a:r>
              <a:rPr lang="en-US" sz="2000" b="1" dirty="0">
                <a:solidFill>
                  <a:srgbClr val="FFFFFF"/>
                </a:solidFill>
                <a:effectLst>
                  <a:glow rad="495300">
                    <a:srgbClr val="000000">
                      <a:alpha val="75000"/>
                    </a:srgbClr>
                  </a:glow>
                </a:effectLst>
              </a:rPr>
              <a:t>ORD </a:t>
            </a:r>
            <a:r>
              <a:rPr lang="en-US" b="1" dirty="0">
                <a:solidFill>
                  <a:srgbClr val="FFFFFF"/>
                </a:solidFill>
                <a:effectLst>
                  <a:glow rad="495300">
                    <a:srgbClr val="000000">
                      <a:alpha val="75000"/>
                    </a:srgbClr>
                  </a:glow>
                </a:effectLst>
              </a:rPr>
              <a:t>Almighty is his name: </a:t>
            </a:r>
          </a:p>
          <a:p>
            <a:pPr defTabSz="914400" eaLnBrk="1" fontAlgn="base" hangingPunct="1">
              <a:spcBef>
                <a:spcPct val="0"/>
              </a:spcBef>
              <a:spcAft>
                <a:spcPct val="0"/>
              </a:spcAft>
              <a:defRPr/>
            </a:pPr>
            <a:r>
              <a:rPr lang="en-US" b="1" baseline="30000" dirty="0">
                <a:solidFill>
                  <a:srgbClr val="FFFFFF"/>
                </a:solidFill>
                <a:effectLst>
                  <a:glow rad="495300">
                    <a:srgbClr val="000000">
                      <a:alpha val="75000"/>
                    </a:srgbClr>
                  </a:glow>
                </a:effectLst>
              </a:rPr>
              <a:t>36</a:t>
            </a:r>
            <a:r>
              <a:rPr lang="en-US" b="1" dirty="0">
                <a:solidFill>
                  <a:srgbClr val="FFFFFF"/>
                </a:solidFill>
                <a:effectLst>
                  <a:glow rad="495300">
                    <a:srgbClr val="000000">
                      <a:alpha val="75000"/>
                    </a:srgbClr>
                  </a:glow>
                </a:effectLst>
              </a:rPr>
              <a:t> </a:t>
            </a:r>
            <a:r>
              <a:rPr lang="mr-IN" altLang="ja-JP" b="1" dirty="0">
                <a:solidFill>
                  <a:srgbClr val="FFFFFF"/>
                </a:solidFill>
                <a:effectLst>
                  <a:glow rad="495300">
                    <a:srgbClr val="000000">
                      <a:alpha val="75000"/>
                    </a:srgbClr>
                  </a:glow>
                </a:effectLst>
              </a:rPr>
              <a:t>"</a:t>
            </a:r>
            <a:r>
              <a:rPr lang="en-US" b="1" dirty="0">
                <a:solidFill>
                  <a:srgbClr val="FFFFFF"/>
                </a:solidFill>
                <a:effectLst>
                  <a:glow rad="495300">
                    <a:srgbClr val="000000">
                      <a:alpha val="75000"/>
                    </a:srgbClr>
                  </a:glow>
                </a:effectLst>
              </a:rPr>
              <a:t>Only if these decrees vanish </a:t>
            </a:r>
            <a:br>
              <a:rPr lang="en-US" b="1" dirty="0">
                <a:solidFill>
                  <a:srgbClr val="FFFFFF"/>
                </a:solidFill>
                <a:effectLst>
                  <a:glow rad="495300">
                    <a:srgbClr val="000000">
                      <a:alpha val="75000"/>
                    </a:srgbClr>
                  </a:glow>
                </a:effectLst>
              </a:rPr>
            </a:br>
            <a:r>
              <a:rPr lang="en-US" b="1" dirty="0">
                <a:solidFill>
                  <a:srgbClr val="FFFFFF"/>
                </a:solidFill>
                <a:effectLst>
                  <a:glow rad="495300">
                    <a:srgbClr val="000000">
                      <a:alpha val="75000"/>
                    </a:srgbClr>
                  </a:glow>
                </a:effectLst>
              </a:rPr>
              <a:t>from my sight,</a:t>
            </a:r>
            <a:r>
              <a:rPr lang="mr-IN" altLang="ja-JP" b="1" dirty="0">
                <a:solidFill>
                  <a:srgbClr val="FFFFFF"/>
                </a:solidFill>
                <a:effectLst>
                  <a:glow rad="495300">
                    <a:srgbClr val="000000">
                      <a:alpha val="75000"/>
                    </a:srgbClr>
                  </a:glow>
                </a:effectLst>
              </a:rPr>
              <a:t>"</a:t>
            </a:r>
            <a:r>
              <a:rPr lang="en-US" b="1" dirty="0">
                <a:solidFill>
                  <a:srgbClr val="FFFFFF"/>
                </a:solidFill>
                <a:effectLst>
                  <a:glow rad="495300">
                    <a:srgbClr val="000000">
                      <a:alpha val="75000"/>
                    </a:srgbClr>
                  </a:glow>
                </a:effectLst>
              </a:rPr>
              <a:t> declares the L</a:t>
            </a:r>
            <a:r>
              <a:rPr lang="en-US" sz="2000" b="1" dirty="0">
                <a:solidFill>
                  <a:srgbClr val="FFFFFF"/>
                </a:solidFill>
                <a:effectLst>
                  <a:glow rad="495300">
                    <a:srgbClr val="000000">
                      <a:alpha val="75000"/>
                    </a:srgbClr>
                  </a:glow>
                </a:effectLst>
              </a:rPr>
              <a:t>ORD</a:t>
            </a:r>
            <a:r>
              <a:rPr lang="en-US" b="1" dirty="0">
                <a:solidFill>
                  <a:srgbClr val="FFFFFF"/>
                </a:solidFill>
                <a:effectLst>
                  <a:glow rad="495300">
                    <a:srgbClr val="000000">
                      <a:alpha val="75000"/>
                    </a:srgbClr>
                  </a:glow>
                </a:effectLst>
              </a:rPr>
              <a:t>, </a:t>
            </a:r>
          </a:p>
          <a:p>
            <a:pPr defTabSz="914400" eaLnBrk="1" fontAlgn="base" hangingPunct="1">
              <a:spcBef>
                <a:spcPct val="0"/>
              </a:spcBef>
              <a:spcAft>
                <a:spcPct val="0"/>
              </a:spcAft>
              <a:defRPr/>
            </a:pPr>
            <a:r>
              <a:rPr lang="mr-IN" altLang="ja-JP" b="1" dirty="0">
                <a:solidFill>
                  <a:srgbClr val="FFFFFF"/>
                </a:solidFill>
                <a:effectLst>
                  <a:glow rad="495300">
                    <a:srgbClr val="000000">
                      <a:alpha val="75000"/>
                    </a:srgbClr>
                  </a:glow>
                </a:effectLst>
              </a:rPr>
              <a:t>"</a:t>
            </a:r>
            <a:r>
              <a:rPr lang="en-US" b="1" dirty="0">
                <a:solidFill>
                  <a:srgbClr val="FFFFFF"/>
                </a:solidFill>
                <a:effectLst>
                  <a:glow rad="495300">
                    <a:srgbClr val="000000">
                      <a:alpha val="75000"/>
                    </a:srgbClr>
                  </a:glow>
                </a:effectLst>
              </a:rPr>
              <a:t>will the descendants of Israel ever cease </a:t>
            </a:r>
          </a:p>
          <a:p>
            <a:pPr defTabSz="914400" eaLnBrk="1" fontAlgn="base" hangingPunct="1">
              <a:spcBef>
                <a:spcPct val="0"/>
              </a:spcBef>
              <a:spcAft>
                <a:spcPct val="0"/>
              </a:spcAft>
              <a:defRPr/>
            </a:pPr>
            <a:r>
              <a:rPr lang="en-US" b="1" dirty="0">
                <a:solidFill>
                  <a:srgbClr val="FFFFFF"/>
                </a:solidFill>
                <a:effectLst>
                  <a:glow rad="495300">
                    <a:srgbClr val="000000">
                      <a:alpha val="75000"/>
                    </a:srgbClr>
                  </a:glow>
                </a:effectLst>
              </a:rPr>
              <a:t>to be a nation before me.</a:t>
            </a:r>
            <a:r>
              <a:rPr lang="mr-IN" altLang="ja-JP" b="1" dirty="0">
                <a:solidFill>
                  <a:srgbClr val="FFFFFF"/>
                </a:solidFill>
                <a:effectLst>
                  <a:glow rad="495300">
                    <a:srgbClr val="000000">
                      <a:alpha val="75000"/>
                    </a:srgbClr>
                  </a:glow>
                </a:effectLst>
              </a:rPr>
              <a:t>"</a:t>
            </a:r>
            <a:r>
              <a:rPr lang="en-US" b="1" dirty="0">
                <a:solidFill>
                  <a:srgbClr val="FFFFFF"/>
                </a:solidFill>
                <a:effectLst>
                  <a:glow rad="495300">
                    <a:srgbClr val="000000">
                      <a:alpha val="75000"/>
                    </a:srgbClr>
                  </a:glow>
                </a:effectLst>
              </a:rPr>
              <a:t> </a:t>
            </a:r>
          </a:p>
          <a:p>
            <a:pPr defTabSz="914400" eaLnBrk="1" fontAlgn="base" hangingPunct="1">
              <a:spcBef>
                <a:spcPct val="0"/>
              </a:spcBef>
              <a:spcAft>
                <a:spcPct val="0"/>
              </a:spcAft>
              <a:defRPr/>
            </a:pPr>
            <a:r>
              <a:rPr lang="en-US" b="1" baseline="30000" dirty="0">
                <a:solidFill>
                  <a:srgbClr val="FFFFFF"/>
                </a:solidFill>
                <a:effectLst>
                  <a:glow rad="495300">
                    <a:srgbClr val="000000">
                      <a:alpha val="75000"/>
                    </a:srgbClr>
                  </a:glow>
                </a:effectLst>
              </a:rPr>
              <a:t>37 </a:t>
            </a:r>
            <a:r>
              <a:rPr lang="en-US" b="1" dirty="0">
                <a:solidFill>
                  <a:srgbClr val="FFFFFF"/>
                </a:solidFill>
                <a:effectLst>
                  <a:glow rad="495300">
                    <a:srgbClr val="000000">
                      <a:alpha val="75000"/>
                    </a:srgbClr>
                  </a:glow>
                </a:effectLst>
              </a:rPr>
              <a:t>This is what the L</a:t>
            </a:r>
            <a:r>
              <a:rPr lang="en-US" sz="2000" b="1" dirty="0">
                <a:solidFill>
                  <a:srgbClr val="FFFFFF"/>
                </a:solidFill>
                <a:effectLst>
                  <a:glow rad="495300">
                    <a:srgbClr val="000000">
                      <a:alpha val="75000"/>
                    </a:srgbClr>
                  </a:glow>
                </a:effectLst>
              </a:rPr>
              <a:t>ORD</a:t>
            </a:r>
            <a:r>
              <a:rPr lang="en-US" b="1" dirty="0">
                <a:solidFill>
                  <a:srgbClr val="FFFFFF"/>
                </a:solidFill>
                <a:effectLst>
                  <a:glow rad="495300">
                    <a:srgbClr val="000000">
                      <a:alpha val="75000"/>
                    </a:srgbClr>
                  </a:glow>
                </a:effectLst>
              </a:rPr>
              <a:t> says: </a:t>
            </a:r>
          </a:p>
          <a:p>
            <a:pPr defTabSz="914400" eaLnBrk="1" fontAlgn="base" hangingPunct="1">
              <a:spcBef>
                <a:spcPct val="0"/>
              </a:spcBef>
              <a:spcAft>
                <a:spcPct val="0"/>
              </a:spcAft>
              <a:defRPr/>
            </a:pPr>
            <a:r>
              <a:rPr lang="mr-IN" altLang="ja-JP" b="1" dirty="0">
                <a:solidFill>
                  <a:srgbClr val="FFFFFF"/>
                </a:solidFill>
                <a:effectLst>
                  <a:glow rad="495300">
                    <a:srgbClr val="000000">
                      <a:alpha val="75000"/>
                    </a:srgbClr>
                  </a:glow>
                </a:effectLst>
              </a:rPr>
              <a:t>"</a:t>
            </a:r>
            <a:r>
              <a:rPr lang="en-US" b="1" dirty="0">
                <a:solidFill>
                  <a:srgbClr val="FFFF00"/>
                </a:solidFill>
                <a:effectLst>
                  <a:glow rad="495300">
                    <a:srgbClr val="000000">
                      <a:alpha val="75000"/>
                    </a:srgbClr>
                  </a:glow>
                </a:effectLst>
              </a:rPr>
              <a:t>Only if the heavens above can be measured </a:t>
            </a:r>
          </a:p>
          <a:p>
            <a:pPr defTabSz="914400" eaLnBrk="1" fontAlgn="base" hangingPunct="1">
              <a:spcBef>
                <a:spcPct val="0"/>
              </a:spcBef>
              <a:spcAft>
                <a:spcPct val="0"/>
              </a:spcAft>
              <a:defRPr/>
            </a:pPr>
            <a:r>
              <a:rPr lang="en-US" b="1" dirty="0">
                <a:solidFill>
                  <a:srgbClr val="FFFF00"/>
                </a:solidFill>
                <a:effectLst>
                  <a:glow rad="495300">
                    <a:srgbClr val="000000">
                      <a:alpha val="75000"/>
                    </a:srgbClr>
                  </a:glow>
                </a:effectLst>
              </a:rPr>
              <a:t>and the foundations of the earth below be searched out </a:t>
            </a:r>
          </a:p>
          <a:p>
            <a:pPr defTabSz="914400" eaLnBrk="1" fontAlgn="base" hangingPunct="1">
              <a:spcBef>
                <a:spcPct val="0"/>
              </a:spcBef>
              <a:spcAft>
                <a:spcPct val="0"/>
              </a:spcAft>
              <a:defRPr/>
            </a:pPr>
            <a:r>
              <a:rPr lang="en-US" b="1" dirty="0">
                <a:solidFill>
                  <a:srgbClr val="FFFFFF"/>
                </a:solidFill>
                <a:effectLst>
                  <a:glow rad="495300">
                    <a:srgbClr val="000000">
                      <a:alpha val="75000"/>
                    </a:srgbClr>
                  </a:glow>
                </a:effectLst>
              </a:rPr>
              <a:t>will I reject all the descendants of Israel </a:t>
            </a:r>
          </a:p>
          <a:p>
            <a:pPr defTabSz="914400" eaLnBrk="1" fontAlgn="base" hangingPunct="1">
              <a:spcBef>
                <a:spcPct val="0"/>
              </a:spcBef>
              <a:spcAft>
                <a:spcPct val="0"/>
              </a:spcAft>
              <a:defRPr/>
            </a:pPr>
            <a:r>
              <a:rPr lang="en-US" b="1" dirty="0">
                <a:solidFill>
                  <a:srgbClr val="FFFFFF"/>
                </a:solidFill>
                <a:effectLst>
                  <a:glow rad="495300">
                    <a:srgbClr val="000000">
                      <a:alpha val="75000"/>
                    </a:srgbClr>
                  </a:glow>
                </a:effectLst>
              </a:rPr>
              <a:t>because of all they have done,</a:t>
            </a:r>
            <a:r>
              <a:rPr lang="mr-IN" altLang="ja-JP" b="1" dirty="0">
                <a:solidFill>
                  <a:srgbClr val="FFFFFF"/>
                </a:solidFill>
                <a:effectLst>
                  <a:glow rad="495300">
                    <a:srgbClr val="000000">
                      <a:alpha val="75000"/>
                    </a:srgbClr>
                  </a:glow>
                </a:effectLst>
              </a:rPr>
              <a:t>"</a:t>
            </a:r>
            <a:r>
              <a:rPr lang="en-US" b="1" dirty="0">
                <a:solidFill>
                  <a:srgbClr val="FFFFFF"/>
                </a:solidFill>
                <a:effectLst>
                  <a:glow rad="495300">
                    <a:srgbClr val="000000">
                      <a:alpha val="75000"/>
                    </a:srgbClr>
                  </a:glow>
                </a:effectLst>
              </a:rPr>
              <a:t> </a:t>
            </a:r>
          </a:p>
          <a:p>
            <a:pPr defTabSz="914400" eaLnBrk="1" fontAlgn="base" hangingPunct="1">
              <a:spcBef>
                <a:spcPct val="0"/>
              </a:spcBef>
              <a:spcAft>
                <a:spcPct val="0"/>
              </a:spcAft>
              <a:defRPr/>
            </a:pPr>
            <a:r>
              <a:rPr lang="en-US" b="1" dirty="0">
                <a:solidFill>
                  <a:srgbClr val="FFFFFF"/>
                </a:solidFill>
                <a:effectLst>
                  <a:glow rad="495300">
                    <a:srgbClr val="000000">
                      <a:alpha val="75000"/>
                    </a:srgbClr>
                  </a:glow>
                </a:effectLst>
              </a:rPr>
              <a:t>declares the L</a:t>
            </a:r>
            <a:r>
              <a:rPr lang="en-US" sz="2000" b="1" dirty="0">
                <a:solidFill>
                  <a:srgbClr val="FFFFFF"/>
                </a:solidFill>
                <a:effectLst>
                  <a:glow rad="495300">
                    <a:srgbClr val="000000">
                      <a:alpha val="75000"/>
                    </a:srgbClr>
                  </a:glow>
                </a:effectLst>
              </a:rPr>
              <a:t>ORD</a:t>
            </a:r>
            <a:r>
              <a:rPr lang="en-US" b="1" dirty="0">
                <a:solidFill>
                  <a:srgbClr val="FFFFFF"/>
                </a:solidFill>
                <a:effectLst>
                  <a:glow rad="495300">
                    <a:srgbClr val="000000">
                      <a:alpha val="75000"/>
                    </a:srgbClr>
                  </a:glow>
                </a:effectLst>
              </a:rPr>
              <a:t> (Jer. 31:35-37 </a:t>
            </a:r>
            <a:r>
              <a:rPr lang="en-US" sz="1800" b="1" dirty="0">
                <a:solidFill>
                  <a:srgbClr val="FFFFFF"/>
                </a:solidFill>
                <a:effectLst>
                  <a:glow rad="495300">
                    <a:srgbClr val="000000">
                      <a:alpha val="75000"/>
                    </a:srgbClr>
                  </a:glow>
                </a:effectLst>
              </a:rPr>
              <a:t>NIV</a:t>
            </a:r>
            <a:r>
              <a:rPr lang="en-US" b="1" dirty="0">
                <a:solidFill>
                  <a:srgbClr val="FFFFFF"/>
                </a:solidFill>
                <a:effectLst>
                  <a:glow rad="495300">
                    <a:srgbClr val="000000">
                      <a:alpha val="75000"/>
                    </a:srgbClr>
                  </a:glow>
                </a:effectLst>
              </a:rPr>
              <a:t>).</a:t>
            </a:r>
          </a:p>
        </p:txBody>
      </p:sp>
    </p:spTree>
    <p:extLst>
      <p:ext uri="{BB962C8B-B14F-4D97-AF65-F5344CB8AC3E}">
        <p14:creationId xmlns:p14="http://schemas.microsoft.com/office/powerpoint/2010/main" val="41573774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40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r>
              <a:rPr lang="en-US" sz="4000" b="1" dirty="0">
                <a:solidFill>
                  <a:prstClr val="white"/>
                </a:solidFill>
                <a:effectLst>
                  <a:glow rad="101600">
                    <a:prstClr val="black">
                      <a:alpha val="99000"/>
                    </a:prstClr>
                  </a:glow>
                </a:effectLst>
                <a:latin typeface="Calibri"/>
              </a:rPr>
              <a:t>The judgment of Jerusalem was </a:t>
            </a:r>
            <a:r>
              <a:rPr lang="en-US" sz="4000" b="1" dirty="0">
                <a:solidFill>
                  <a:srgbClr val="FFFF00"/>
                </a:solidFill>
                <a:effectLst>
                  <a:glow rad="101600">
                    <a:prstClr val="black">
                      <a:alpha val="99000"/>
                    </a:prstClr>
                  </a:glow>
                </a:effectLst>
                <a:latin typeface="Calibri"/>
              </a:rPr>
              <a:t>inevitable</a:t>
            </a:r>
            <a:r>
              <a:rPr lang="en-US" sz="4000" b="1" dirty="0">
                <a:solidFill>
                  <a:prstClr val="white"/>
                </a:solidFill>
                <a:effectLst>
                  <a:glow rad="101600">
                    <a:prstClr val="black">
                      <a:alpha val="99000"/>
                    </a:prstClr>
                  </a:glow>
                </a:effectLst>
                <a:latin typeface="Calibri"/>
              </a:rPr>
              <a:t> due to her refusal to obey the old covenant (1–19), yet after a 70-year captivity (25:11-12) and judgment on the Gentiles, Israel will submit to God</a:t>
            </a:r>
            <a:r>
              <a:rPr lang="mr-IN" sz="4000" b="1" dirty="0">
                <a:solidFill>
                  <a:prstClr val="white"/>
                </a:solidFill>
                <a:effectLst>
                  <a:glow rad="101600">
                    <a:prstClr val="black">
                      <a:alpha val="99000"/>
                    </a:prstClr>
                  </a:glow>
                </a:effectLst>
                <a:latin typeface="Calibri"/>
              </a:rPr>
              <a:t>'</a:t>
            </a:r>
            <a:r>
              <a:rPr lang="en-US" sz="4000" b="1" dirty="0">
                <a:solidFill>
                  <a:prstClr val="white"/>
                </a:solidFill>
                <a:effectLst>
                  <a:glow rad="101600">
                    <a:prstClr val="black">
                      <a:alpha val="99000"/>
                    </a:prstClr>
                  </a:glow>
                </a:effectLst>
                <a:latin typeface="Calibri"/>
              </a:rPr>
              <a:t>s rule under a new covenant (30–33).</a:t>
            </a: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en-US" sz="4800" b="1" kern="0" dirty="0">
                <a:solidFill>
                  <a:srgbClr val="FFFFFF"/>
                </a:solidFill>
                <a:effectLst>
                  <a:glow rad="127000">
                    <a:srgbClr val="000000"/>
                  </a:glow>
                </a:effectLst>
                <a:latin typeface="Arial" charset="0"/>
                <a:ea typeface="ＭＳ Ｐゴシック" charset="0"/>
                <a:cs typeface="ＭＳ Ｐゴシック" charset="0"/>
              </a:rPr>
              <a:t>Jeremiah</a:t>
            </a:r>
          </a:p>
        </p:txBody>
      </p:sp>
    </p:spTree>
    <p:extLst>
      <p:ext uri="{BB962C8B-B14F-4D97-AF65-F5344CB8AC3E}">
        <p14:creationId xmlns:p14="http://schemas.microsoft.com/office/powerpoint/2010/main" val="124372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14"/>
          <p:cNvSpPr>
            <a:spLocks noGrp="1" noChangeArrowheads="1"/>
          </p:cNvSpPr>
          <p:nvPr>
            <p:ph type="title" idx="4294967295"/>
          </p:nvPr>
        </p:nvSpPr>
        <p:spPr>
          <a:xfrm>
            <a:off x="301625" y="228600"/>
            <a:ext cx="8613775" cy="914400"/>
          </a:xfrm>
          <a:solidFill>
            <a:srgbClr val="000090"/>
          </a:solidFill>
        </p:spPr>
        <p:txBody>
          <a:bodyPr/>
          <a:lstStyle/>
          <a:p>
            <a:pPr algn="ctr" eaLnBrk="1" hangingPunct="1"/>
            <a:r>
              <a:rPr lang="en-US" b="1">
                <a:solidFill>
                  <a:srgbClr val="FFFFFF"/>
                </a:solidFill>
                <a:latin typeface="Arial" charset="0"/>
                <a:ea typeface="Osaka" charset="0"/>
                <a:cs typeface="Arial" charset="0"/>
              </a:rPr>
              <a:t>Unique Characteristics</a:t>
            </a:r>
            <a:endParaRPr lang="en-US">
              <a:solidFill>
                <a:srgbClr val="FFFFFF"/>
              </a:solidFill>
              <a:latin typeface="Arial" charset="0"/>
              <a:ea typeface="Osaka" charset="0"/>
              <a:cs typeface="Arial" charset="0"/>
            </a:endParaRPr>
          </a:p>
        </p:txBody>
      </p:sp>
      <p:sp>
        <p:nvSpPr>
          <p:cNvPr id="11275" name="Rectangle 11"/>
          <p:cNvSpPr>
            <a:spLocks noChangeArrowheads="1"/>
          </p:cNvSpPr>
          <p:nvPr/>
        </p:nvSpPr>
        <p:spPr bwMode="auto">
          <a:xfrm>
            <a:off x="685800" y="838200"/>
            <a:ext cx="7772400" cy="838200"/>
          </a:xfrm>
          <a:prstGeom prst="rect">
            <a:avLst/>
          </a:prstGeom>
          <a:noFill/>
          <a:ln w="9525">
            <a:noFill/>
            <a:miter lim="800000"/>
            <a:headEnd/>
            <a:tailEnd/>
          </a:ln>
          <a:effectLst/>
        </p:spPr>
        <p:txBody>
          <a:bodyPr lIns="92075" tIns="46038" rIns="92075" bIns="46038" anchor="ctr"/>
          <a:lstStyle/>
          <a:p>
            <a:pPr algn="ctr" defTabSz="914400" fontAlgn="base">
              <a:spcBef>
                <a:spcPct val="0"/>
              </a:spcBef>
              <a:spcAft>
                <a:spcPct val="0"/>
              </a:spcAft>
              <a:defRPr/>
            </a:pPr>
            <a:endParaRPr lang="en-US" sz="4400" b="1">
              <a:solidFill>
                <a:srgbClr val="FFFFFF"/>
              </a:solidFill>
              <a:effectLst>
                <a:outerShdw blurRad="38100" dist="38100" dir="2700000" algn="tl">
                  <a:srgbClr val="000000"/>
                </a:outerShdw>
              </a:effectLst>
              <a:latin typeface="Arial" pitchFamily="24" charset="0"/>
              <a:ea typeface="Osaka"/>
              <a:cs typeface="Arial" charset="0"/>
            </a:endParaRPr>
          </a:p>
        </p:txBody>
      </p:sp>
      <p:sp>
        <p:nvSpPr>
          <p:cNvPr id="98307" name="Rectangle 12"/>
          <p:cNvSpPr>
            <a:spLocks noChangeArrowheads="1"/>
          </p:cNvSpPr>
          <p:nvPr/>
        </p:nvSpPr>
        <p:spPr bwMode="auto">
          <a:xfrm>
            <a:off x="685800" y="1295400"/>
            <a:ext cx="80010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Symbolic Acts</a:t>
            </a:r>
          </a:p>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Literary Types</a:t>
            </a:r>
          </a:p>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MT versus LXX</a:t>
            </a:r>
          </a:p>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New Covenant</a:t>
            </a:r>
          </a:p>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Logical Arrangement</a:t>
            </a:r>
          </a:p>
        </p:txBody>
      </p:sp>
      <p:sp>
        <p:nvSpPr>
          <p:cNvPr id="98308" name="Text Box 13"/>
          <p:cNvSpPr txBox="1">
            <a:spLocks noChangeArrowheads="1"/>
          </p:cNvSpPr>
          <p:nvPr/>
        </p:nvSpPr>
        <p:spPr bwMode="auto">
          <a:xfrm>
            <a:off x="8502650" y="0"/>
            <a:ext cx="698500"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476</a:t>
            </a:r>
          </a:p>
        </p:txBody>
      </p:sp>
    </p:spTree>
    <p:extLst>
      <p:ext uri="{BB962C8B-B14F-4D97-AF65-F5344CB8AC3E}">
        <p14:creationId xmlns:p14="http://schemas.microsoft.com/office/powerpoint/2010/main" val="25066982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Title 1"/>
          <p:cNvSpPr>
            <a:spLocks noGrp="1"/>
          </p:cNvSpPr>
          <p:nvPr>
            <p:ph type="title"/>
          </p:nvPr>
        </p:nvSpPr>
        <p:spPr/>
        <p:txBody>
          <a:bodyPr/>
          <a:lstStyle/>
          <a:p>
            <a:r>
              <a:rPr lang="en-US" sz="3200" b="1" dirty="0">
                <a:solidFill>
                  <a:schemeClr val="tx1"/>
                </a:solidFill>
                <a:latin typeface="Arial" charset="0"/>
                <a:ea typeface="ＭＳ Ｐゴシック" charset="0"/>
                <a:cs typeface="Arial" charset="0"/>
              </a:rPr>
              <a:t>Structure is Logical not Chronological</a:t>
            </a:r>
          </a:p>
        </p:txBody>
      </p:sp>
      <p:sp>
        <p:nvSpPr>
          <p:cNvPr id="99331" name="Text Box 4"/>
          <p:cNvSpPr txBox="1">
            <a:spLocks noChangeArrowheads="1"/>
          </p:cNvSpPr>
          <p:nvPr/>
        </p:nvSpPr>
        <p:spPr bwMode="auto">
          <a:xfrm>
            <a:off x="8431213" y="0"/>
            <a:ext cx="698500" cy="4619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477</a:t>
            </a:r>
          </a:p>
        </p:txBody>
      </p:sp>
      <p:grpSp>
        <p:nvGrpSpPr>
          <p:cNvPr id="3" name="Group 2">
            <a:extLst>
              <a:ext uri="{FF2B5EF4-FFF2-40B4-BE49-F238E27FC236}">
                <a16:creationId xmlns:a16="http://schemas.microsoft.com/office/drawing/2014/main" id="{038D19D6-C694-4042-8FA3-B36E913822C0}"/>
              </a:ext>
            </a:extLst>
          </p:cNvPr>
          <p:cNvGrpSpPr/>
          <p:nvPr/>
        </p:nvGrpSpPr>
        <p:grpSpPr>
          <a:xfrm>
            <a:off x="0" y="962025"/>
            <a:ext cx="9220200" cy="5794375"/>
            <a:chOff x="0" y="962025"/>
            <a:chExt cx="9220200" cy="5794375"/>
          </a:xfrm>
        </p:grpSpPr>
        <p:pic>
          <p:nvPicPr>
            <p:cNvPr id="99330"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62025"/>
              <a:ext cx="9220200" cy="5794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F507977A-4352-BE47-B0A3-7D73B6B3B436}"/>
                </a:ext>
              </a:extLst>
            </p:cNvPr>
            <p:cNvSpPr/>
            <p:nvPr/>
          </p:nvSpPr>
          <p:spPr>
            <a:xfrm>
              <a:off x="2125362" y="1252151"/>
              <a:ext cx="4415481" cy="45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6B0755D-DB59-604F-87CF-C2F510FAEA53}"/>
                </a:ext>
              </a:extLst>
            </p:cNvPr>
            <p:cNvSpPr/>
            <p:nvPr/>
          </p:nvSpPr>
          <p:spPr>
            <a:xfrm>
              <a:off x="304801" y="2133600"/>
              <a:ext cx="708454" cy="45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B644DE9-3AC5-974A-9E02-1F44EECF03FE}"/>
                </a:ext>
              </a:extLst>
            </p:cNvPr>
            <p:cNvSpPr/>
            <p:nvPr/>
          </p:nvSpPr>
          <p:spPr>
            <a:xfrm>
              <a:off x="255374" y="1293341"/>
              <a:ext cx="708454" cy="453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278C70B-5675-C94C-B563-61967F66F63E}"/>
                </a:ext>
              </a:extLst>
            </p:cNvPr>
            <p:cNvSpPr/>
            <p:nvPr/>
          </p:nvSpPr>
          <p:spPr>
            <a:xfrm>
              <a:off x="181233" y="3212757"/>
              <a:ext cx="832022" cy="131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9991C39-C2FE-F34C-BA33-759932CB8808}"/>
                </a:ext>
              </a:extLst>
            </p:cNvPr>
            <p:cNvSpPr/>
            <p:nvPr/>
          </p:nvSpPr>
          <p:spPr>
            <a:xfrm>
              <a:off x="181233" y="3591698"/>
              <a:ext cx="832022" cy="131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63412CB-2A2E-4140-9DD6-9E8B656D289B}"/>
                </a:ext>
              </a:extLst>
            </p:cNvPr>
            <p:cNvSpPr/>
            <p:nvPr/>
          </p:nvSpPr>
          <p:spPr>
            <a:xfrm>
              <a:off x="181233" y="3945925"/>
              <a:ext cx="832022" cy="131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5906F53-4D5C-3F48-A945-FE737678B082}"/>
                </a:ext>
              </a:extLst>
            </p:cNvPr>
            <p:cNvSpPr/>
            <p:nvPr/>
          </p:nvSpPr>
          <p:spPr>
            <a:xfrm>
              <a:off x="205946" y="4769709"/>
              <a:ext cx="832022" cy="131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5057119-6AC4-2943-9565-4D5227D51135}"/>
                </a:ext>
              </a:extLst>
            </p:cNvPr>
            <p:cNvSpPr/>
            <p:nvPr/>
          </p:nvSpPr>
          <p:spPr>
            <a:xfrm>
              <a:off x="189470" y="4366053"/>
              <a:ext cx="832022" cy="1318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5D2F25D-F265-E945-A412-CB9577B39570}"/>
                </a:ext>
              </a:extLst>
            </p:cNvPr>
            <p:cNvSpPr/>
            <p:nvPr/>
          </p:nvSpPr>
          <p:spPr>
            <a:xfrm>
              <a:off x="7842421" y="1311018"/>
              <a:ext cx="1230528" cy="3804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itle 1">
            <a:extLst>
              <a:ext uri="{FF2B5EF4-FFF2-40B4-BE49-F238E27FC236}">
                <a16:creationId xmlns:a16="http://schemas.microsoft.com/office/drawing/2014/main" id="{C9C8B259-A272-5C44-B08F-BF56818B601D}"/>
              </a:ext>
            </a:extLst>
          </p:cNvPr>
          <p:cNvSpPr txBox="1">
            <a:spLocks/>
          </p:cNvSpPr>
          <p:nvPr/>
        </p:nvSpPr>
        <p:spPr bwMode="auto">
          <a:xfrm>
            <a:off x="1458097" y="1347441"/>
            <a:ext cx="6237074" cy="348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en-US" sz="2400" b="1" dirty="0">
                <a:solidFill>
                  <a:schemeClr val="tx1"/>
                </a:solidFill>
                <a:latin typeface="Arial" charset="0"/>
                <a:ea typeface="ＭＳ Ｐゴシック" charset="0"/>
                <a:cs typeface="Arial" charset="0"/>
              </a:rPr>
              <a:t>The Dating of Jeremiah’s Prophecies</a:t>
            </a:r>
          </a:p>
        </p:txBody>
      </p:sp>
      <p:sp>
        <p:nvSpPr>
          <p:cNvPr id="18" name="Title 1">
            <a:extLst>
              <a:ext uri="{FF2B5EF4-FFF2-40B4-BE49-F238E27FC236}">
                <a16:creationId xmlns:a16="http://schemas.microsoft.com/office/drawing/2014/main" id="{E57005F5-215C-EF43-AFF3-EC8501BF60A6}"/>
              </a:ext>
            </a:extLst>
          </p:cNvPr>
          <p:cNvSpPr txBox="1">
            <a:spLocks/>
          </p:cNvSpPr>
          <p:nvPr/>
        </p:nvSpPr>
        <p:spPr bwMode="auto">
          <a:xfrm>
            <a:off x="181233" y="1346605"/>
            <a:ext cx="856735" cy="249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en-US" sz="1400" b="1" dirty="0">
                <a:solidFill>
                  <a:schemeClr val="tx1"/>
                </a:solidFill>
                <a:latin typeface="Arial" charset="0"/>
                <a:ea typeface="ＭＳ Ｐゴシック" charset="0"/>
                <a:cs typeface="Arial" charset="0"/>
              </a:rPr>
              <a:t>KINGS</a:t>
            </a:r>
          </a:p>
        </p:txBody>
      </p:sp>
      <p:sp>
        <p:nvSpPr>
          <p:cNvPr id="19" name="Title 1">
            <a:extLst>
              <a:ext uri="{FF2B5EF4-FFF2-40B4-BE49-F238E27FC236}">
                <a16:creationId xmlns:a16="http://schemas.microsoft.com/office/drawing/2014/main" id="{A1FDFB9F-7092-6849-AEE6-1B3E73BEE7BF}"/>
              </a:ext>
            </a:extLst>
          </p:cNvPr>
          <p:cNvSpPr txBox="1">
            <a:spLocks/>
          </p:cNvSpPr>
          <p:nvPr/>
        </p:nvSpPr>
        <p:spPr bwMode="auto">
          <a:xfrm>
            <a:off x="7695170" y="1346605"/>
            <a:ext cx="1448830" cy="249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en-US" sz="1400" b="1" dirty="0">
                <a:solidFill>
                  <a:schemeClr val="tx1"/>
                </a:solidFill>
                <a:latin typeface="Arial" charset="0"/>
                <a:ea typeface="ＭＳ Ｐゴシック" charset="0"/>
                <a:cs typeface="Arial" charset="0"/>
              </a:rPr>
              <a:t>EVENTS</a:t>
            </a:r>
          </a:p>
        </p:txBody>
      </p:sp>
      <p:sp>
        <p:nvSpPr>
          <p:cNvPr id="20" name="Title 1">
            <a:extLst>
              <a:ext uri="{FF2B5EF4-FFF2-40B4-BE49-F238E27FC236}">
                <a16:creationId xmlns:a16="http://schemas.microsoft.com/office/drawing/2014/main" id="{48472B05-EE7D-FC43-9015-A04FE9B5141F}"/>
              </a:ext>
            </a:extLst>
          </p:cNvPr>
          <p:cNvSpPr txBox="1">
            <a:spLocks/>
          </p:cNvSpPr>
          <p:nvPr/>
        </p:nvSpPr>
        <p:spPr bwMode="auto">
          <a:xfrm>
            <a:off x="205947" y="2112724"/>
            <a:ext cx="856735" cy="249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en-US" sz="1100" dirty="0">
                <a:solidFill>
                  <a:schemeClr val="tx1"/>
                </a:solidFill>
                <a:latin typeface="Arial" charset="0"/>
                <a:ea typeface="ＭＳ Ｐゴシック" charset="0"/>
                <a:cs typeface="Arial" charset="0"/>
              </a:rPr>
              <a:t>JOSIAH</a:t>
            </a:r>
          </a:p>
        </p:txBody>
      </p:sp>
      <p:sp>
        <p:nvSpPr>
          <p:cNvPr id="21" name="Title 1">
            <a:extLst>
              <a:ext uri="{FF2B5EF4-FFF2-40B4-BE49-F238E27FC236}">
                <a16:creationId xmlns:a16="http://schemas.microsoft.com/office/drawing/2014/main" id="{6540BDDC-F027-F345-A394-8E5C30569AF5}"/>
              </a:ext>
            </a:extLst>
          </p:cNvPr>
          <p:cNvSpPr txBox="1">
            <a:spLocks/>
          </p:cNvSpPr>
          <p:nvPr/>
        </p:nvSpPr>
        <p:spPr bwMode="auto">
          <a:xfrm>
            <a:off x="65905" y="3892097"/>
            <a:ext cx="1062682" cy="249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en-US" sz="1000" dirty="0">
                <a:solidFill>
                  <a:schemeClr val="tx1"/>
                </a:solidFill>
                <a:latin typeface="Arial" charset="0"/>
                <a:ea typeface="ＭＳ Ｐゴシック" charset="0"/>
                <a:cs typeface="Arial" charset="0"/>
              </a:rPr>
              <a:t>JEHOIACHIN</a:t>
            </a:r>
          </a:p>
        </p:txBody>
      </p:sp>
      <p:sp>
        <p:nvSpPr>
          <p:cNvPr id="22" name="Title 1">
            <a:extLst>
              <a:ext uri="{FF2B5EF4-FFF2-40B4-BE49-F238E27FC236}">
                <a16:creationId xmlns:a16="http://schemas.microsoft.com/office/drawing/2014/main" id="{3EB457DC-B2E3-4F43-BAF0-6034B3E10FAD}"/>
              </a:ext>
            </a:extLst>
          </p:cNvPr>
          <p:cNvSpPr txBox="1">
            <a:spLocks/>
          </p:cNvSpPr>
          <p:nvPr/>
        </p:nvSpPr>
        <p:spPr bwMode="auto">
          <a:xfrm>
            <a:off x="74143" y="3125978"/>
            <a:ext cx="1062682" cy="249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en-US" sz="1000" dirty="0">
                <a:solidFill>
                  <a:schemeClr val="tx1"/>
                </a:solidFill>
                <a:latin typeface="Arial" charset="0"/>
                <a:ea typeface="ＭＳ Ｐゴシック" charset="0"/>
                <a:cs typeface="Arial" charset="0"/>
              </a:rPr>
              <a:t>JEHOAHAZ</a:t>
            </a:r>
          </a:p>
        </p:txBody>
      </p:sp>
      <p:sp>
        <p:nvSpPr>
          <p:cNvPr id="23" name="Title 1">
            <a:extLst>
              <a:ext uri="{FF2B5EF4-FFF2-40B4-BE49-F238E27FC236}">
                <a16:creationId xmlns:a16="http://schemas.microsoft.com/office/drawing/2014/main" id="{7AE24893-01C6-4F42-BF40-36F2D2ADAA31}"/>
              </a:ext>
            </a:extLst>
          </p:cNvPr>
          <p:cNvSpPr txBox="1">
            <a:spLocks/>
          </p:cNvSpPr>
          <p:nvPr/>
        </p:nvSpPr>
        <p:spPr bwMode="auto">
          <a:xfrm>
            <a:off x="57668" y="3488442"/>
            <a:ext cx="1062682" cy="249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en-US" sz="1000" dirty="0">
                <a:solidFill>
                  <a:schemeClr val="tx1"/>
                </a:solidFill>
                <a:latin typeface="Arial" charset="0"/>
                <a:ea typeface="ＭＳ Ｐゴシック" charset="0"/>
                <a:cs typeface="Arial" charset="0"/>
              </a:rPr>
              <a:t>JEHOIAKIM</a:t>
            </a:r>
          </a:p>
        </p:txBody>
      </p:sp>
      <p:sp>
        <p:nvSpPr>
          <p:cNvPr id="24" name="Title 1">
            <a:extLst>
              <a:ext uri="{FF2B5EF4-FFF2-40B4-BE49-F238E27FC236}">
                <a16:creationId xmlns:a16="http://schemas.microsoft.com/office/drawing/2014/main" id="{3071ADE5-2B69-DC46-8741-7EE54F97F3EF}"/>
              </a:ext>
            </a:extLst>
          </p:cNvPr>
          <p:cNvSpPr txBox="1">
            <a:spLocks/>
          </p:cNvSpPr>
          <p:nvPr/>
        </p:nvSpPr>
        <p:spPr bwMode="auto">
          <a:xfrm>
            <a:off x="90618" y="4707643"/>
            <a:ext cx="1062682" cy="249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en-US" sz="1000" dirty="0">
                <a:solidFill>
                  <a:schemeClr val="tx1"/>
                </a:solidFill>
                <a:latin typeface="Arial" charset="0"/>
                <a:ea typeface="ＭＳ Ｐゴシック" charset="0"/>
                <a:cs typeface="Arial" charset="0"/>
              </a:rPr>
              <a:t>GEDALIAH</a:t>
            </a:r>
          </a:p>
        </p:txBody>
      </p:sp>
      <p:sp>
        <p:nvSpPr>
          <p:cNvPr id="25" name="Title 1">
            <a:extLst>
              <a:ext uri="{FF2B5EF4-FFF2-40B4-BE49-F238E27FC236}">
                <a16:creationId xmlns:a16="http://schemas.microsoft.com/office/drawing/2014/main" id="{8D286300-9B87-EE4C-9688-49D2FFE79683}"/>
              </a:ext>
            </a:extLst>
          </p:cNvPr>
          <p:cNvSpPr txBox="1">
            <a:spLocks/>
          </p:cNvSpPr>
          <p:nvPr/>
        </p:nvSpPr>
        <p:spPr bwMode="auto">
          <a:xfrm>
            <a:off x="82381" y="4303988"/>
            <a:ext cx="1062682" cy="249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en-US" sz="1000" dirty="0">
                <a:solidFill>
                  <a:schemeClr val="tx1"/>
                </a:solidFill>
                <a:latin typeface="Arial" charset="0"/>
                <a:ea typeface="ＭＳ Ｐゴシック" charset="0"/>
                <a:cs typeface="Arial" charset="0"/>
              </a:rPr>
              <a:t>ZEDEKIAH</a:t>
            </a:r>
          </a:p>
        </p:txBody>
      </p:sp>
      <p:sp>
        <p:nvSpPr>
          <p:cNvPr id="26" name="Title 1">
            <a:extLst>
              <a:ext uri="{FF2B5EF4-FFF2-40B4-BE49-F238E27FC236}">
                <a16:creationId xmlns:a16="http://schemas.microsoft.com/office/drawing/2014/main" id="{44BBC127-B32D-ED40-AC49-BF097008DC96}"/>
              </a:ext>
            </a:extLst>
          </p:cNvPr>
          <p:cNvSpPr txBox="1">
            <a:spLocks/>
          </p:cNvSpPr>
          <p:nvPr/>
        </p:nvSpPr>
        <p:spPr bwMode="auto">
          <a:xfrm>
            <a:off x="7768281" y="3916810"/>
            <a:ext cx="1383957" cy="249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en-US" sz="1050" b="1" dirty="0">
                <a:solidFill>
                  <a:schemeClr val="tx1"/>
                </a:solidFill>
                <a:latin typeface="Arial" charset="0"/>
                <a:ea typeface="ＭＳ Ｐゴシック" charset="0"/>
                <a:cs typeface="Arial" charset="0"/>
              </a:rPr>
              <a:t>Second Deportation</a:t>
            </a:r>
          </a:p>
        </p:txBody>
      </p:sp>
      <p:sp>
        <p:nvSpPr>
          <p:cNvPr id="27" name="Title 1">
            <a:extLst>
              <a:ext uri="{FF2B5EF4-FFF2-40B4-BE49-F238E27FC236}">
                <a16:creationId xmlns:a16="http://schemas.microsoft.com/office/drawing/2014/main" id="{601848D6-2D54-2D4B-B92A-DE7CF151C317}"/>
              </a:ext>
            </a:extLst>
          </p:cNvPr>
          <p:cNvSpPr txBox="1">
            <a:spLocks/>
          </p:cNvSpPr>
          <p:nvPr/>
        </p:nvSpPr>
        <p:spPr bwMode="auto">
          <a:xfrm>
            <a:off x="7768281" y="3026009"/>
            <a:ext cx="1383957" cy="423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defPPr>
              <a:defRPr lang="en-US"/>
            </a:defPPr>
            <a:lvl1pPr algn="ctr" defTabSz="914400" eaLnBrk="0" fontAlgn="base" hangingPunct="0">
              <a:spcBef>
                <a:spcPct val="0"/>
              </a:spcBef>
              <a:spcAft>
                <a:spcPct val="0"/>
              </a:spcAft>
              <a:defRPr sz="1050" b="1">
                <a:latin typeface="Arial" charset="0"/>
                <a:ea typeface="ＭＳ Ｐゴシック" charset="0"/>
                <a:cs typeface="Arial" charset="0"/>
              </a:defRPr>
            </a:lvl1pPr>
            <a:lvl2pPr algn="ctr"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fontAlgn="base">
              <a:spcBef>
                <a:spcPct val="0"/>
              </a:spcBef>
              <a:spcAft>
                <a:spcPct val="0"/>
              </a:spcAft>
              <a:defRPr sz="3300">
                <a:solidFill>
                  <a:srgbClr val="7B9899"/>
                </a:solidFill>
                <a:latin typeface="Georgia" pitchFamily="18" charset="0"/>
              </a:defRPr>
            </a:lvl6pPr>
            <a:lvl7pPr marL="914400" algn="ctr" fontAlgn="base">
              <a:spcBef>
                <a:spcPct val="0"/>
              </a:spcBef>
              <a:spcAft>
                <a:spcPct val="0"/>
              </a:spcAft>
              <a:defRPr sz="3300">
                <a:solidFill>
                  <a:srgbClr val="7B9899"/>
                </a:solidFill>
                <a:latin typeface="Georgia" pitchFamily="18" charset="0"/>
              </a:defRPr>
            </a:lvl7pPr>
            <a:lvl8pPr marL="1371600" algn="ctr" fontAlgn="base">
              <a:spcBef>
                <a:spcPct val="0"/>
              </a:spcBef>
              <a:spcAft>
                <a:spcPct val="0"/>
              </a:spcAft>
              <a:defRPr sz="3300">
                <a:solidFill>
                  <a:srgbClr val="7B9899"/>
                </a:solidFill>
                <a:latin typeface="Georgia" pitchFamily="18" charset="0"/>
              </a:defRPr>
            </a:lvl8pPr>
            <a:lvl9pPr marL="1828800" algn="ctr" fontAlgn="base">
              <a:spcBef>
                <a:spcPct val="0"/>
              </a:spcBef>
              <a:spcAft>
                <a:spcPct val="0"/>
              </a:spcAft>
              <a:defRPr sz="3300">
                <a:solidFill>
                  <a:srgbClr val="7B9899"/>
                </a:solidFill>
                <a:latin typeface="Georgia" pitchFamily="18" charset="0"/>
              </a:defRPr>
            </a:lvl9pPr>
          </a:lstStyle>
          <a:p>
            <a:r>
              <a:rPr lang="en-US" dirty="0"/>
              <a:t>Rise of Nebuchadnezzar</a:t>
            </a:r>
          </a:p>
        </p:txBody>
      </p:sp>
      <p:sp>
        <p:nvSpPr>
          <p:cNvPr id="28" name="Title 1">
            <a:extLst>
              <a:ext uri="{FF2B5EF4-FFF2-40B4-BE49-F238E27FC236}">
                <a16:creationId xmlns:a16="http://schemas.microsoft.com/office/drawing/2014/main" id="{613930E7-0C37-E346-BE8D-DB9459936E25}"/>
              </a:ext>
            </a:extLst>
          </p:cNvPr>
          <p:cNvSpPr txBox="1">
            <a:spLocks/>
          </p:cNvSpPr>
          <p:nvPr/>
        </p:nvSpPr>
        <p:spPr bwMode="auto">
          <a:xfrm>
            <a:off x="7768281" y="3455489"/>
            <a:ext cx="1383957" cy="249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en-US" sz="1050" b="1" dirty="0">
                <a:solidFill>
                  <a:schemeClr val="tx1"/>
                </a:solidFill>
                <a:latin typeface="Arial" charset="0"/>
                <a:ea typeface="ＭＳ Ｐゴシック" charset="0"/>
                <a:cs typeface="Arial" charset="0"/>
              </a:rPr>
              <a:t>First Deportation</a:t>
            </a:r>
          </a:p>
        </p:txBody>
      </p:sp>
      <p:sp>
        <p:nvSpPr>
          <p:cNvPr id="29" name="Title 1">
            <a:extLst>
              <a:ext uri="{FF2B5EF4-FFF2-40B4-BE49-F238E27FC236}">
                <a16:creationId xmlns:a16="http://schemas.microsoft.com/office/drawing/2014/main" id="{1F1B40F0-A8F5-B84A-9235-49223EBA39BB}"/>
              </a:ext>
            </a:extLst>
          </p:cNvPr>
          <p:cNvSpPr txBox="1">
            <a:spLocks/>
          </p:cNvSpPr>
          <p:nvPr/>
        </p:nvSpPr>
        <p:spPr bwMode="auto">
          <a:xfrm>
            <a:off x="7768281" y="4641738"/>
            <a:ext cx="1383957" cy="249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en-US" sz="1050" b="1" dirty="0">
                <a:solidFill>
                  <a:schemeClr val="tx1"/>
                </a:solidFill>
                <a:latin typeface="Arial" charset="0"/>
                <a:ea typeface="ＭＳ Ｐゴシック" charset="0"/>
                <a:cs typeface="Arial" charset="0"/>
              </a:rPr>
              <a:t>Final Deportation</a:t>
            </a:r>
          </a:p>
        </p:txBody>
      </p:sp>
      <p:sp>
        <p:nvSpPr>
          <p:cNvPr id="30" name="Title 1">
            <a:extLst>
              <a:ext uri="{FF2B5EF4-FFF2-40B4-BE49-F238E27FC236}">
                <a16:creationId xmlns:a16="http://schemas.microsoft.com/office/drawing/2014/main" id="{4676D6AB-B20C-F346-BDFF-D220FBBF1A86}"/>
              </a:ext>
            </a:extLst>
          </p:cNvPr>
          <p:cNvSpPr txBox="1">
            <a:spLocks/>
          </p:cNvSpPr>
          <p:nvPr/>
        </p:nvSpPr>
        <p:spPr bwMode="auto">
          <a:xfrm>
            <a:off x="7768281" y="4328701"/>
            <a:ext cx="1383957" cy="249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en-US" sz="1050" b="1" dirty="0">
                <a:solidFill>
                  <a:schemeClr val="tx1"/>
                </a:solidFill>
                <a:latin typeface="Arial" charset="0"/>
                <a:ea typeface="ＭＳ Ｐゴシック" charset="0"/>
                <a:cs typeface="Arial" charset="0"/>
              </a:rPr>
              <a:t>Secret Plot to Rebel</a:t>
            </a:r>
          </a:p>
        </p:txBody>
      </p:sp>
      <p:sp>
        <p:nvSpPr>
          <p:cNvPr id="31" name="Title 1">
            <a:extLst>
              <a:ext uri="{FF2B5EF4-FFF2-40B4-BE49-F238E27FC236}">
                <a16:creationId xmlns:a16="http://schemas.microsoft.com/office/drawing/2014/main" id="{AA60DADE-46D6-CE46-96DD-799C04D85948}"/>
              </a:ext>
            </a:extLst>
          </p:cNvPr>
          <p:cNvSpPr txBox="1">
            <a:spLocks/>
          </p:cNvSpPr>
          <p:nvPr/>
        </p:nvSpPr>
        <p:spPr bwMode="auto">
          <a:xfrm>
            <a:off x="7768281" y="1898539"/>
            <a:ext cx="1383957" cy="3446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rtl="0" eaLnBrk="0" fontAlgn="base" hangingPunct="0">
              <a:spcBef>
                <a:spcPct val="0"/>
              </a:spcBef>
              <a:spcAft>
                <a:spcPct val="0"/>
              </a:spcAft>
              <a:defRPr sz="3300" kern="1200">
                <a:solidFill>
                  <a:srgbClr val="7B9899"/>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2pPr>
            <a:lvl3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3pPr>
            <a:lvl4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4pPr>
            <a:lvl5pPr algn="ctr" rtl="0" eaLnBrk="0" fontAlgn="base" hangingPunct="0">
              <a:spcBef>
                <a:spcPct val="0"/>
              </a:spcBef>
              <a:spcAft>
                <a:spcPct val="0"/>
              </a:spcAft>
              <a:defRPr sz="3300">
                <a:solidFill>
                  <a:srgbClr val="7B9899"/>
                </a:solidFill>
                <a:latin typeface="Georgia" pitchFamily="18" charset="0"/>
                <a:ea typeface="ＭＳ Ｐゴシック" pitchFamily="-107" charset="-128"/>
                <a:cs typeface="ＭＳ Ｐゴシック" pitchFamily="-107" charset="-128"/>
              </a:defRPr>
            </a:lvl5pPr>
            <a:lvl6pPr marL="457200" algn="ctr" rtl="0" fontAlgn="base">
              <a:spcBef>
                <a:spcPct val="0"/>
              </a:spcBef>
              <a:spcAft>
                <a:spcPct val="0"/>
              </a:spcAft>
              <a:defRPr sz="3300">
                <a:solidFill>
                  <a:srgbClr val="7B9899"/>
                </a:solidFill>
                <a:latin typeface="Georgia" pitchFamily="18" charset="0"/>
              </a:defRPr>
            </a:lvl6pPr>
            <a:lvl7pPr marL="914400" algn="ctr" rtl="0" fontAlgn="base">
              <a:spcBef>
                <a:spcPct val="0"/>
              </a:spcBef>
              <a:spcAft>
                <a:spcPct val="0"/>
              </a:spcAft>
              <a:defRPr sz="3300">
                <a:solidFill>
                  <a:srgbClr val="7B9899"/>
                </a:solidFill>
                <a:latin typeface="Georgia" pitchFamily="18" charset="0"/>
              </a:defRPr>
            </a:lvl7pPr>
            <a:lvl8pPr marL="1371600" algn="ctr" rtl="0" fontAlgn="base">
              <a:spcBef>
                <a:spcPct val="0"/>
              </a:spcBef>
              <a:spcAft>
                <a:spcPct val="0"/>
              </a:spcAft>
              <a:defRPr sz="3300">
                <a:solidFill>
                  <a:srgbClr val="7B9899"/>
                </a:solidFill>
                <a:latin typeface="Georgia" pitchFamily="18" charset="0"/>
              </a:defRPr>
            </a:lvl8pPr>
            <a:lvl9pPr marL="1828800" algn="ctr" rtl="0" fontAlgn="base">
              <a:spcBef>
                <a:spcPct val="0"/>
              </a:spcBef>
              <a:spcAft>
                <a:spcPct val="0"/>
              </a:spcAft>
              <a:defRPr sz="3300">
                <a:solidFill>
                  <a:srgbClr val="7B9899"/>
                </a:solidFill>
                <a:latin typeface="Georgia" pitchFamily="18" charset="0"/>
              </a:defRPr>
            </a:lvl9pPr>
          </a:lstStyle>
          <a:p>
            <a:pPr defTabSz="914400"/>
            <a:r>
              <a:rPr lang="en-US" sz="1050" b="1" dirty="0">
                <a:solidFill>
                  <a:schemeClr val="tx1"/>
                </a:solidFill>
                <a:latin typeface="Arial" charset="0"/>
                <a:ea typeface="ＭＳ Ｐゴシック" charset="0"/>
                <a:cs typeface="Arial" charset="0"/>
              </a:rPr>
              <a:t>Josiah’s </a:t>
            </a:r>
            <a:br>
              <a:rPr lang="en-US" sz="1050" b="1" dirty="0">
                <a:solidFill>
                  <a:schemeClr val="tx1"/>
                </a:solidFill>
                <a:latin typeface="Arial" charset="0"/>
                <a:ea typeface="ＭＳ Ｐゴシック" charset="0"/>
                <a:cs typeface="Arial" charset="0"/>
              </a:rPr>
            </a:br>
            <a:r>
              <a:rPr lang="en-US" sz="1050" b="1" dirty="0">
                <a:solidFill>
                  <a:schemeClr val="tx1"/>
                </a:solidFill>
                <a:latin typeface="Arial" charset="0"/>
                <a:ea typeface="ＭＳ Ｐゴシック" charset="0"/>
                <a:cs typeface="Arial" charset="0"/>
              </a:rPr>
              <a:t>Reforms</a:t>
            </a:r>
          </a:p>
        </p:txBody>
      </p:sp>
    </p:spTree>
    <p:extLst>
      <p:ext uri="{BB962C8B-B14F-4D97-AF65-F5344CB8AC3E}">
        <p14:creationId xmlns:p14="http://schemas.microsoft.com/office/powerpoint/2010/main" val="23643277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14"/>
          <p:cNvSpPr>
            <a:spLocks noGrp="1" noChangeArrowheads="1"/>
          </p:cNvSpPr>
          <p:nvPr>
            <p:ph type="title" idx="4294967295"/>
          </p:nvPr>
        </p:nvSpPr>
        <p:spPr>
          <a:xfrm>
            <a:off x="301625" y="228600"/>
            <a:ext cx="8613775" cy="914400"/>
          </a:xfrm>
          <a:solidFill>
            <a:srgbClr val="000090"/>
          </a:solidFill>
        </p:spPr>
        <p:txBody>
          <a:bodyPr/>
          <a:lstStyle/>
          <a:p>
            <a:pPr algn="ctr" eaLnBrk="1" hangingPunct="1"/>
            <a:r>
              <a:rPr lang="en-US" b="1">
                <a:solidFill>
                  <a:srgbClr val="FFFFFF"/>
                </a:solidFill>
                <a:latin typeface="Arial" charset="0"/>
                <a:ea typeface="Osaka" charset="0"/>
                <a:cs typeface="Arial" charset="0"/>
              </a:rPr>
              <a:t>Unique Characteristics</a:t>
            </a:r>
            <a:endParaRPr lang="en-US">
              <a:solidFill>
                <a:srgbClr val="FFFFFF"/>
              </a:solidFill>
              <a:latin typeface="Arial" charset="0"/>
              <a:ea typeface="Osaka" charset="0"/>
              <a:cs typeface="Arial" charset="0"/>
            </a:endParaRPr>
          </a:p>
        </p:txBody>
      </p:sp>
      <p:sp>
        <p:nvSpPr>
          <p:cNvPr id="11275" name="Rectangle 11"/>
          <p:cNvSpPr>
            <a:spLocks noChangeArrowheads="1"/>
          </p:cNvSpPr>
          <p:nvPr/>
        </p:nvSpPr>
        <p:spPr bwMode="auto">
          <a:xfrm>
            <a:off x="685800" y="838200"/>
            <a:ext cx="7772400" cy="838200"/>
          </a:xfrm>
          <a:prstGeom prst="rect">
            <a:avLst/>
          </a:prstGeom>
          <a:noFill/>
          <a:ln w="9525">
            <a:noFill/>
            <a:miter lim="800000"/>
            <a:headEnd/>
            <a:tailEnd/>
          </a:ln>
          <a:effectLst/>
        </p:spPr>
        <p:txBody>
          <a:bodyPr lIns="92075" tIns="46038" rIns="92075" bIns="46038" anchor="ctr"/>
          <a:lstStyle/>
          <a:p>
            <a:pPr algn="ctr" defTabSz="914400" fontAlgn="base">
              <a:spcBef>
                <a:spcPct val="0"/>
              </a:spcBef>
              <a:spcAft>
                <a:spcPct val="0"/>
              </a:spcAft>
              <a:defRPr/>
            </a:pPr>
            <a:endParaRPr lang="en-US" sz="4400" b="1">
              <a:solidFill>
                <a:srgbClr val="FFFFFF"/>
              </a:solidFill>
              <a:effectLst>
                <a:outerShdw blurRad="38100" dist="38100" dir="2700000" algn="tl">
                  <a:srgbClr val="000000"/>
                </a:outerShdw>
              </a:effectLst>
              <a:latin typeface="Arial" pitchFamily="24" charset="0"/>
              <a:ea typeface="Osaka"/>
              <a:cs typeface="Arial" charset="0"/>
            </a:endParaRPr>
          </a:p>
        </p:txBody>
      </p:sp>
      <p:sp>
        <p:nvSpPr>
          <p:cNvPr id="101379" name="Rectangle 12"/>
          <p:cNvSpPr>
            <a:spLocks noChangeArrowheads="1"/>
          </p:cNvSpPr>
          <p:nvPr/>
        </p:nvSpPr>
        <p:spPr bwMode="auto">
          <a:xfrm>
            <a:off x="685800" y="1295400"/>
            <a:ext cx="80010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Symbolic Acts</a:t>
            </a:r>
          </a:p>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Literary Types</a:t>
            </a:r>
          </a:p>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MT versus LXX</a:t>
            </a:r>
          </a:p>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New Covenant</a:t>
            </a:r>
          </a:p>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Logical Arrangement</a:t>
            </a:r>
          </a:p>
          <a:p>
            <a:pPr marL="457200" indent="-457200" defTabSz="914400" fontAlgn="base">
              <a:spcBef>
                <a:spcPct val="20000"/>
              </a:spcBef>
              <a:spcAft>
                <a:spcPct val="0"/>
              </a:spcAft>
              <a:buClr>
                <a:srgbClr val="99CC00"/>
              </a:buClr>
              <a:buSzPct val="80000"/>
              <a:buFont typeface="Times" charset="0"/>
              <a:buAutoNum type="alphaUcPeriod"/>
            </a:pPr>
            <a:r>
              <a:rPr lang="en-US" sz="3200" b="1">
                <a:solidFill>
                  <a:srgbClr val="FFFFFF"/>
                </a:solidFill>
                <a:latin typeface="Arial" charset="0"/>
                <a:ea typeface="ＭＳ Ｐゴシック" charset="0"/>
                <a:cs typeface="ＭＳ Ｐゴシック" charset="0"/>
              </a:rPr>
              <a:t>70-year Prophecy</a:t>
            </a:r>
          </a:p>
        </p:txBody>
      </p:sp>
      <p:sp>
        <p:nvSpPr>
          <p:cNvPr id="101380" name="Text Box 13"/>
          <p:cNvSpPr txBox="1">
            <a:spLocks noChangeArrowheads="1"/>
          </p:cNvSpPr>
          <p:nvPr/>
        </p:nvSpPr>
        <p:spPr bwMode="auto">
          <a:xfrm>
            <a:off x="8502650" y="0"/>
            <a:ext cx="698500"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476</a:t>
            </a:r>
          </a:p>
        </p:txBody>
      </p:sp>
    </p:spTree>
    <p:extLst>
      <p:ext uri="{BB962C8B-B14F-4D97-AF65-F5344CB8AC3E}">
        <p14:creationId xmlns:p14="http://schemas.microsoft.com/office/powerpoint/2010/main" val="28749286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59778" name="Rectangle 15"/>
          <p:cNvSpPr>
            <a:spLocks noGrp="1" noChangeArrowheads="1"/>
          </p:cNvSpPr>
          <p:nvPr>
            <p:ph type="ctrTitle"/>
          </p:nvPr>
        </p:nvSpPr>
        <p:spPr>
          <a:xfrm>
            <a:off x="63500" y="-35718"/>
            <a:ext cx="9017000" cy="1066800"/>
          </a:xfrm>
          <a:noFill/>
        </p:spPr>
        <p:txBody>
          <a:bodyPr/>
          <a:lstStyle/>
          <a:p>
            <a:pPr eaLnBrk="1" hangingPunct="1"/>
            <a:r>
              <a:rPr kumimoji="0" lang="en-US" sz="4800" b="1" dirty="0">
                <a:solidFill>
                  <a:schemeClr val="tx1"/>
                </a:solidFill>
                <a:latin typeface="Arial" charset="0"/>
                <a:ea typeface="Osaka" charset="0"/>
                <a:cs typeface="Arial" charset="0"/>
              </a:rPr>
              <a:t>Two 70-Year Exiles</a:t>
            </a:r>
          </a:p>
        </p:txBody>
      </p:sp>
      <p:sp>
        <p:nvSpPr>
          <p:cNvPr id="459779" name="Rectangle 2"/>
          <p:cNvSpPr>
            <a:spLocks noChangeArrowheads="1"/>
          </p:cNvSpPr>
          <p:nvPr/>
        </p:nvSpPr>
        <p:spPr bwMode="auto">
          <a:xfrm>
            <a:off x="5638800" y="2590800"/>
            <a:ext cx="3581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Osaka" charset="0"/>
              <a:cs typeface="Osaka" charset="0"/>
            </a:endParaRPr>
          </a:p>
        </p:txBody>
      </p:sp>
      <p:sp>
        <p:nvSpPr>
          <p:cNvPr id="459780" name="Rectangle 3"/>
          <p:cNvSpPr>
            <a:spLocks noChangeArrowheads="1"/>
          </p:cNvSpPr>
          <p:nvPr/>
        </p:nvSpPr>
        <p:spPr bwMode="auto">
          <a:xfrm>
            <a:off x="0" y="2590800"/>
            <a:ext cx="2590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charset="0"/>
              <a:ea typeface="Osaka" charset="0"/>
              <a:cs typeface="Osaka" charset="0"/>
            </a:endParaRPr>
          </a:p>
        </p:txBody>
      </p:sp>
      <p:sp>
        <p:nvSpPr>
          <p:cNvPr id="459781" name="Text Box 4"/>
          <p:cNvSpPr txBox="1">
            <a:spLocks noChangeArrowheads="1"/>
          </p:cNvSpPr>
          <p:nvPr/>
        </p:nvSpPr>
        <p:spPr bwMode="auto">
          <a:xfrm>
            <a:off x="8382000" y="7620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Osaka" charset="0"/>
                <a:cs typeface="Osaka" charset="0"/>
              </a:rPr>
              <a:t>560</a:t>
            </a:r>
          </a:p>
        </p:txBody>
      </p:sp>
      <p:sp>
        <p:nvSpPr>
          <p:cNvPr id="14341" name="Rectangle 5"/>
          <p:cNvSpPr>
            <a:spLocks noChangeArrowheads="1"/>
          </p:cNvSpPr>
          <p:nvPr/>
        </p:nvSpPr>
        <p:spPr bwMode="auto">
          <a:xfrm>
            <a:off x="2133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586</a:t>
            </a:r>
          </a:p>
        </p:txBody>
      </p:sp>
      <p:sp>
        <p:nvSpPr>
          <p:cNvPr id="14343" name="Rectangle 7"/>
          <p:cNvSpPr>
            <a:spLocks noChangeArrowheads="1"/>
          </p:cNvSpPr>
          <p:nvPr/>
        </p:nvSpPr>
        <p:spPr bwMode="auto">
          <a:xfrm>
            <a:off x="1317812" y="1371601"/>
            <a:ext cx="4854388" cy="457200"/>
          </a:xfrm>
          <a:prstGeom prst="rect">
            <a:avLst/>
          </a:prstGeom>
          <a:noFill/>
          <a:ln w="9525">
            <a:noFill/>
            <a:miter lim="800000"/>
            <a:headEnd/>
            <a:tailEnd/>
          </a:ln>
          <a:effectLst>
            <a:outerShdw blurRad="63500" dist="35921" dir="2700000" algn="ctr" rotWithShape="0">
              <a:schemeClr val="bg1">
                <a:alpha val="74998"/>
              </a:schemeClr>
            </a:outerShdw>
          </a:effectLst>
        </p:spPr>
        <p:txBody>
          <a:bodyPr anchor="ct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3200" b="1" i="0" u="none" strike="noStrike" kern="1200" cap="none" spc="0" normalizeH="0" baseline="0" noProof="0" dirty="0">
                <a:ln>
                  <a:noFill/>
                </a:ln>
                <a:solidFill>
                  <a:srgbClr val="FFFFFF"/>
                </a:solidFill>
                <a:effectLst/>
                <a:uLnTx/>
                <a:uFillTx/>
                <a:latin typeface="Arial"/>
                <a:ea typeface="Osaka"/>
                <a:cs typeface="Arial"/>
              </a:rPr>
              <a:t>People Exile</a:t>
            </a:r>
          </a:p>
        </p:txBody>
      </p:sp>
      <p:sp>
        <p:nvSpPr>
          <p:cNvPr id="14344" name="Rectangle 8"/>
          <p:cNvSpPr>
            <a:spLocks noChangeArrowheads="1"/>
          </p:cNvSpPr>
          <p:nvPr/>
        </p:nvSpPr>
        <p:spPr bwMode="auto">
          <a:xfrm>
            <a:off x="2590800" y="2971800"/>
            <a:ext cx="5410200" cy="761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3200" b="1" i="0" u="none" strike="noStrike" kern="1200" cap="none" spc="0" normalizeH="0" baseline="0" noProof="0" dirty="0">
                <a:ln>
                  <a:noFill/>
                </a:ln>
                <a:solidFill>
                  <a:srgbClr val="FFFF00"/>
                </a:solidFill>
                <a:effectLst/>
                <a:uLnTx/>
                <a:uFillTx/>
                <a:latin typeface="Arial" charset="0"/>
                <a:ea typeface="Osaka" charset="0"/>
                <a:cs typeface="Osaka" charset="0"/>
              </a:rPr>
              <a:t>Temple Exile</a:t>
            </a:r>
          </a:p>
        </p:txBody>
      </p:sp>
      <p:sp>
        <p:nvSpPr>
          <p:cNvPr id="14345" name="Rectangle 9"/>
          <p:cNvSpPr>
            <a:spLocks noChangeArrowheads="1"/>
          </p:cNvSpPr>
          <p:nvPr/>
        </p:nvSpPr>
        <p:spPr bwMode="auto">
          <a:xfrm>
            <a:off x="5181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539</a:t>
            </a:r>
          </a:p>
        </p:txBody>
      </p:sp>
      <p:sp>
        <p:nvSpPr>
          <p:cNvPr id="14346" name="Rectangle 10"/>
          <p:cNvSpPr>
            <a:spLocks noChangeArrowheads="1"/>
          </p:cNvSpPr>
          <p:nvPr/>
        </p:nvSpPr>
        <p:spPr bwMode="auto">
          <a:xfrm>
            <a:off x="58674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536</a:t>
            </a:r>
          </a:p>
        </p:txBody>
      </p:sp>
      <p:sp>
        <p:nvSpPr>
          <p:cNvPr id="14347" name="Rectangle 11"/>
          <p:cNvSpPr>
            <a:spLocks noChangeArrowheads="1"/>
          </p:cNvSpPr>
          <p:nvPr/>
        </p:nvSpPr>
        <p:spPr bwMode="auto">
          <a:xfrm>
            <a:off x="74676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516</a:t>
            </a:r>
          </a:p>
        </p:txBody>
      </p:sp>
      <p:sp>
        <p:nvSpPr>
          <p:cNvPr id="14348" name="Rectangle 12"/>
          <p:cNvSpPr>
            <a:spLocks noChangeArrowheads="1"/>
          </p:cNvSpPr>
          <p:nvPr/>
        </p:nvSpPr>
        <p:spPr bwMode="auto">
          <a:xfrm>
            <a:off x="533400" y="20574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00"/>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Osaka" charset="0"/>
                <a:cs typeface="Osaka" charset="0"/>
              </a:rPr>
              <a:t>605</a:t>
            </a:r>
          </a:p>
        </p:txBody>
      </p:sp>
      <p:sp>
        <p:nvSpPr>
          <p:cNvPr id="14349" name="Line 13"/>
          <p:cNvSpPr>
            <a:spLocks noChangeShapeType="1"/>
          </p:cNvSpPr>
          <p:nvPr/>
        </p:nvSpPr>
        <p:spPr bwMode="auto">
          <a:xfrm>
            <a:off x="990600" y="1981200"/>
            <a:ext cx="5410200" cy="0"/>
          </a:xfrm>
          <a:prstGeom prst="line">
            <a:avLst/>
          </a:prstGeom>
          <a:noFill/>
          <a:ln w="76200">
            <a:solidFill>
              <a:schemeClr val="tx1"/>
            </a:solidFill>
            <a:round/>
            <a:headEnd type="triangle" w="med" len="med"/>
            <a:tailEnd type="triangle" w="med" len="med"/>
          </a:ln>
          <a:effectLst>
            <a:outerShdw blurRad="63500" dist="35921" dir="2700000" algn="ctr" rotWithShape="0">
              <a:schemeClr val="bg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Osaka"/>
              <a:cs typeface="Arial"/>
            </a:endParaRPr>
          </a:p>
        </p:txBody>
      </p:sp>
      <p:sp>
        <p:nvSpPr>
          <p:cNvPr id="14350" name="Line 14"/>
          <p:cNvSpPr>
            <a:spLocks noChangeShapeType="1"/>
          </p:cNvSpPr>
          <p:nvPr/>
        </p:nvSpPr>
        <p:spPr bwMode="auto">
          <a:xfrm>
            <a:off x="2590800" y="3048000"/>
            <a:ext cx="5410200" cy="0"/>
          </a:xfrm>
          <a:prstGeom prst="line">
            <a:avLst/>
          </a:prstGeom>
          <a:noFill/>
          <a:ln w="76200">
            <a:solidFill>
              <a:srgbClr val="FFFF00"/>
            </a:solidFill>
            <a:round/>
            <a:headEnd type="triangle" w="med" len="med"/>
            <a:tailEnd type="triangle" w="med" len="med"/>
          </a:ln>
          <a:extLst>
            <a:ext uri="{909E8E84-426E-40dd-AFC4-6F175D3DCCD1}">
              <a14:hiddenFill xmlns=""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6" name="Rectangle 7"/>
          <p:cNvSpPr>
            <a:spLocks noChangeArrowheads="1"/>
          </p:cNvSpPr>
          <p:nvPr/>
        </p:nvSpPr>
        <p:spPr bwMode="auto">
          <a:xfrm>
            <a:off x="-76200" y="4114800"/>
            <a:ext cx="9296400" cy="2743200"/>
          </a:xfrm>
          <a:prstGeom prst="rect">
            <a:avLst/>
          </a:prstGeom>
          <a:noFill/>
          <a:ln w="9525">
            <a:noFill/>
            <a:miter lim="800000"/>
            <a:headEnd/>
            <a:tailEnd/>
          </a:ln>
          <a:effectLst>
            <a:outerShdw blurRad="63500" dist="35921" dir="2700000" algn="ctr" rotWithShape="0">
              <a:schemeClr val="bg1">
                <a:alpha val="74998"/>
              </a:schemeClr>
            </a:outerShdw>
          </a:effec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This entire land will become a desolate wasteland. Israel and her neighboring lands will serve the king of Babylon for </a:t>
            </a:r>
            <a:r>
              <a:rPr kumimoji="0" lang="en-US" sz="2400" b="1" i="0" u="none" strike="noStrike" kern="1200" cap="none" spc="0" normalizeH="0" baseline="0" noProof="0" dirty="0">
                <a:ln>
                  <a:noFill/>
                </a:ln>
                <a:solidFill>
                  <a:srgbClr val="FFFF00"/>
                </a:solidFill>
                <a:effectLst/>
                <a:uLnTx/>
                <a:uFillTx/>
                <a:latin typeface="Arial"/>
                <a:ea typeface="Osaka"/>
                <a:cs typeface="Arial"/>
              </a:rPr>
              <a:t>seventy years</a:t>
            </a:r>
            <a:r>
              <a:rPr kumimoji="0" lang="en-US" sz="2400" b="1" i="0" u="none" strike="noStrike" kern="1200" cap="none" spc="0" normalizeH="0" baseline="0" noProof="0" dirty="0">
                <a:ln>
                  <a:noFill/>
                </a:ln>
                <a:solidFill>
                  <a:srgbClr val="FFFFFF"/>
                </a:solidFill>
                <a:effectLst/>
                <a:uLnTx/>
                <a:uFillTx/>
                <a:latin typeface="Arial"/>
                <a:ea typeface="Osaka"/>
                <a:cs typeface="Arial"/>
              </a:rPr>
              <a:t>. </a:t>
            </a:r>
            <a:r>
              <a:rPr kumimoji="0" lang="en-US" sz="2400" b="1" i="0" u="none" strike="noStrike" kern="1200" cap="none" spc="0" normalizeH="0" baseline="30000" noProof="0" dirty="0">
                <a:ln>
                  <a:noFill/>
                </a:ln>
                <a:solidFill>
                  <a:srgbClr val="FFFFFF"/>
                </a:solidFill>
                <a:effectLst/>
                <a:uLnTx/>
                <a:uFillTx/>
                <a:latin typeface="Arial"/>
                <a:ea typeface="Osaka"/>
                <a:cs typeface="Arial"/>
              </a:rPr>
              <a:t>12</a:t>
            </a:r>
            <a:r>
              <a:rPr kumimoji="0" lang="en-US" sz="2400" b="1" i="0" u="none" strike="noStrike" kern="1200" cap="none" spc="0" normalizeH="0" baseline="0" noProof="0" dirty="0">
                <a:ln>
                  <a:noFill/>
                </a:ln>
                <a:solidFill>
                  <a:srgbClr val="FFFFFF"/>
                </a:solidFill>
                <a:effectLst/>
                <a:uLnTx/>
                <a:uFillTx/>
                <a:latin typeface="Arial"/>
                <a:ea typeface="Osaka"/>
                <a:cs typeface="Arial"/>
              </a:rPr>
              <a:t>Then, after the </a:t>
            </a:r>
            <a:r>
              <a:rPr kumimoji="0" lang="en-US" sz="2400" b="1" i="0" u="none" strike="noStrike" kern="1200" cap="none" spc="0" normalizeH="0" baseline="0" noProof="0" dirty="0">
                <a:ln>
                  <a:noFill/>
                </a:ln>
                <a:solidFill>
                  <a:srgbClr val="FFFF00"/>
                </a:solidFill>
                <a:effectLst/>
                <a:uLnTx/>
                <a:uFillTx/>
                <a:latin typeface="Arial"/>
                <a:ea typeface="Osaka"/>
                <a:cs typeface="Arial"/>
              </a:rPr>
              <a:t>seventy years</a:t>
            </a:r>
            <a:r>
              <a:rPr kumimoji="0" lang="en-US" sz="2400" b="1" i="0" u="none" strike="noStrike" kern="1200" cap="none" spc="0" normalizeH="0" baseline="0" noProof="0" dirty="0">
                <a:ln>
                  <a:noFill/>
                </a:ln>
                <a:solidFill>
                  <a:srgbClr val="FFFFFF"/>
                </a:solidFill>
                <a:effectLst/>
                <a:uLnTx/>
                <a:uFillTx/>
                <a:latin typeface="Arial"/>
                <a:ea typeface="Osaka"/>
                <a:cs typeface="Arial"/>
              </a:rPr>
              <a:t> of captivity are over, I will punish the king of Babylon and his people for their sins,</a:t>
            </a:r>
            <a:r>
              <a:rPr kumimoji="0" lang="ru-RU" sz="2400" b="1" i="0" u="none" strike="noStrike" kern="1200" cap="none" spc="0" normalizeH="0" baseline="0" noProof="0" dirty="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 says the Lord.  I will make the country of the Babylonians a wasteland forever</a:t>
            </a:r>
            <a:r>
              <a:rPr kumimoji="0" lang="ru-RU" sz="2400" b="1" i="0" u="none" strike="noStrike" kern="1200" cap="none" spc="0" normalizeH="0" baseline="0" noProof="0" dirty="0">
                <a:ln>
                  <a:noFill/>
                </a:ln>
                <a:solidFill>
                  <a:srgbClr val="FFFFFF"/>
                </a:solidFill>
                <a:effectLst/>
                <a:uLnTx/>
                <a:uFillTx/>
                <a:latin typeface="Arial"/>
                <a:ea typeface="Osaka"/>
                <a:cs typeface="Arial"/>
              </a:rPr>
              <a:t>"</a:t>
            </a:r>
            <a:r>
              <a:rPr kumimoji="0" lang="en-US" sz="2400" b="1" i="0" u="none" strike="noStrike" kern="1200" cap="none" spc="0" normalizeH="0" baseline="0" noProof="0" dirty="0">
                <a:ln>
                  <a:noFill/>
                </a:ln>
                <a:solidFill>
                  <a:srgbClr val="FFFFFF"/>
                </a:solidFill>
                <a:effectLst/>
                <a:uLnTx/>
                <a:uFillTx/>
                <a:latin typeface="Arial"/>
                <a:ea typeface="Osaka"/>
                <a:cs typeface="Arial"/>
              </a:rPr>
              <a:t> </a:t>
            </a:r>
            <a:br>
              <a:rPr kumimoji="0" lang="en-US" sz="2400" b="1" i="0" u="none" strike="noStrike" kern="1200" cap="none" spc="0" normalizeH="0" baseline="0" noProof="0" dirty="0">
                <a:ln>
                  <a:noFill/>
                </a:ln>
                <a:solidFill>
                  <a:srgbClr val="FFFFFF"/>
                </a:solidFill>
                <a:effectLst/>
                <a:uLnTx/>
                <a:uFillTx/>
                <a:latin typeface="Arial"/>
                <a:ea typeface="Osaka"/>
                <a:cs typeface="Arial"/>
              </a:rPr>
            </a:br>
            <a:r>
              <a:rPr kumimoji="0" lang="en-US" sz="2400" b="1" i="0" u="none" strike="noStrike" kern="1200" cap="none" spc="0" normalizeH="0" baseline="0" noProof="0" dirty="0">
                <a:ln>
                  <a:noFill/>
                </a:ln>
                <a:solidFill>
                  <a:srgbClr val="FFFFFF"/>
                </a:solidFill>
                <a:effectLst/>
                <a:uLnTx/>
                <a:uFillTx/>
                <a:latin typeface="Arial"/>
                <a:ea typeface="Osaka"/>
                <a:cs typeface="Arial"/>
              </a:rPr>
              <a:t>(Jer. 25:11-12).</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48"/>
                                        </p:tgtEl>
                                        <p:attrNameLst>
                                          <p:attrName>style.visibility</p:attrName>
                                        </p:attrNameLst>
                                      </p:cBhvr>
                                      <p:to>
                                        <p:strVal val="visible"/>
                                      </p:to>
                                    </p:set>
                                    <p:anim calcmode="lin" valueType="num">
                                      <p:cBhvr additive="base">
                                        <p:cTn id="7" dur="500" fill="hold"/>
                                        <p:tgtEl>
                                          <p:spTgt spid="14348"/>
                                        </p:tgtEl>
                                        <p:attrNameLst>
                                          <p:attrName>ppt_x</p:attrName>
                                        </p:attrNameLst>
                                      </p:cBhvr>
                                      <p:tavLst>
                                        <p:tav tm="0">
                                          <p:val>
                                            <p:strVal val="0-#ppt_w/2"/>
                                          </p:val>
                                        </p:tav>
                                        <p:tav tm="100000">
                                          <p:val>
                                            <p:strVal val="#ppt_x"/>
                                          </p:val>
                                        </p:tav>
                                      </p:tavLst>
                                    </p:anim>
                                    <p:anim calcmode="lin" valueType="num">
                                      <p:cBhvr additive="base">
                                        <p:cTn id="8" dur="500" fill="hold"/>
                                        <p:tgtEl>
                                          <p:spTgt spid="1434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additive="base">
                                        <p:cTn id="13" dur="500" fill="hold"/>
                                        <p:tgtEl>
                                          <p:spTgt spid="14341"/>
                                        </p:tgtEl>
                                        <p:attrNameLst>
                                          <p:attrName>ppt_x</p:attrName>
                                        </p:attrNameLst>
                                      </p:cBhvr>
                                      <p:tavLst>
                                        <p:tav tm="0">
                                          <p:val>
                                            <p:strVal val="0-#ppt_w/2"/>
                                          </p:val>
                                        </p:tav>
                                        <p:tav tm="100000">
                                          <p:val>
                                            <p:strVal val="#ppt_x"/>
                                          </p:val>
                                        </p:tav>
                                      </p:tavLst>
                                    </p:anim>
                                    <p:anim calcmode="lin" valueType="num">
                                      <p:cBhvr additive="base">
                                        <p:cTn id="14"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45"/>
                                        </p:tgtEl>
                                        <p:attrNameLst>
                                          <p:attrName>style.visibility</p:attrName>
                                        </p:attrNameLst>
                                      </p:cBhvr>
                                      <p:to>
                                        <p:strVal val="visible"/>
                                      </p:to>
                                    </p:set>
                                    <p:anim calcmode="lin" valueType="num">
                                      <p:cBhvr additive="base">
                                        <p:cTn id="19" dur="500" fill="hold"/>
                                        <p:tgtEl>
                                          <p:spTgt spid="14345"/>
                                        </p:tgtEl>
                                        <p:attrNameLst>
                                          <p:attrName>ppt_x</p:attrName>
                                        </p:attrNameLst>
                                      </p:cBhvr>
                                      <p:tavLst>
                                        <p:tav tm="0">
                                          <p:val>
                                            <p:strVal val="0-#ppt_w/2"/>
                                          </p:val>
                                        </p:tav>
                                        <p:tav tm="100000">
                                          <p:val>
                                            <p:strVal val="#ppt_x"/>
                                          </p:val>
                                        </p:tav>
                                      </p:tavLst>
                                    </p:anim>
                                    <p:anim calcmode="lin" valueType="num">
                                      <p:cBhvr additive="base">
                                        <p:cTn id="20" dur="500" fill="hold"/>
                                        <p:tgtEl>
                                          <p:spTgt spid="1434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46"/>
                                        </p:tgtEl>
                                        <p:attrNameLst>
                                          <p:attrName>style.visibility</p:attrName>
                                        </p:attrNameLst>
                                      </p:cBhvr>
                                      <p:to>
                                        <p:strVal val="visible"/>
                                      </p:to>
                                    </p:set>
                                    <p:anim calcmode="lin" valueType="num">
                                      <p:cBhvr additive="base">
                                        <p:cTn id="25" dur="500" fill="hold"/>
                                        <p:tgtEl>
                                          <p:spTgt spid="14346"/>
                                        </p:tgtEl>
                                        <p:attrNameLst>
                                          <p:attrName>ppt_x</p:attrName>
                                        </p:attrNameLst>
                                      </p:cBhvr>
                                      <p:tavLst>
                                        <p:tav tm="0">
                                          <p:val>
                                            <p:strVal val="0-#ppt_w/2"/>
                                          </p:val>
                                        </p:tav>
                                        <p:tav tm="100000">
                                          <p:val>
                                            <p:strVal val="#ppt_x"/>
                                          </p:val>
                                        </p:tav>
                                      </p:tavLst>
                                    </p:anim>
                                    <p:anim calcmode="lin" valueType="num">
                                      <p:cBhvr additive="base">
                                        <p:cTn id="26" dur="500" fill="hold"/>
                                        <p:tgtEl>
                                          <p:spTgt spid="1434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47"/>
                                        </p:tgtEl>
                                        <p:attrNameLst>
                                          <p:attrName>style.visibility</p:attrName>
                                        </p:attrNameLst>
                                      </p:cBhvr>
                                      <p:to>
                                        <p:strVal val="visible"/>
                                      </p:to>
                                    </p:set>
                                    <p:anim calcmode="lin" valueType="num">
                                      <p:cBhvr additive="base">
                                        <p:cTn id="31" dur="500" fill="hold"/>
                                        <p:tgtEl>
                                          <p:spTgt spid="14347"/>
                                        </p:tgtEl>
                                        <p:attrNameLst>
                                          <p:attrName>ppt_x</p:attrName>
                                        </p:attrNameLst>
                                      </p:cBhvr>
                                      <p:tavLst>
                                        <p:tav tm="0">
                                          <p:val>
                                            <p:strVal val="0-#ppt_w/2"/>
                                          </p:val>
                                        </p:tav>
                                        <p:tav tm="100000">
                                          <p:val>
                                            <p:strVal val="#ppt_x"/>
                                          </p:val>
                                        </p:tav>
                                      </p:tavLst>
                                    </p:anim>
                                    <p:anim calcmode="lin" valueType="num">
                                      <p:cBhvr additive="base">
                                        <p:cTn id="32" dur="500" fill="hold"/>
                                        <p:tgtEl>
                                          <p:spTgt spid="1434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4343"/>
                                        </p:tgtEl>
                                        <p:attrNameLst>
                                          <p:attrName>style.visibility</p:attrName>
                                        </p:attrNameLst>
                                      </p:cBhvr>
                                      <p:to>
                                        <p:strVal val="visible"/>
                                      </p:to>
                                    </p:set>
                                    <p:anim calcmode="lin" valueType="num">
                                      <p:cBhvr additive="base">
                                        <p:cTn id="37" dur="500" fill="hold"/>
                                        <p:tgtEl>
                                          <p:spTgt spid="14343"/>
                                        </p:tgtEl>
                                        <p:attrNameLst>
                                          <p:attrName>ppt_x</p:attrName>
                                        </p:attrNameLst>
                                      </p:cBhvr>
                                      <p:tavLst>
                                        <p:tav tm="0">
                                          <p:val>
                                            <p:strVal val="0-#ppt_w/2"/>
                                          </p:val>
                                        </p:tav>
                                        <p:tav tm="100000">
                                          <p:val>
                                            <p:strVal val="#ppt_x"/>
                                          </p:val>
                                        </p:tav>
                                      </p:tavLst>
                                    </p:anim>
                                    <p:anim calcmode="lin" valueType="num">
                                      <p:cBhvr additive="base">
                                        <p:cTn id="38"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nodeType="clickEffect">
                                  <p:stCondLst>
                                    <p:cond delay="0"/>
                                  </p:stCondLst>
                                  <p:childTnLst>
                                    <p:set>
                                      <p:cBhvr>
                                        <p:cTn id="42" dur="1" fill="hold">
                                          <p:stCondLst>
                                            <p:cond delay="0"/>
                                          </p:stCondLst>
                                        </p:cTn>
                                        <p:tgtEl>
                                          <p:spTgt spid="14349"/>
                                        </p:tgtEl>
                                        <p:attrNameLst>
                                          <p:attrName>style.visibility</p:attrName>
                                        </p:attrNameLst>
                                      </p:cBhvr>
                                      <p:to>
                                        <p:strVal val="visible"/>
                                      </p:to>
                                    </p:set>
                                    <p:animEffect transition="in" filter="fade">
                                      <p:cBhvr>
                                        <p:cTn id="43" dur="500"/>
                                        <p:tgtEl>
                                          <p:spTgt spid="1434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4344"/>
                                        </p:tgtEl>
                                        <p:attrNameLst>
                                          <p:attrName>style.visibility</p:attrName>
                                        </p:attrNameLst>
                                      </p:cBhvr>
                                      <p:to>
                                        <p:strVal val="visible"/>
                                      </p:to>
                                    </p:set>
                                    <p:anim calcmode="lin" valueType="num">
                                      <p:cBhvr additive="base">
                                        <p:cTn id="48" dur="500" fill="hold"/>
                                        <p:tgtEl>
                                          <p:spTgt spid="14344"/>
                                        </p:tgtEl>
                                        <p:attrNameLst>
                                          <p:attrName>ppt_x</p:attrName>
                                        </p:attrNameLst>
                                      </p:cBhvr>
                                      <p:tavLst>
                                        <p:tav tm="0">
                                          <p:val>
                                            <p:strVal val="0-#ppt_w/2"/>
                                          </p:val>
                                        </p:tav>
                                        <p:tav tm="100000">
                                          <p:val>
                                            <p:strVal val="#ppt_x"/>
                                          </p:val>
                                        </p:tav>
                                      </p:tavLst>
                                    </p:anim>
                                    <p:anim calcmode="lin" valueType="num">
                                      <p:cBhvr additive="base">
                                        <p:cTn id="49" dur="500" fill="hold"/>
                                        <p:tgtEl>
                                          <p:spTgt spid="14344"/>
                                        </p:tgtEl>
                                        <p:attrNameLst>
                                          <p:attrName>ppt_y</p:attrName>
                                        </p:attrNameLst>
                                      </p:cBhvr>
                                      <p:tavLst>
                                        <p:tav tm="0">
                                          <p:val>
                                            <p:strVal val="#ppt_y"/>
                                          </p:val>
                                        </p:tav>
                                        <p:tav tm="100000">
                                          <p:val>
                                            <p:strVal val="#ppt_y"/>
                                          </p:val>
                                        </p:tav>
                                      </p:tavLst>
                                    </p:anim>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4350"/>
                                        </p:tgtEl>
                                        <p:attrNameLst>
                                          <p:attrName>style.visibility</p:attrName>
                                        </p:attrNameLst>
                                      </p:cBhvr>
                                      <p:to>
                                        <p:strVal val="visible"/>
                                      </p:to>
                                    </p:set>
                                    <p:animEffect transition="in" filter="fade">
                                      <p:cBhvr>
                                        <p:cTn id="54" dur="500"/>
                                        <p:tgtEl>
                                          <p:spTgt spid="14350"/>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8"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 calcmode="lin" valueType="num">
                                      <p:cBhvr additive="base">
                                        <p:cTn id="59" dur="500" fill="hold"/>
                                        <p:tgtEl>
                                          <p:spTgt spid="16"/>
                                        </p:tgtEl>
                                        <p:attrNameLst>
                                          <p:attrName>ppt_x</p:attrName>
                                        </p:attrNameLst>
                                      </p:cBhvr>
                                      <p:tavLst>
                                        <p:tav tm="0">
                                          <p:val>
                                            <p:strVal val="0-#ppt_w/2"/>
                                          </p:val>
                                        </p:tav>
                                        <p:tav tm="100000">
                                          <p:val>
                                            <p:strVal val="#ppt_x"/>
                                          </p:val>
                                        </p:tav>
                                      </p:tavLst>
                                    </p:anim>
                                    <p:anim calcmode="lin" valueType="num">
                                      <p:cBhvr additive="base">
                                        <p:cTn id="6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autoUpdateAnimBg="0"/>
      <p:bldP spid="14343" grpId="0" autoUpdateAnimBg="0"/>
      <p:bldP spid="14344" grpId="0" autoUpdateAnimBg="0"/>
      <p:bldP spid="14345" grpId="0" autoUpdateAnimBg="0"/>
      <p:bldP spid="14346" grpId="0" autoUpdateAnimBg="0"/>
      <p:bldP spid="14347" grpId="0" autoUpdateAnimBg="0"/>
      <p:bldP spid="14348" grpId="0" autoUpdateAnimBg="0"/>
      <p:bldP spid="14350" grpId="0" animBg="1"/>
      <p:bldP spid="16"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4"/>
          <p:cNvSpPr>
            <a:spLocks noGrp="1" noChangeArrowheads="1"/>
          </p:cNvSpPr>
          <p:nvPr>
            <p:ph type="title" idx="4294967295"/>
          </p:nvPr>
        </p:nvSpPr>
        <p:spPr>
          <a:xfrm>
            <a:off x="301625" y="228600"/>
            <a:ext cx="8613775" cy="914400"/>
          </a:xfrm>
          <a:solidFill>
            <a:srgbClr val="000090"/>
          </a:solidFill>
        </p:spPr>
        <p:txBody>
          <a:bodyPr/>
          <a:lstStyle/>
          <a:p>
            <a:pPr algn="ctr" eaLnBrk="1" hangingPunct="1"/>
            <a:r>
              <a:rPr lang="en-US" b="1">
                <a:solidFill>
                  <a:srgbClr val="FFFFFF"/>
                </a:solidFill>
                <a:latin typeface="Arial" charset="0"/>
                <a:ea typeface="Osaka" charset="0"/>
                <a:cs typeface="Arial" charset="0"/>
              </a:rPr>
              <a:t>Unique Characteristics</a:t>
            </a:r>
            <a:endParaRPr lang="en-US">
              <a:solidFill>
                <a:srgbClr val="FFFFFF"/>
              </a:solidFill>
              <a:latin typeface="Arial" charset="0"/>
              <a:ea typeface="Osaka" charset="0"/>
              <a:cs typeface="Arial" charset="0"/>
            </a:endParaRPr>
          </a:p>
        </p:txBody>
      </p:sp>
      <p:sp>
        <p:nvSpPr>
          <p:cNvPr id="11275" name="Rectangle 11"/>
          <p:cNvSpPr>
            <a:spLocks noChangeArrowheads="1"/>
          </p:cNvSpPr>
          <p:nvPr/>
        </p:nvSpPr>
        <p:spPr bwMode="auto">
          <a:xfrm>
            <a:off x="685800" y="838200"/>
            <a:ext cx="7772400" cy="838200"/>
          </a:xfrm>
          <a:prstGeom prst="rect">
            <a:avLst/>
          </a:prstGeom>
          <a:noFill/>
          <a:ln w="9525">
            <a:noFill/>
            <a:miter lim="800000"/>
            <a:headEnd/>
            <a:tailEnd/>
          </a:ln>
          <a:effectLst/>
        </p:spPr>
        <p:txBody>
          <a:bodyPr lIns="92075" tIns="46038" rIns="92075" bIns="46038" anchor="ctr"/>
          <a:lstStyle/>
          <a:p>
            <a:pPr algn="ctr" defTabSz="914400" fontAlgn="base">
              <a:spcBef>
                <a:spcPct val="0"/>
              </a:spcBef>
              <a:spcAft>
                <a:spcPct val="0"/>
              </a:spcAft>
              <a:defRPr/>
            </a:pPr>
            <a:endParaRPr lang="en-US" sz="4400" b="1">
              <a:solidFill>
                <a:srgbClr val="FFFFFF"/>
              </a:solidFill>
              <a:effectLst>
                <a:outerShdw blurRad="38100" dist="38100" dir="2700000" algn="tl">
                  <a:srgbClr val="000000"/>
                </a:outerShdw>
              </a:effectLst>
              <a:latin typeface="Arial" pitchFamily="24" charset="0"/>
              <a:ea typeface="Osaka"/>
              <a:cs typeface="Arial" charset="0"/>
            </a:endParaRPr>
          </a:p>
        </p:txBody>
      </p:sp>
      <p:sp>
        <p:nvSpPr>
          <p:cNvPr id="11276" name="Rectangle 12"/>
          <p:cNvSpPr>
            <a:spLocks noChangeArrowheads="1"/>
          </p:cNvSpPr>
          <p:nvPr/>
        </p:nvSpPr>
        <p:spPr bwMode="auto">
          <a:xfrm>
            <a:off x="685800" y="1219200"/>
            <a:ext cx="80010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57200" indent="-457200" defTabSz="914400" fontAlgn="base">
              <a:spcBef>
                <a:spcPct val="20000"/>
              </a:spcBef>
              <a:spcAft>
                <a:spcPct val="0"/>
              </a:spcAft>
              <a:buClr>
                <a:srgbClr val="99CC00"/>
              </a:buClr>
              <a:buSzPct val="80000"/>
              <a:buFont typeface="Times" charset="0"/>
              <a:buAutoNum type="alphaUcPeriod"/>
            </a:pPr>
            <a:r>
              <a:rPr lang="en-US" sz="2800" b="1" dirty="0">
                <a:solidFill>
                  <a:srgbClr val="FFFFFF"/>
                </a:solidFill>
                <a:latin typeface="Arial" charset="0"/>
                <a:ea typeface="ＭＳ Ｐゴシック" charset="0"/>
                <a:cs typeface="ＭＳ Ｐゴシック" charset="0"/>
              </a:rPr>
              <a:t>Symbolic Acts</a:t>
            </a:r>
          </a:p>
          <a:p>
            <a:pPr marL="457200" indent="-457200" defTabSz="914400" fontAlgn="base">
              <a:spcBef>
                <a:spcPct val="20000"/>
              </a:spcBef>
              <a:spcAft>
                <a:spcPct val="0"/>
              </a:spcAft>
              <a:buClr>
                <a:srgbClr val="99CC00"/>
              </a:buClr>
              <a:buSzPct val="80000"/>
              <a:buFont typeface="Times" charset="0"/>
              <a:buAutoNum type="alphaUcPeriod"/>
            </a:pPr>
            <a:r>
              <a:rPr lang="en-US" sz="2800" b="1" dirty="0">
                <a:solidFill>
                  <a:srgbClr val="FFFFFF"/>
                </a:solidFill>
                <a:latin typeface="Arial" charset="0"/>
                <a:ea typeface="ＭＳ Ｐゴシック" charset="0"/>
                <a:cs typeface="ＭＳ Ｐゴシック" charset="0"/>
              </a:rPr>
              <a:t>Literary Types</a:t>
            </a:r>
          </a:p>
          <a:p>
            <a:pPr marL="457200" indent="-457200" defTabSz="914400" fontAlgn="base">
              <a:spcBef>
                <a:spcPct val="20000"/>
              </a:spcBef>
              <a:spcAft>
                <a:spcPct val="0"/>
              </a:spcAft>
              <a:buClr>
                <a:srgbClr val="99CC00"/>
              </a:buClr>
              <a:buSzPct val="80000"/>
              <a:buFont typeface="Times" charset="0"/>
              <a:buAutoNum type="alphaUcPeriod"/>
            </a:pPr>
            <a:r>
              <a:rPr lang="en-US" sz="2800" b="1" dirty="0">
                <a:solidFill>
                  <a:srgbClr val="FFFFFF"/>
                </a:solidFill>
                <a:latin typeface="Arial" charset="0"/>
                <a:ea typeface="ＭＳ Ｐゴシック" charset="0"/>
                <a:cs typeface="ＭＳ Ｐゴシック" charset="0"/>
              </a:rPr>
              <a:t>MT versus LXX</a:t>
            </a:r>
          </a:p>
          <a:p>
            <a:pPr marL="457200" indent="-457200" defTabSz="914400" fontAlgn="base">
              <a:spcBef>
                <a:spcPct val="20000"/>
              </a:spcBef>
              <a:spcAft>
                <a:spcPct val="0"/>
              </a:spcAft>
              <a:buClr>
                <a:srgbClr val="99CC00"/>
              </a:buClr>
              <a:buSzPct val="80000"/>
              <a:buFont typeface="Times" charset="0"/>
              <a:buAutoNum type="alphaUcPeriod"/>
            </a:pPr>
            <a:r>
              <a:rPr lang="en-US" sz="2800" b="1" dirty="0">
                <a:solidFill>
                  <a:srgbClr val="FFFFFF"/>
                </a:solidFill>
                <a:latin typeface="Arial" charset="0"/>
                <a:ea typeface="ＭＳ Ｐゴシック" charset="0"/>
                <a:cs typeface="ＭＳ Ｐゴシック" charset="0"/>
              </a:rPr>
              <a:t>New Covenant</a:t>
            </a:r>
          </a:p>
          <a:p>
            <a:pPr marL="457200" indent="-457200" defTabSz="914400" fontAlgn="base">
              <a:spcBef>
                <a:spcPct val="20000"/>
              </a:spcBef>
              <a:spcAft>
                <a:spcPct val="0"/>
              </a:spcAft>
              <a:buClr>
                <a:srgbClr val="99CC00"/>
              </a:buClr>
              <a:buSzPct val="80000"/>
              <a:buFont typeface="Times" charset="0"/>
              <a:buAutoNum type="alphaUcPeriod"/>
            </a:pPr>
            <a:r>
              <a:rPr lang="en-US" sz="2800" b="1" dirty="0">
                <a:solidFill>
                  <a:srgbClr val="FFFFFF"/>
                </a:solidFill>
                <a:latin typeface="Arial" charset="0"/>
                <a:ea typeface="ＭＳ Ｐゴシック" charset="0"/>
                <a:cs typeface="ＭＳ Ｐゴシック" charset="0"/>
              </a:rPr>
              <a:t>Logical Arrangement</a:t>
            </a:r>
          </a:p>
          <a:p>
            <a:pPr marL="457200" indent="-457200" defTabSz="914400" fontAlgn="base">
              <a:spcBef>
                <a:spcPct val="20000"/>
              </a:spcBef>
              <a:spcAft>
                <a:spcPct val="0"/>
              </a:spcAft>
              <a:buClr>
                <a:srgbClr val="99CC00"/>
              </a:buClr>
              <a:buSzPct val="80000"/>
              <a:buFont typeface="Times" charset="0"/>
              <a:buAutoNum type="alphaUcPeriod"/>
            </a:pPr>
            <a:r>
              <a:rPr lang="en-US" sz="2800" b="1" dirty="0">
                <a:solidFill>
                  <a:srgbClr val="FFFFFF"/>
                </a:solidFill>
                <a:latin typeface="Arial" charset="0"/>
                <a:ea typeface="ＭＳ Ｐゴシック" charset="0"/>
                <a:cs typeface="ＭＳ Ｐゴシック" charset="0"/>
              </a:rPr>
              <a:t>70-year Prophecy</a:t>
            </a:r>
          </a:p>
          <a:p>
            <a:pPr marL="457200" indent="-457200" defTabSz="914400" fontAlgn="base">
              <a:spcBef>
                <a:spcPct val="20000"/>
              </a:spcBef>
              <a:spcAft>
                <a:spcPct val="0"/>
              </a:spcAft>
              <a:buClr>
                <a:srgbClr val="99CC00"/>
              </a:buClr>
              <a:buSzPct val="80000"/>
              <a:buFont typeface="Times" charset="0"/>
              <a:buAutoNum type="alphaUcPeriod"/>
            </a:pPr>
            <a:r>
              <a:rPr lang="en-US" sz="2800" b="1" dirty="0">
                <a:solidFill>
                  <a:srgbClr val="FFFFFF"/>
                </a:solidFill>
                <a:latin typeface="Arial" charset="0"/>
                <a:ea typeface="ＭＳ Ｐゴシック" charset="0"/>
                <a:cs typeface="ＭＳ Ｐゴシック" charset="0"/>
              </a:rPr>
              <a:t>Recorded Jerusalem</a:t>
            </a:r>
            <a:r>
              <a:rPr lang="mr-IN" altLang="ja-JP" sz="2800" b="1" dirty="0">
                <a:solidFill>
                  <a:srgbClr val="FFFFFF"/>
                </a:solidFill>
                <a:latin typeface="Arial" charset="0"/>
                <a:ea typeface="ＭＳ Ｐゴシック" charset="0"/>
                <a:cs typeface="ＭＳ Ｐゴシック" charset="0"/>
              </a:rPr>
              <a:t>'</a:t>
            </a:r>
            <a:r>
              <a:rPr lang="en-US" sz="2800" b="1" dirty="0">
                <a:solidFill>
                  <a:srgbClr val="FFFFFF"/>
                </a:solidFill>
                <a:latin typeface="Arial" charset="0"/>
                <a:ea typeface="ＭＳ Ｐゴシック" charset="0"/>
                <a:cs typeface="ＭＳ Ｐゴシック" charset="0"/>
              </a:rPr>
              <a:t>s Fall Twice</a:t>
            </a:r>
          </a:p>
        </p:txBody>
      </p:sp>
      <p:sp>
        <p:nvSpPr>
          <p:cNvPr id="104452" name="Text Box 13"/>
          <p:cNvSpPr txBox="1">
            <a:spLocks noChangeArrowheads="1"/>
          </p:cNvSpPr>
          <p:nvPr/>
        </p:nvSpPr>
        <p:spPr bwMode="auto">
          <a:xfrm>
            <a:off x="8229600" y="0"/>
            <a:ext cx="914400" cy="8302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476-478</a:t>
            </a:r>
          </a:p>
        </p:txBody>
      </p:sp>
    </p:spTree>
    <p:extLst>
      <p:ext uri="{BB962C8B-B14F-4D97-AF65-F5344CB8AC3E}">
        <p14:creationId xmlns:p14="http://schemas.microsoft.com/office/powerpoint/2010/main" val="3818939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276">
                                            <p:txEl>
                                              <p:pRg st="6" end="6"/>
                                            </p:txEl>
                                          </p:spTgt>
                                        </p:tgtEl>
                                        <p:attrNameLst>
                                          <p:attrName>style.visibility</p:attrName>
                                        </p:attrNameLst>
                                      </p:cBhvr>
                                      <p:to>
                                        <p:strVal val="visible"/>
                                      </p:to>
                                    </p:set>
                                    <p:animEffect transition="in" filter="dissolve">
                                      <p:cBhvr>
                                        <p:cTn id="7" dur="500"/>
                                        <p:tgtEl>
                                          <p:spTgt spid="1127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6" grpId="0" uiExpand="1"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039"/>
        <p:cNvGrpSpPr/>
        <p:nvPr/>
      </p:nvGrpSpPr>
      <p:grpSpPr>
        <a:xfrm>
          <a:off x="0" y="0"/>
          <a:ext cx="0" cy="0"/>
          <a:chOff x="0" y="0"/>
          <a:chExt cx="0" cy="0"/>
        </a:xfrm>
      </p:grpSpPr>
      <p:sp>
        <p:nvSpPr>
          <p:cNvPr id="1040" name="Shape 1040"/>
          <p:cNvSpPr txBox="1">
            <a:spLocks noGrp="1"/>
          </p:cNvSpPr>
          <p:nvPr>
            <p:ph type="title"/>
          </p:nvPr>
        </p:nvSpPr>
        <p:spPr>
          <a:xfrm>
            <a:off x="722312" y="47625"/>
            <a:ext cx="7772400" cy="1524000"/>
          </a:xfrm>
          <a:prstGeom prst="rect">
            <a:avLst/>
          </a:prstGeom>
          <a:noFill/>
          <a:ln>
            <a:noFill/>
          </a:ln>
        </p:spPr>
        <p:txBody>
          <a:bodyPr lIns="91425" tIns="45700" rIns="91425" bIns="45700" anchor="b" anchorCtr="0">
            <a:noAutofit/>
          </a:bodyPr>
          <a:lstStyle/>
          <a:p>
            <a:pPr marL="0" marR="0" lvl="0" indent="0" algn="ctr" rtl="0">
              <a:lnSpc>
                <a:spcPct val="100000"/>
              </a:lnSpc>
              <a:spcBef>
                <a:spcPts val="0"/>
              </a:spcBef>
              <a:spcAft>
                <a:spcPts val="0"/>
              </a:spcAft>
              <a:buClr>
                <a:srgbClr val="FFFFFF"/>
              </a:buClr>
              <a:buSzPct val="25000"/>
              <a:buFont typeface="Arial"/>
              <a:buNone/>
            </a:pPr>
            <a:r>
              <a:rPr lang="en-US" b="1" dirty="0">
                <a:latin typeface="Arial"/>
                <a:ea typeface="Arial"/>
                <a:cs typeface="Arial"/>
                <a:sym typeface="Arial"/>
              </a:rPr>
              <a:t>The Outline of Jeremiah</a:t>
            </a:r>
          </a:p>
        </p:txBody>
      </p:sp>
      <p:pic>
        <p:nvPicPr>
          <p:cNvPr id="1041" name="Shape 1041"/>
          <p:cNvPicPr preferRelativeResize="0"/>
          <p:nvPr/>
        </p:nvPicPr>
        <p:blipFill rotWithShape="1">
          <a:blip r:embed="rId3">
            <a:alphaModFix/>
          </a:blip>
          <a:srcRect/>
          <a:stretch/>
        </p:blipFill>
        <p:spPr>
          <a:xfrm>
            <a:off x="2714625" y="2786061"/>
            <a:ext cx="3455986" cy="3271836"/>
          </a:xfrm>
          <a:prstGeom prst="rect">
            <a:avLst/>
          </a:prstGeom>
          <a:noFill/>
          <a:ln>
            <a:noFill/>
          </a:ln>
        </p:spPr>
      </p:pic>
    </p:spTree>
    <p:extLst>
      <p:ext uri="{BB962C8B-B14F-4D97-AF65-F5344CB8AC3E}">
        <p14:creationId xmlns:p14="http://schemas.microsoft.com/office/powerpoint/2010/main" val="3288424698"/>
      </p:ext>
    </p:extLst>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065" name="Title 4"/>
          <p:cNvSpPr>
            <a:spLocks noGrp="1"/>
          </p:cNvSpPr>
          <p:nvPr>
            <p:ph type="title" idx="4294967295"/>
          </p:nvPr>
        </p:nvSpPr>
        <p:spPr>
          <a:xfrm>
            <a:off x="0" y="1588"/>
            <a:ext cx="8534400" cy="539750"/>
          </a:xfrm>
          <a:noFill/>
        </p:spPr>
        <p:txBody>
          <a:bodyPr/>
          <a:lstStyle/>
          <a:p>
            <a:pPr algn="ctr"/>
            <a:r>
              <a:rPr lang="en-US" sz="3600" b="1">
                <a:solidFill>
                  <a:schemeClr val="bg1"/>
                </a:solidFill>
                <a:latin typeface="Arial"/>
                <a:ea typeface="ＭＳ Ｐゴシック" charset="0"/>
                <a:cs typeface="Arial"/>
              </a:rPr>
              <a:t>Jeremiah Book Chart</a:t>
            </a:r>
          </a:p>
        </p:txBody>
      </p:sp>
      <p:graphicFrame>
        <p:nvGraphicFramePr>
          <p:cNvPr id="3" name="Group 2"/>
          <p:cNvGraphicFramePr>
            <a:graphicFrameLocks noGrp="1"/>
          </p:cNvGraphicFramePr>
          <p:nvPr/>
        </p:nvGraphicFramePr>
        <p:xfrm>
          <a:off x="0" y="563563"/>
          <a:ext cx="9144000" cy="5913438"/>
        </p:xfrm>
        <a:graphic>
          <a:graphicData uri="http://schemas.openxmlformats.org/drawingml/2006/table">
            <a:tbl>
              <a:tblPr/>
              <a:tblGrid>
                <a:gridCol w="1420813">
                  <a:extLst>
                    <a:ext uri="{9D8B030D-6E8A-4147-A177-3AD203B41FA5}">
                      <a16:colId xmlns:a16="http://schemas.microsoft.com/office/drawing/2014/main" val="20000"/>
                    </a:ext>
                  </a:extLst>
                </a:gridCol>
                <a:gridCol w="811984">
                  <a:extLst>
                    <a:ext uri="{9D8B030D-6E8A-4147-A177-3AD203B41FA5}">
                      <a16:colId xmlns:a16="http://schemas.microsoft.com/office/drawing/2014/main" val="20001"/>
                    </a:ext>
                  </a:extLst>
                </a:gridCol>
                <a:gridCol w="502379">
                  <a:extLst>
                    <a:ext uri="{9D8B030D-6E8A-4147-A177-3AD203B41FA5}">
                      <a16:colId xmlns:a16="http://schemas.microsoft.com/office/drawing/2014/main" val="20002"/>
                    </a:ext>
                  </a:extLst>
                </a:gridCol>
                <a:gridCol w="737598">
                  <a:extLst>
                    <a:ext uri="{9D8B030D-6E8A-4147-A177-3AD203B41FA5}">
                      <a16:colId xmlns:a16="http://schemas.microsoft.com/office/drawing/2014/main" val="20003"/>
                    </a:ext>
                  </a:extLst>
                </a:gridCol>
                <a:gridCol w="788076">
                  <a:extLst>
                    <a:ext uri="{9D8B030D-6E8A-4147-A177-3AD203B41FA5}">
                      <a16:colId xmlns:a16="http://schemas.microsoft.com/office/drawing/2014/main" val="20004"/>
                    </a:ext>
                  </a:extLst>
                </a:gridCol>
                <a:gridCol w="725488">
                  <a:extLst>
                    <a:ext uri="{9D8B030D-6E8A-4147-A177-3AD203B41FA5}">
                      <a16:colId xmlns:a16="http://schemas.microsoft.com/office/drawing/2014/main" val="20005"/>
                    </a:ext>
                  </a:extLst>
                </a:gridCol>
                <a:gridCol w="831850">
                  <a:extLst>
                    <a:ext uri="{9D8B030D-6E8A-4147-A177-3AD203B41FA5}">
                      <a16:colId xmlns:a16="http://schemas.microsoft.com/office/drawing/2014/main" val="20006"/>
                    </a:ext>
                  </a:extLst>
                </a:gridCol>
                <a:gridCol w="615057">
                  <a:extLst>
                    <a:ext uri="{9D8B030D-6E8A-4147-A177-3AD203B41FA5}">
                      <a16:colId xmlns:a16="http://schemas.microsoft.com/office/drawing/2014/main" val="20007"/>
                    </a:ext>
                  </a:extLst>
                </a:gridCol>
                <a:gridCol w="1050230">
                  <a:extLst>
                    <a:ext uri="{9D8B030D-6E8A-4147-A177-3AD203B41FA5}">
                      <a16:colId xmlns:a16="http://schemas.microsoft.com/office/drawing/2014/main" val="20008"/>
                    </a:ext>
                  </a:extLst>
                </a:gridCol>
                <a:gridCol w="828675">
                  <a:extLst>
                    <a:ext uri="{9D8B030D-6E8A-4147-A177-3AD203B41FA5}">
                      <a16:colId xmlns:a16="http://schemas.microsoft.com/office/drawing/2014/main" val="20009"/>
                    </a:ext>
                  </a:extLst>
                </a:gridCol>
                <a:gridCol w="831850">
                  <a:extLst>
                    <a:ext uri="{9D8B030D-6E8A-4147-A177-3AD203B41FA5}">
                      <a16:colId xmlns:a16="http://schemas.microsoft.com/office/drawing/2014/main" val="20010"/>
                    </a:ext>
                  </a:extLst>
                </a:gridCol>
              </a:tblGrid>
              <a:tr h="1060320">
                <a:tc gridSpan="1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bg1"/>
                          </a:solidFill>
                          <a:effectLst/>
                          <a:latin typeface="Arial" charset="0"/>
                          <a:ea typeface="ＭＳ Ｐゴシック" charset="0"/>
                          <a:cs typeface="Arial" charset="0"/>
                        </a:rPr>
                        <a:t>Deserved Captivity &amp; Undeserved Restoration</a:t>
                      </a:r>
                      <a:endParaRPr kumimoji="0" lang="en-US" sz="36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006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0317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ＭＳ Ｐゴシック" charset="0"/>
                          <a:cs typeface="Arial" charset="0"/>
                        </a:rPr>
                        <a:t>Prophetic Call</a:t>
                      </a: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ＭＳ Ｐゴシック" charset="0"/>
                          <a:cs typeface="Arial" charset="0"/>
                        </a:rPr>
                        <a:t>Judah</a:t>
                      </a:r>
                      <a:r>
                        <a:rPr kumimoji="0" lang="mr-IN" altLang="ja-JP" sz="1400" b="1" i="0" u="none" strike="noStrike" cap="none" normalizeH="0" baseline="0" dirty="0">
                          <a:ln>
                            <a:noFill/>
                          </a:ln>
                          <a:solidFill>
                            <a:schemeClr val="tx1"/>
                          </a:solidFill>
                          <a:effectLst/>
                          <a:latin typeface="Arial" charset="0"/>
                          <a:ea typeface="ＭＳ Ｐゴシック" charset="0"/>
                          <a:cs typeface="Arial" charset="0"/>
                        </a:rPr>
                        <a:t>'</a:t>
                      </a:r>
                      <a:r>
                        <a:rPr kumimoji="0" lang="en-US" sz="1400" b="1" i="0" u="none" strike="noStrike" cap="none" normalizeH="0" baseline="0" dirty="0">
                          <a:ln>
                            <a:noFill/>
                          </a:ln>
                          <a:solidFill>
                            <a:schemeClr val="tx1"/>
                          </a:solidFill>
                          <a:effectLst/>
                          <a:latin typeface="Arial" charset="0"/>
                          <a:ea typeface="ＭＳ Ｐゴシック" charset="0"/>
                          <a:cs typeface="Arial" charset="0"/>
                        </a:rPr>
                        <a:t>s Judgment Deserved</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ＭＳ Ｐゴシック" charset="0"/>
                          <a:cs typeface="Arial" charset="0"/>
                        </a:rPr>
                        <a:t>Nations</a:t>
                      </a:r>
                      <a:r>
                        <a:rPr kumimoji="0" lang="mr-IN" altLang="ja-JP" sz="1400" b="1" i="0" u="none" strike="noStrike" cap="none" normalizeH="0" baseline="0" dirty="0">
                          <a:ln>
                            <a:noFill/>
                          </a:ln>
                          <a:solidFill>
                            <a:schemeClr val="tx1"/>
                          </a:solidFill>
                          <a:effectLst/>
                          <a:latin typeface="Arial" charset="0"/>
                          <a:ea typeface="ＭＳ Ｐゴシック" charset="0"/>
                          <a:cs typeface="Arial" charset="0"/>
                        </a:rPr>
                        <a:t>'</a:t>
                      </a:r>
                      <a:r>
                        <a:rPr kumimoji="0" lang="en-US" sz="1400" b="1" i="0" u="none" strike="noStrike" cap="none" normalizeH="0" baseline="0" dirty="0">
                          <a:ln>
                            <a:noFill/>
                          </a:ln>
                          <a:solidFill>
                            <a:schemeClr val="tx1"/>
                          </a:solidFill>
                          <a:effectLst/>
                          <a:latin typeface="Arial" charset="0"/>
                          <a:ea typeface="ＭＳ Ｐゴシック" charset="0"/>
                          <a:cs typeface="Arial" charset="0"/>
                        </a:rPr>
                        <a:t> Judgment Deserved</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400" b="1" i="0" u="none" strike="noStrike" cap="none" normalizeH="0" baseline="0" dirty="0">
                          <a:ln>
                            <a:noFill/>
                          </a:ln>
                          <a:solidFill>
                            <a:schemeClr val="tx1"/>
                          </a:solidFill>
                          <a:effectLst/>
                          <a:latin typeface="Arial" charset="0"/>
                          <a:ea typeface="ＭＳ Ｐゴシック" charset="0"/>
                          <a:cs typeface="Arial" charset="0"/>
                        </a:rPr>
                        <a:t>Jerusalem</a:t>
                      </a:r>
                      <a:r>
                        <a:rPr kumimoji="0" lang="mr-IN" altLang="ja-JP" sz="1400" b="1" i="0" u="none" strike="noStrike" cap="none" normalizeH="0" baseline="0" dirty="0">
                          <a:ln>
                            <a:noFill/>
                          </a:ln>
                          <a:solidFill>
                            <a:schemeClr val="tx1"/>
                          </a:solidFill>
                          <a:effectLst/>
                          <a:latin typeface="Arial" charset="0"/>
                          <a:ea typeface="ＭＳ Ｐゴシック" charset="0"/>
                          <a:cs typeface="Arial" charset="0"/>
                        </a:rPr>
                        <a:t>'</a:t>
                      </a:r>
                      <a:r>
                        <a:rPr kumimoji="0" lang="en-US" sz="1400" b="1" i="0" u="none" strike="noStrike" cap="none" normalizeH="0" baseline="0" dirty="0">
                          <a:ln>
                            <a:noFill/>
                          </a:ln>
                          <a:solidFill>
                            <a:schemeClr val="tx1"/>
                          </a:solidFill>
                          <a:effectLst/>
                          <a:latin typeface="Arial" charset="0"/>
                          <a:ea typeface="ＭＳ Ｐゴシック" charset="0"/>
                          <a:cs typeface="Arial" charset="0"/>
                        </a:rPr>
                        <a:t>s Fall</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1"/>
                  </a:ext>
                </a:extLst>
              </a:tr>
              <a:tr h="71746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 1</a:t>
                      </a: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Chapters 2–45</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Chapters 46–51</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Chapter 52</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2"/>
                  </a:ext>
                </a:extLst>
              </a:tr>
              <a:tr h="70952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Commission</a:t>
                      </a: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Condemnation &amp; Comfort</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Condemnation</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Captivity</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3"/>
                  </a:ext>
                </a:extLst>
              </a:tr>
              <a:tr h="82294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Judgment but God</a:t>
                      </a:r>
                      <a:r>
                        <a:rPr kumimoji="0" lang="mr-IN" altLang="ja-JP" sz="1200" b="1" i="0" u="none" strike="noStrike" cap="none" normalizeH="0" baseline="0" dirty="0">
                          <a:ln>
                            <a:noFill/>
                          </a:ln>
                          <a:solidFill>
                            <a:schemeClr val="tx1"/>
                          </a:solidFill>
                          <a:effectLst/>
                          <a:latin typeface="Arial" charset="0"/>
                          <a:ea typeface="ＭＳ Ｐゴシック" charset="0"/>
                          <a:cs typeface="Arial" charset="0"/>
                        </a:rPr>
                        <a:t>'</a:t>
                      </a:r>
                      <a:r>
                        <a:rPr kumimoji="0" lang="en-US" sz="1200" b="1" i="0" u="none" strike="noStrike" cap="none" normalizeH="0" baseline="0" dirty="0">
                          <a:ln>
                            <a:noFill/>
                          </a:ln>
                          <a:solidFill>
                            <a:schemeClr val="tx1"/>
                          </a:solidFill>
                          <a:effectLst/>
                          <a:latin typeface="Arial" charset="0"/>
                          <a:ea typeface="ＭＳ Ｐゴシック" charset="0"/>
                          <a:cs typeface="Arial" charset="0"/>
                        </a:rPr>
                        <a:t>s presence</a:t>
                      </a:r>
                      <a:endParaRPr kumimoji="0" lang="en-US" sz="4000" b="1" i="0" u="none" strike="noStrike" cap="none" normalizeH="0" baseline="0" dirty="0">
                        <a:ln>
                          <a:noFill/>
                        </a:ln>
                        <a:solidFill>
                          <a:schemeClr val="tx1"/>
                        </a:solidFill>
                        <a:effectLst/>
                        <a:latin typeface="Arial" charset="0"/>
                        <a:ea typeface="ＭＳ Ｐゴシック" charset="0"/>
                        <a:cs typeface="Arial" charset="0"/>
                      </a:endParaRP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Pre-Fall 2–38</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Fall 39</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Post-Fall 40–44</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Baruch</a:t>
                      </a:r>
                      <a:br>
                        <a:rPr kumimoji="0" lang="en-US" sz="1200" b="1" i="0" u="none" strike="noStrike" cap="none" normalizeH="0" baseline="0" dirty="0">
                          <a:ln>
                            <a:noFill/>
                          </a:ln>
                          <a:solidFill>
                            <a:schemeClr val="tx1"/>
                          </a:solidFill>
                          <a:effectLst/>
                          <a:latin typeface="Arial" charset="0"/>
                          <a:ea typeface="ＭＳ Ｐゴシック" charset="0"/>
                          <a:cs typeface="Arial" charset="0"/>
                        </a:rPr>
                      </a:br>
                      <a:r>
                        <a:rPr kumimoji="0" lang="en-US" sz="1200" b="1" i="0" u="none" strike="noStrike" cap="none" normalizeH="0" baseline="0" dirty="0">
                          <a:ln>
                            <a:noFill/>
                          </a:ln>
                          <a:solidFill>
                            <a:schemeClr val="tx1"/>
                          </a:solidFill>
                          <a:effectLst/>
                          <a:latin typeface="Arial" charset="0"/>
                          <a:ea typeface="ＭＳ Ｐゴシック" charset="0"/>
                          <a:cs typeface="Arial" charset="0"/>
                        </a:rPr>
                        <a:t>45</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Southwest 46–47</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East 48:1–49:22</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North 49:23-33</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ea typeface="ＭＳ Ｐゴシック" charset="0"/>
                          <a:cs typeface="Arial" charset="0"/>
                        </a:rPr>
                        <a:t>Northeast 49:34–</a:t>
                      </a:r>
                      <a:br>
                        <a:rPr kumimoji="0" lang="en-US" sz="1200" b="1" i="0" u="none" strike="noStrike" cap="none" normalizeH="0" baseline="0" dirty="0">
                          <a:ln>
                            <a:noFill/>
                          </a:ln>
                          <a:solidFill>
                            <a:schemeClr val="tx1"/>
                          </a:solidFill>
                          <a:effectLst/>
                          <a:latin typeface="Arial" charset="0"/>
                          <a:ea typeface="ＭＳ Ｐゴシック" charset="0"/>
                          <a:cs typeface="Arial" charset="0"/>
                        </a:rPr>
                      </a:br>
                      <a:r>
                        <a:rPr kumimoji="0" lang="en-US" sz="1200" b="1" i="0" u="none" strike="noStrike" cap="none" normalizeH="0" baseline="0" dirty="0">
                          <a:ln>
                            <a:noFill/>
                          </a:ln>
                          <a:solidFill>
                            <a:schemeClr val="tx1"/>
                          </a:solidFill>
                          <a:effectLst/>
                          <a:latin typeface="Arial" charset="0"/>
                          <a:ea typeface="ＭＳ Ｐゴシック" charset="0"/>
                          <a:cs typeface="Arial" charset="0"/>
                        </a:rPr>
                        <a:t>51:64</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Fall 52:1-30</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a:ln>
                            <a:noFill/>
                          </a:ln>
                          <a:solidFill>
                            <a:schemeClr val="tx1"/>
                          </a:solidFill>
                          <a:effectLst/>
                          <a:latin typeface="Arial" charset="0"/>
                          <a:ea typeface="ＭＳ Ｐゴシック" charset="0"/>
                          <a:cs typeface="Arial" charset="0"/>
                        </a:rPr>
                        <a:t>Rise 52:31-34</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58412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Prologue</a:t>
                      </a: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gridSpan="8">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Ministry</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Epilogue</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5"/>
                  </a:ext>
                </a:extLst>
              </a:tr>
              <a:tr h="763495">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Judah</a:t>
                      </a:r>
                    </a:p>
                  </a:txBody>
                  <a:tcPr marT="45714" marB="4571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Nations</a:t>
                      </a:r>
                    </a:p>
                  </a:txBody>
                  <a:tcPr marT="45714" marB="4571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Babylon</a:t>
                      </a:r>
                    </a:p>
                  </a:txBody>
                  <a:tcPr marT="45714" marB="45714"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6"/>
                  </a:ext>
                </a:extLst>
              </a:tr>
              <a:tr h="652383">
                <a:tc gridSpan="1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c. 627-580 BC</a:t>
                      </a:r>
                    </a:p>
                  </a:txBody>
                  <a:tcPr marT="45714" marB="45714" anchor="ctr" anchorCtr="1"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88120" name="Text Box 4"/>
          <p:cNvSpPr txBox="1">
            <a:spLocks noChangeArrowheads="1"/>
          </p:cNvSpPr>
          <p:nvPr/>
        </p:nvSpPr>
        <p:spPr bwMode="auto">
          <a:xfrm>
            <a:off x="8373503" y="0"/>
            <a:ext cx="783197" cy="461665"/>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charset="0"/>
                <a:ea typeface="ＭＳ Ｐゴシック" charset="0"/>
              </a:rPr>
              <a:t>474</a:t>
            </a:r>
          </a:p>
        </p:txBody>
      </p:sp>
      <p:sp>
        <p:nvSpPr>
          <p:cNvPr id="2" name="Lightning Bolt 1">
            <a:extLst>
              <a:ext uri="{FF2B5EF4-FFF2-40B4-BE49-F238E27FC236}">
                <a16:creationId xmlns:a16="http://schemas.microsoft.com/office/drawing/2014/main" id="{05336FC3-48CA-9A4B-98CE-CF55641505F9}"/>
              </a:ext>
            </a:extLst>
          </p:cNvPr>
          <p:cNvSpPr/>
          <p:nvPr/>
        </p:nvSpPr>
        <p:spPr>
          <a:xfrm>
            <a:off x="1887166" y="3628417"/>
            <a:ext cx="583659" cy="77821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Lightning Bolt 5">
            <a:extLst>
              <a:ext uri="{FF2B5EF4-FFF2-40B4-BE49-F238E27FC236}">
                <a16:creationId xmlns:a16="http://schemas.microsoft.com/office/drawing/2014/main" id="{2906C230-044D-0D4E-98CE-CA5A7D997332}"/>
              </a:ext>
            </a:extLst>
          </p:cNvPr>
          <p:cNvSpPr/>
          <p:nvPr/>
        </p:nvSpPr>
        <p:spPr>
          <a:xfrm>
            <a:off x="7214681" y="3628417"/>
            <a:ext cx="583659" cy="778213"/>
          </a:xfrm>
          <a:prstGeom prst="lightningBol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718499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8065"/>
                                        </p:tgtEl>
                                        <p:attrNameLst>
                                          <p:attrName>style.visibility</p:attrName>
                                        </p:attrNameLst>
                                      </p:cBhvr>
                                      <p:to>
                                        <p:strVal val="visible"/>
                                      </p:to>
                                    </p:set>
                                    <p:animEffect transition="in" filter="wipe(down)">
                                      <p:cBhvr>
                                        <p:cTn id="7" dur="580">
                                          <p:stCondLst>
                                            <p:cond delay="0"/>
                                          </p:stCondLst>
                                        </p:cTn>
                                        <p:tgtEl>
                                          <p:spTgt spid="88065"/>
                                        </p:tgtEl>
                                      </p:cBhvr>
                                    </p:animEffect>
                                    <p:anim calcmode="lin" valueType="num">
                                      <p:cBhvr>
                                        <p:cTn id="8" dur="1822" tmFilter="0,0; 0.14,0.36; 0.43,0.73; 0.71,0.91; 1.0,1.0">
                                          <p:stCondLst>
                                            <p:cond delay="0"/>
                                          </p:stCondLst>
                                        </p:cTn>
                                        <p:tgtEl>
                                          <p:spTgt spid="8806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806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806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806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8065"/>
                                        </p:tgtEl>
                                        <p:attrNameLst>
                                          <p:attrName>ppt_y</p:attrName>
                                        </p:attrNameLst>
                                      </p:cBhvr>
                                      <p:tavLst>
                                        <p:tav tm="0" fmla="#ppt_y-sin(pi*$)/81">
                                          <p:val>
                                            <p:fltVal val="0"/>
                                          </p:val>
                                        </p:tav>
                                        <p:tav tm="100000">
                                          <p:val>
                                            <p:fltVal val="1"/>
                                          </p:val>
                                        </p:tav>
                                      </p:tavLst>
                                    </p:anim>
                                    <p:animScale>
                                      <p:cBhvr>
                                        <p:cTn id="13" dur="26">
                                          <p:stCondLst>
                                            <p:cond delay="650"/>
                                          </p:stCondLst>
                                        </p:cTn>
                                        <p:tgtEl>
                                          <p:spTgt spid="88065"/>
                                        </p:tgtEl>
                                      </p:cBhvr>
                                      <p:to x="100000" y="60000"/>
                                    </p:animScale>
                                    <p:animScale>
                                      <p:cBhvr>
                                        <p:cTn id="14" dur="166" decel="50000">
                                          <p:stCondLst>
                                            <p:cond delay="676"/>
                                          </p:stCondLst>
                                        </p:cTn>
                                        <p:tgtEl>
                                          <p:spTgt spid="88065"/>
                                        </p:tgtEl>
                                      </p:cBhvr>
                                      <p:to x="100000" y="100000"/>
                                    </p:animScale>
                                    <p:animScale>
                                      <p:cBhvr>
                                        <p:cTn id="15" dur="26">
                                          <p:stCondLst>
                                            <p:cond delay="1312"/>
                                          </p:stCondLst>
                                        </p:cTn>
                                        <p:tgtEl>
                                          <p:spTgt spid="88065"/>
                                        </p:tgtEl>
                                      </p:cBhvr>
                                      <p:to x="100000" y="80000"/>
                                    </p:animScale>
                                    <p:animScale>
                                      <p:cBhvr>
                                        <p:cTn id="16" dur="166" decel="50000">
                                          <p:stCondLst>
                                            <p:cond delay="1338"/>
                                          </p:stCondLst>
                                        </p:cTn>
                                        <p:tgtEl>
                                          <p:spTgt spid="88065"/>
                                        </p:tgtEl>
                                      </p:cBhvr>
                                      <p:to x="100000" y="100000"/>
                                    </p:animScale>
                                    <p:animScale>
                                      <p:cBhvr>
                                        <p:cTn id="17" dur="26">
                                          <p:stCondLst>
                                            <p:cond delay="1642"/>
                                          </p:stCondLst>
                                        </p:cTn>
                                        <p:tgtEl>
                                          <p:spTgt spid="88065"/>
                                        </p:tgtEl>
                                      </p:cBhvr>
                                      <p:to x="100000" y="90000"/>
                                    </p:animScale>
                                    <p:animScale>
                                      <p:cBhvr>
                                        <p:cTn id="18" dur="166" decel="50000">
                                          <p:stCondLst>
                                            <p:cond delay="1668"/>
                                          </p:stCondLst>
                                        </p:cTn>
                                        <p:tgtEl>
                                          <p:spTgt spid="88065"/>
                                        </p:tgtEl>
                                      </p:cBhvr>
                                      <p:to x="100000" y="100000"/>
                                    </p:animScale>
                                    <p:animScale>
                                      <p:cBhvr>
                                        <p:cTn id="19" dur="26">
                                          <p:stCondLst>
                                            <p:cond delay="1808"/>
                                          </p:stCondLst>
                                        </p:cTn>
                                        <p:tgtEl>
                                          <p:spTgt spid="88065"/>
                                        </p:tgtEl>
                                      </p:cBhvr>
                                      <p:to x="100000" y="95000"/>
                                    </p:animScale>
                                    <p:animScale>
                                      <p:cBhvr>
                                        <p:cTn id="20" dur="166" decel="50000">
                                          <p:stCondLst>
                                            <p:cond delay="1834"/>
                                          </p:stCondLst>
                                        </p:cTn>
                                        <p:tgtEl>
                                          <p:spTgt spid="8806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80">
                                          <p:stCondLst>
                                            <p:cond delay="0"/>
                                          </p:stCondLst>
                                        </p:cTn>
                                        <p:tgtEl>
                                          <p:spTgt spid="2"/>
                                        </p:tgtEl>
                                      </p:cBhvr>
                                    </p:animEffect>
                                    <p:anim calcmode="lin" valueType="num">
                                      <p:cBhvr>
                                        <p:cTn id="2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1" dur="26">
                                          <p:stCondLst>
                                            <p:cond delay="650"/>
                                          </p:stCondLst>
                                        </p:cTn>
                                        <p:tgtEl>
                                          <p:spTgt spid="2"/>
                                        </p:tgtEl>
                                      </p:cBhvr>
                                      <p:to x="100000" y="60000"/>
                                    </p:animScale>
                                    <p:animScale>
                                      <p:cBhvr>
                                        <p:cTn id="32" dur="166" decel="50000">
                                          <p:stCondLst>
                                            <p:cond delay="676"/>
                                          </p:stCondLst>
                                        </p:cTn>
                                        <p:tgtEl>
                                          <p:spTgt spid="2"/>
                                        </p:tgtEl>
                                      </p:cBhvr>
                                      <p:to x="100000" y="100000"/>
                                    </p:animScale>
                                    <p:animScale>
                                      <p:cBhvr>
                                        <p:cTn id="33" dur="26">
                                          <p:stCondLst>
                                            <p:cond delay="1312"/>
                                          </p:stCondLst>
                                        </p:cTn>
                                        <p:tgtEl>
                                          <p:spTgt spid="2"/>
                                        </p:tgtEl>
                                      </p:cBhvr>
                                      <p:to x="100000" y="80000"/>
                                    </p:animScale>
                                    <p:animScale>
                                      <p:cBhvr>
                                        <p:cTn id="34" dur="166" decel="50000">
                                          <p:stCondLst>
                                            <p:cond delay="1338"/>
                                          </p:stCondLst>
                                        </p:cTn>
                                        <p:tgtEl>
                                          <p:spTgt spid="2"/>
                                        </p:tgtEl>
                                      </p:cBhvr>
                                      <p:to x="100000" y="100000"/>
                                    </p:animScale>
                                    <p:animScale>
                                      <p:cBhvr>
                                        <p:cTn id="35" dur="26">
                                          <p:stCondLst>
                                            <p:cond delay="1642"/>
                                          </p:stCondLst>
                                        </p:cTn>
                                        <p:tgtEl>
                                          <p:spTgt spid="2"/>
                                        </p:tgtEl>
                                      </p:cBhvr>
                                      <p:to x="100000" y="90000"/>
                                    </p:animScale>
                                    <p:animScale>
                                      <p:cBhvr>
                                        <p:cTn id="36" dur="166" decel="50000">
                                          <p:stCondLst>
                                            <p:cond delay="1668"/>
                                          </p:stCondLst>
                                        </p:cTn>
                                        <p:tgtEl>
                                          <p:spTgt spid="2"/>
                                        </p:tgtEl>
                                      </p:cBhvr>
                                      <p:to x="100000" y="100000"/>
                                    </p:animScale>
                                    <p:animScale>
                                      <p:cBhvr>
                                        <p:cTn id="37" dur="26">
                                          <p:stCondLst>
                                            <p:cond delay="1808"/>
                                          </p:stCondLst>
                                        </p:cTn>
                                        <p:tgtEl>
                                          <p:spTgt spid="2"/>
                                        </p:tgtEl>
                                      </p:cBhvr>
                                      <p:to x="100000" y="95000"/>
                                    </p:animScale>
                                    <p:animScale>
                                      <p:cBhvr>
                                        <p:cTn id="38" dur="166" decel="50000">
                                          <p:stCondLst>
                                            <p:cond delay="1834"/>
                                          </p:stCondLst>
                                        </p:cTn>
                                        <p:tgtEl>
                                          <p:spTgt spid="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80">
                                          <p:stCondLst>
                                            <p:cond delay="0"/>
                                          </p:stCondLst>
                                        </p:cTn>
                                        <p:tgtEl>
                                          <p:spTgt spid="6"/>
                                        </p:tgtEl>
                                      </p:cBhvr>
                                    </p:animEffect>
                                    <p:anim calcmode="lin" valueType="num">
                                      <p:cBhvr>
                                        <p:cTn id="4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9" dur="26">
                                          <p:stCondLst>
                                            <p:cond delay="650"/>
                                          </p:stCondLst>
                                        </p:cTn>
                                        <p:tgtEl>
                                          <p:spTgt spid="6"/>
                                        </p:tgtEl>
                                      </p:cBhvr>
                                      <p:to x="100000" y="60000"/>
                                    </p:animScale>
                                    <p:animScale>
                                      <p:cBhvr>
                                        <p:cTn id="50" dur="166" decel="50000">
                                          <p:stCondLst>
                                            <p:cond delay="676"/>
                                          </p:stCondLst>
                                        </p:cTn>
                                        <p:tgtEl>
                                          <p:spTgt spid="6"/>
                                        </p:tgtEl>
                                      </p:cBhvr>
                                      <p:to x="100000" y="100000"/>
                                    </p:animScale>
                                    <p:animScale>
                                      <p:cBhvr>
                                        <p:cTn id="51" dur="26">
                                          <p:stCondLst>
                                            <p:cond delay="1312"/>
                                          </p:stCondLst>
                                        </p:cTn>
                                        <p:tgtEl>
                                          <p:spTgt spid="6"/>
                                        </p:tgtEl>
                                      </p:cBhvr>
                                      <p:to x="100000" y="80000"/>
                                    </p:animScale>
                                    <p:animScale>
                                      <p:cBhvr>
                                        <p:cTn id="52" dur="166" decel="50000">
                                          <p:stCondLst>
                                            <p:cond delay="1338"/>
                                          </p:stCondLst>
                                        </p:cTn>
                                        <p:tgtEl>
                                          <p:spTgt spid="6"/>
                                        </p:tgtEl>
                                      </p:cBhvr>
                                      <p:to x="100000" y="100000"/>
                                    </p:animScale>
                                    <p:animScale>
                                      <p:cBhvr>
                                        <p:cTn id="53" dur="26">
                                          <p:stCondLst>
                                            <p:cond delay="1642"/>
                                          </p:stCondLst>
                                        </p:cTn>
                                        <p:tgtEl>
                                          <p:spTgt spid="6"/>
                                        </p:tgtEl>
                                      </p:cBhvr>
                                      <p:to x="100000" y="90000"/>
                                    </p:animScale>
                                    <p:animScale>
                                      <p:cBhvr>
                                        <p:cTn id="54" dur="166" decel="50000">
                                          <p:stCondLst>
                                            <p:cond delay="1668"/>
                                          </p:stCondLst>
                                        </p:cTn>
                                        <p:tgtEl>
                                          <p:spTgt spid="6"/>
                                        </p:tgtEl>
                                      </p:cBhvr>
                                      <p:to x="100000" y="100000"/>
                                    </p:animScale>
                                    <p:animScale>
                                      <p:cBhvr>
                                        <p:cTn id="55" dur="26">
                                          <p:stCondLst>
                                            <p:cond delay="1808"/>
                                          </p:stCondLst>
                                        </p:cTn>
                                        <p:tgtEl>
                                          <p:spTgt spid="6"/>
                                        </p:tgtEl>
                                      </p:cBhvr>
                                      <p:to x="100000" y="95000"/>
                                    </p:animScale>
                                    <p:animScale>
                                      <p:cBhvr>
                                        <p:cTn id="56"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5" grpId="0"/>
      <p:bldP spid="2" grpId="0" animBg="1"/>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4"/>
          <p:cNvSpPr>
            <a:spLocks noGrp="1" noChangeArrowheads="1"/>
          </p:cNvSpPr>
          <p:nvPr>
            <p:ph type="title" idx="4294967295"/>
          </p:nvPr>
        </p:nvSpPr>
        <p:spPr>
          <a:xfrm>
            <a:off x="301625" y="228600"/>
            <a:ext cx="8613775" cy="914400"/>
          </a:xfrm>
          <a:solidFill>
            <a:srgbClr val="000090"/>
          </a:solidFill>
        </p:spPr>
        <p:txBody>
          <a:bodyPr/>
          <a:lstStyle/>
          <a:p>
            <a:pPr algn="ctr" eaLnBrk="1" hangingPunct="1"/>
            <a:r>
              <a:rPr lang="en-US" b="1">
                <a:solidFill>
                  <a:srgbClr val="FFFFFF"/>
                </a:solidFill>
                <a:latin typeface="Arial" charset="0"/>
                <a:ea typeface="Osaka" charset="0"/>
                <a:cs typeface="Arial" charset="0"/>
              </a:rPr>
              <a:t>Unique Characteristics</a:t>
            </a:r>
            <a:endParaRPr lang="en-US">
              <a:solidFill>
                <a:srgbClr val="FFFFFF"/>
              </a:solidFill>
              <a:latin typeface="Arial" charset="0"/>
              <a:ea typeface="Osaka" charset="0"/>
              <a:cs typeface="Arial" charset="0"/>
            </a:endParaRPr>
          </a:p>
        </p:txBody>
      </p:sp>
      <p:sp>
        <p:nvSpPr>
          <p:cNvPr id="11275" name="Rectangle 11"/>
          <p:cNvSpPr>
            <a:spLocks noChangeArrowheads="1"/>
          </p:cNvSpPr>
          <p:nvPr/>
        </p:nvSpPr>
        <p:spPr bwMode="auto">
          <a:xfrm>
            <a:off x="685800" y="838200"/>
            <a:ext cx="7772400" cy="838200"/>
          </a:xfrm>
          <a:prstGeom prst="rect">
            <a:avLst/>
          </a:prstGeom>
          <a:noFill/>
          <a:ln w="9525">
            <a:noFill/>
            <a:miter lim="800000"/>
            <a:headEnd/>
            <a:tailEnd/>
          </a:ln>
          <a:effectLst/>
        </p:spPr>
        <p:txBody>
          <a:bodyPr lIns="92075" tIns="46038" rIns="92075" bIns="46038" anchor="ctr"/>
          <a:lstStyle/>
          <a:p>
            <a:pPr algn="ctr" defTabSz="914400" fontAlgn="base">
              <a:spcBef>
                <a:spcPct val="0"/>
              </a:spcBef>
              <a:spcAft>
                <a:spcPct val="0"/>
              </a:spcAft>
              <a:defRPr/>
            </a:pPr>
            <a:endParaRPr lang="en-US" sz="4400" b="1">
              <a:solidFill>
                <a:srgbClr val="FFFFFF"/>
              </a:solidFill>
              <a:effectLst>
                <a:outerShdw blurRad="38100" dist="38100" dir="2700000" algn="tl">
                  <a:srgbClr val="000000"/>
                </a:outerShdw>
              </a:effectLst>
              <a:latin typeface="Arial" pitchFamily="24" charset="0"/>
              <a:ea typeface="Osaka"/>
              <a:cs typeface="Arial" charset="0"/>
            </a:endParaRPr>
          </a:p>
        </p:txBody>
      </p:sp>
      <p:sp>
        <p:nvSpPr>
          <p:cNvPr id="11276" name="Rectangle 12"/>
          <p:cNvSpPr>
            <a:spLocks noChangeArrowheads="1"/>
          </p:cNvSpPr>
          <p:nvPr/>
        </p:nvSpPr>
        <p:spPr bwMode="auto">
          <a:xfrm>
            <a:off x="685800" y="1219200"/>
            <a:ext cx="80010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57200" indent="-457200" defTabSz="914400" fontAlgn="base">
              <a:spcBef>
                <a:spcPct val="20000"/>
              </a:spcBef>
              <a:spcAft>
                <a:spcPct val="0"/>
              </a:spcAft>
              <a:buClr>
                <a:srgbClr val="99CC00"/>
              </a:buClr>
              <a:buSzPct val="80000"/>
              <a:buFont typeface="Times" charset="0"/>
              <a:buAutoNum type="alphaUcPeriod"/>
            </a:pPr>
            <a:r>
              <a:rPr lang="en-US" sz="2800" b="1" dirty="0">
                <a:solidFill>
                  <a:srgbClr val="FFFFFF"/>
                </a:solidFill>
                <a:latin typeface="Arial" charset="0"/>
                <a:ea typeface="ＭＳ Ｐゴシック" charset="0"/>
                <a:cs typeface="ＭＳ Ｐゴシック" charset="0"/>
              </a:rPr>
              <a:t>Symbolic Acts</a:t>
            </a:r>
          </a:p>
          <a:p>
            <a:pPr marL="457200" indent="-457200" defTabSz="914400" fontAlgn="base">
              <a:spcBef>
                <a:spcPct val="20000"/>
              </a:spcBef>
              <a:spcAft>
                <a:spcPct val="0"/>
              </a:spcAft>
              <a:buClr>
                <a:srgbClr val="99CC00"/>
              </a:buClr>
              <a:buSzPct val="80000"/>
              <a:buFont typeface="Times" charset="0"/>
              <a:buAutoNum type="alphaUcPeriod"/>
            </a:pPr>
            <a:r>
              <a:rPr lang="en-US" sz="2800" b="1" dirty="0">
                <a:solidFill>
                  <a:srgbClr val="FFFFFF"/>
                </a:solidFill>
                <a:latin typeface="Arial" charset="0"/>
                <a:ea typeface="ＭＳ Ｐゴシック" charset="0"/>
                <a:cs typeface="ＭＳ Ｐゴシック" charset="0"/>
              </a:rPr>
              <a:t>Literary Types</a:t>
            </a:r>
          </a:p>
          <a:p>
            <a:pPr marL="457200" indent="-457200" defTabSz="914400" fontAlgn="base">
              <a:spcBef>
                <a:spcPct val="20000"/>
              </a:spcBef>
              <a:spcAft>
                <a:spcPct val="0"/>
              </a:spcAft>
              <a:buClr>
                <a:srgbClr val="99CC00"/>
              </a:buClr>
              <a:buSzPct val="80000"/>
              <a:buFont typeface="Times" charset="0"/>
              <a:buAutoNum type="alphaUcPeriod"/>
            </a:pPr>
            <a:r>
              <a:rPr lang="en-US" sz="2800" b="1" dirty="0">
                <a:solidFill>
                  <a:srgbClr val="FFFFFF"/>
                </a:solidFill>
                <a:latin typeface="Arial" charset="0"/>
                <a:ea typeface="ＭＳ Ｐゴシック" charset="0"/>
                <a:cs typeface="ＭＳ Ｐゴシック" charset="0"/>
              </a:rPr>
              <a:t>MT versus LXX</a:t>
            </a:r>
          </a:p>
          <a:p>
            <a:pPr marL="457200" indent="-457200" defTabSz="914400" fontAlgn="base">
              <a:spcBef>
                <a:spcPct val="20000"/>
              </a:spcBef>
              <a:spcAft>
                <a:spcPct val="0"/>
              </a:spcAft>
              <a:buClr>
                <a:srgbClr val="99CC00"/>
              </a:buClr>
              <a:buSzPct val="80000"/>
              <a:buFont typeface="Times" charset="0"/>
              <a:buAutoNum type="alphaUcPeriod"/>
            </a:pPr>
            <a:r>
              <a:rPr lang="en-US" sz="2800" b="1" dirty="0">
                <a:solidFill>
                  <a:srgbClr val="FFFFFF"/>
                </a:solidFill>
                <a:latin typeface="Arial" charset="0"/>
                <a:ea typeface="ＭＳ Ｐゴシック" charset="0"/>
                <a:cs typeface="ＭＳ Ｐゴシック" charset="0"/>
              </a:rPr>
              <a:t>New Covenant</a:t>
            </a:r>
          </a:p>
          <a:p>
            <a:pPr marL="457200" indent="-457200" defTabSz="914400" fontAlgn="base">
              <a:spcBef>
                <a:spcPct val="20000"/>
              </a:spcBef>
              <a:spcAft>
                <a:spcPct val="0"/>
              </a:spcAft>
              <a:buClr>
                <a:srgbClr val="99CC00"/>
              </a:buClr>
              <a:buSzPct val="80000"/>
              <a:buFont typeface="Times" charset="0"/>
              <a:buAutoNum type="alphaUcPeriod"/>
            </a:pPr>
            <a:r>
              <a:rPr lang="en-US" sz="2800" b="1" dirty="0">
                <a:solidFill>
                  <a:srgbClr val="FFFFFF"/>
                </a:solidFill>
                <a:latin typeface="Arial" charset="0"/>
                <a:ea typeface="ＭＳ Ｐゴシック" charset="0"/>
                <a:cs typeface="ＭＳ Ｐゴシック" charset="0"/>
              </a:rPr>
              <a:t>Logical Arrangement</a:t>
            </a:r>
          </a:p>
          <a:p>
            <a:pPr marL="457200" indent="-457200" defTabSz="914400" fontAlgn="base">
              <a:spcBef>
                <a:spcPct val="20000"/>
              </a:spcBef>
              <a:spcAft>
                <a:spcPct val="0"/>
              </a:spcAft>
              <a:buClr>
                <a:srgbClr val="99CC00"/>
              </a:buClr>
              <a:buSzPct val="80000"/>
              <a:buFont typeface="Times" charset="0"/>
              <a:buAutoNum type="alphaUcPeriod"/>
            </a:pPr>
            <a:r>
              <a:rPr lang="en-US" sz="2800" b="1" dirty="0">
                <a:solidFill>
                  <a:srgbClr val="FFFFFF"/>
                </a:solidFill>
                <a:latin typeface="Arial" charset="0"/>
                <a:ea typeface="ＭＳ Ｐゴシック" charset="0"/>
                <a:cs typeface="ＭＳ Ｐゴシック" charset="0"/>
              </a:rPr>
              <a:t>70-year Prophecy</a:t>
            </a:r>
          </a:p>
          <a:p>
            <a:pPr marL="457200" indent="-457200" defTabSz="914400" fontAlgn="base">
              <a:spcBef>
                <a:spcPct val="20000"/>
              </a:spcBef>
              <a:spcAft>
                <a:spcPct val="0"/>
              </a:spcAft>
              <a:buClr>
                <a:srgbClr val="99CC00"/>
              </a:buClr>
              <a:buSzPct val="80000"/>
              <a:buFont typeface="Times" charset="0"/>
              <a:buAutoNum type="alphaUcPeriod"/>
            </a:pPr>
            <a:r>
              <a:rPr lang="en-US" sz="2800" b="1" dirty="0">
                <a:solidFill>
                  <a:srgbClr val="FFFFFF"/>
                </a:solidFill>
                <a:latin typeface="Arial" charset="0"/>
                <a:ea typeface="ＭＳ Ｐゴシック" charset="0"/>
                <a:cs typeface="ＭＳ Ｐゴシック" charset="0"/>
              </a:rPr>
              <a:t>Recorded Jerusalem</a:t>
            </a:r>
            <a:r>
              <a:rPr lang="mr-IN" altLang="ja-JP" sz="2800" b="1" dirty="0">
                <a:solidFill>
                  <a:srgbClr val="FFFFFF"/>
                </a:solidFill>
                <a:latin typeface="Arial" charset="0"/>
                <a:ea typeface="ＭＳ Ｐゴシック" charset="0"/>
                <a:cs typeface="ＭＳ Ｐゴシック" charset="0"/>
              </a:rPr>
              <a:t>'</a:t>
            </a:r>
            <a:r>
              <a:rPr lang="en-US" sz="2800" b="1" dirty="0">
                <a:solidFill>
                  <a:srgbClr val="FFFFFF"/>
                </a:solidFill>
                <a:latin typeface="Arial" charset="0"/>
                <a:ea typeface="ＭＳ Ｐゴシック" charset="0"/>
                <a:cs typeface="ＭＳ Ｐゴシック" charset="0"/>
              </a:rPr>
              <a:t>s Fall Twice </a:t>
            </a:r>
          </a:p>
          <a:p>
            <a:pPr marL="457200" indent="-457200" defTabSz="914400" fontAlgn="base">
              <a:spcBef>
                <a:spcPct val="20000"/>
              </a:spcBef>
              <a:spcAft>
                <a:spcPct val="0"/>
              </a:spcAft>
              <a:buClr>
                <a:srgbClr val="99CC00"/>
              </a:buClr>
              <a:buSzPct val="80000"/>
              <a:buFont typeface="Times" charset="0"/>
              <a:buAutoNum type="alphaUcPeriod"/>
            </a:pPr>
            <a:r>
              <a:rPr lang="en-US" sz="2800" b="1" dirty="0">
                <a:solidFill>
                  <a:srgbClr val="FFFFFF"/>
                </a:solidFill>
                <a:latin typeface="Arial" charset="0"/>
                <a:ea typeface="ＭＳ Ｐゴシック" charset="0"/>
                <a:cs typeface="ＭＳ Ｐゴシック" charset="0"/>
              </a:rPr>
              <a:t>Lived through Jerusalem</a:t>
            </a:r>
            <a:r>
              <a:rPr lang="mr-IN" altLang="ja-JP" sz="2800" b="1" dirty="0">
                <a:solidFill>
                  <a:srgbClr val="FFFFFF"/>
                </a:solidFill>
                <a:latin typeface="Arial" charset="0"/>
                <a:ea typeface="ＭＳ Ｐゴシック" charset="0"/>
                <a:cs typeface="ＭＳ Ｐゴシック" charset="0"/>
              </a:rPr>
              <a:t>'</a:t>
            </a:r>
            <a:r>
              <a:rPr lang="en-US" sz="2800" b="1" dirty="0">
                <a:solidFill>
                  <a:srgbClr val="FFFFFF"/>
                </a:solidFill>
                <a:latin typeface="Arial" charset="0"/>
                <a:ea typeface="ＭＳ Ｐゴシック" charset="0"/>
                <a:cs typeface="ＭＳ Ｐゴシック" charset="0"/>
              </a:rPr>
              <a:t>s Fall</a:t>
            </a:r>
          </a:p>
        </p:txBody>
      </p:sp>
      <p:sp>
        <p:nvSpPr>
          <p:cNvPr id="104452" name="Text Box 13"/>
          <p:cNvSpPr txBox="1">
            <a:spLocks noChangeArrowheads="1"/>
          </p:cNvSpPr>
          <p:nvPr/>
        </p:nvSpPr>
        <p:spPr bwMode="auto">
          <a:xfrm>
            <a:off x="8229600" y="0"/>
            <a:ext cx="914400" cy="8302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476-478</a:t>
            </a:r>
          </a:p>
        </p:txBody>
      </p:sp>
    </p:spTree>
    <p:extLst>
      <p:ext uri="{BB962C8B-B14F-4D97-AF65-F5344CB8AC3E}">
        <p14:creationId xmlns:p14="http://schemas.microsoft.com/office/powerpoint/2010/main" val="22779635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276">
                                            <p:txEl>
                                              <p:pRg st="7" end="7"/>
                                            </p:txEl>
                                          </p:spTgt>
                                        </p:tgtEl>
                                        <p:attrNameLst>
                                          <p:attrName>style.visibility</p:attrName>
                                        </p:attrNameLst>
                                      </p:cBhvr>
                                      <p:to>
                                        <p:strVal val="visible"/>
                                      </p:to>
                                    </p:set>
                                    <p:animEffect transition="in" filter="dissolve">
                                      <p:cBhvr>
                                        <p:cTn id="7" dur="500"/>
                                        <p:tgtEl>
                                          <p:spTgt spid="1127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6" grpId="0" uiExpand="1"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9985" name="Rectangle 2"/>
          <p:cNvSpPr>
            <a:spLocks noChangeArrowheads="1"/>
          </p:cNvSpPr>
          <p:nvPr/>
        </p:nvSpPr>
        <p:spPr bwMode="auto">
          <a:xfrm>
            <a:off x="1981200" y="5562600"/>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169986" name="Rectangle 3"/>
          <p:cNvSpPr>
            <a:spLocks noChangeArrowheads="1"/>
          </p:cNvSpPr>
          <p:nvPr/>
        </p:nvSpPr>
        <p:spPr bwMode="auto">
          <a:xfrm>
            <a:off x="4495800" y="5105400"/>
            <a:ext cx="9144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169987" name="Rectangle 4"/>
          <p:cNvSpPr>
            <a:spLocks noChangeArrowheads="1"/>
          </p:cNvSpPr>
          <p:nvPr/>
        </p:nvSpPr>
        <p:spPr bwMode="auto">
          <a:xfrm>
            <a:off x="0" y="3810000"/>
            <a:ext cx="56388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169988" name="Rectangle 5"/>
          <p:cNvSpPr>
            <a:spLocks noChangeArrowheads="1"/>
          </p:cNvSpPr>
          <p:nvPr/>
        </p:nvSpPr>
        <p:spPr bwMode="auto">
          <a:xfrm>
            <a:off x="1066800" y="1676400"/>
            <a:ext cx="50292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407558" name="Text Box 6"/>
          <p:cNvSpPr txBox="1">
            <a:spLocks noChangeArrowheads="1"/>
          </p:cNvSpPr>
          <p:nvPr/>
        </p:nvSpPr>
        <p:spPr bwMode="auto">
          <a:xfrm>
            <a:off x="8339371" y="76200"/>
            <a:ext cx="699230" cy="1200329"/>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defTabSz="914400" fontAlgn="base">
              <a:spcBef>
                <a:spcPct val="0"/>
              </a:spcBef>
              <a:spcAft>
                <a:spcPct val="0"/>
              </a:spcAft>
              <a:defRPr/>
            </a:pPr>
            <a:r>
              <a:rPr lang="en-US" sz="2400" b="1" dirty="0">
                <a:solidFill>
                  <a:srgbClr val="FFFFFF"/>
                </a:solidFill>
                <a:latin typeface="Arial"/>
                <a:ea typeface="ＭＳ Ｐゴシック" charset="0"/>
                <a:cs typeface="Arial"/>
              </a:rPr>
              <a:t>232</a:t>
            </a:r>
            <a:br>
              <a:rPr lang="en-US" sz="2400" b="1" dirty="0">
                <a:solidFill>
                  <a:srgbClr val="FFFFFF"/>
                </a:solidFill>
                <a:latin typeface="Arial"/>
                <a:ea typeface="ＭＳ Ｐゴシック" charset="0"/>
                <a:cs typeface="Arial"/>
              </a:rPr>
            </a:br>
            <a:r>
              <a:rPr lang="en-US" sz="2400" b="1" dirty="0">
                <a:solidFill>
                  <a:srgbClr val="FFFFFF"/>
                </a:solidFill>
                <a:latin typeface="Arial"/>
                <a:ea typeface="ＭＳ Ｐゴシック" charset="0"/>
                <a:cs typeface="Arial"/>
              </a:rPr>
              <a:t>342</a:t>
            </a:r>
          </a:p>
          <a:p>
            <a:pPr defTabSz="914400" fontAlgn="base">
              <a:spcBef>
                <a:spcPct val="0"/>
              </a:spcBef>
              <a:spcAft>
                <a:spcPct val="0"/>
              </a:spcAft>
              <a:defRPr/>
            </a:pPr>
            <a:r>
              <a:rPr lang="en-US" sz="2400" b="1" dirty="0">
                <a:solidFill>
                  <a:srgbClr val="FFFFFF"/>
                </a:solidFill>
                <a:latin typeface="Arial"/>
                <a:ea typeface="ＭＳ Ｐゴシック" charset="0"/>
                <a:cs typeface="Arial"/>
              </a:rPr>
              <a:t>560</a:t>
            </a:r>
          </a:p>
        </p:txBody>
      </p:sp>
      <p:sp>
        <p:nvSpPr>
          <p:cNvPr id="407559" name="Rectangle 7"/>
          <p:cNvSpPr>
            <a:spLocks noChangeArrowheads="1"/>
          </p:cNvSpPr>
          <p:nvPr/>
        </p:nvSpPr>
        <p:spPr bwMode="auto">
          <a:xfrm>
            <a:off x="5410200" y="48006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586</a:t>
            </a:r>
          </a:p>
        </p:txBody>
      </p:sp>
      <p:sp>
        <p:nvSpPr>
          <p:cNvPr id="407560" name="Rectangle 8"/>
          <p:cNvSpPr>
            <a:spLocks noChangeArrowheads="1"/>
          </p:cNvSpPr>
          <p:nvPr/>
        </p:nvSpPr>
        <p:spPr bwMode="auto">
          <a:xfrm>
            <a:off x="1905000" y="5486400"/>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Habakkuk</a:t>
            </a:r>
          </a:p>
        </p:txBody>
      </p:sp>
      <p:sp>
        <p:nvSpPr>
          <p:cNvPr id="407561" name="Rectangle 9"/>
          <p:cNvSpPr>
            <a:spLocks noChangeArrowheads="1"/>
          </p:cNvSpPr>
          <p:nvPr/>
        </p:nvSpPr>
        <p:spPr bwMode="auto">
          <a:xfrm>
            <a:off x="4419600" y="50292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Joel</a:t>
            </a:r>
          </a:p>
        </p:txBody>
      </p:sp>
      <p:sp>
        <p:nvSpPr>
          <p:cNvPr id="169993" name="WordArt 10" descr="Narrow vertical"/>
          <p:cNvSpPr>
            <a:spLocks noChangeArrowheads="1" noChangeShapeType="1" noTextEdit="1"/>
          </p:cNvSpPr>
          <p:nvPr/>
        </p:nvSpPr>
        <p:spPr bwMode="auto">
          <a:xfrm>
            <a:off x="1905000" y="76200"/>
            <a:ext cx="5410200" cy="914400"/>
          </a:xfrm>
          <a:prstGeom prst="rect">
            <a:avLst/>
          </a:prstGeom>
        </p:spPr>
        <p:txBody>
          <a:bodyPr wrap="none" fromWordArt="1">
            <a:prstTxWarp prst="textSlantDown">
              <a:avLst>
                <a:gd name="adj" fmla="val 44444"/>
              </a:avLst>
            </a:prstTxWarp>
          </a:bodyPr>
          <a:lstStyle/>
          <a:p>
            <a:pPr algn="ctr" defTabSz="914400" fontAlgn="base">
              <a:spcBef>
                <a:spcPct val="0"/>
              </a:spcBef>
              <a:spcAft>
                <a:spcPct val="0"/>
              </a:spcAft>
            </a:pPr>
            <a:r>
              <a:rPr lang="en-US" sz="3200" kern="1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latin typeface="Arial"/>
                <a:ea typeface="Arial"/>
                <a:cs typeface="Arial"/>
              </a:rPr>
              <a:t>Jerusalem</a:t>
            </a:r>
            <a:r>
              <a:rPr lang="mr-IN" sz="3200" kern="1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latin typeface="Arial"/>
                <a:ea typeface="Arial"/>
                <a:cs typeface="Arial"/>
              </a:rPr>
              <a:t>'</a:t>
            </a:r>
            <a:r>
              <a:rPr lang="en-US" sz="3200" kern="10" dirty="0">
                <a:ln w="12700" cap="sq">
                  <a:solidFill>
                    <a:srgbClr val="000000"/>
                  </a:solidFill>
                  <a:round/>
                  <a:headEnd type="none" w="sm" len="sm"/>
                  <a:tailEnd type="none" w="sm" len="sm"/>
                </a:ln>
                <a:pattFill prst="dashHorz">
                  <a:fgClr>
                    <a:srgbClr val="808080"/>
                  </a:fgClr>
                  <a:bgClr>
                    <a:srgbClr val="FFFF00"/>
                  </a:bgClr>
                </a:pattFill>
                <a:effectLst>
                  <a:outerShdw blurRad="63500" dist="45791" dir="2021404" algn="ctr" rotWithShape="0">
                    <a:srgbClr val="808080"/>
                  </a:outerShdw>
                </a:effectLst>
                <a:latin typeface="Arial"/>
                <a:ea typeface="Arial"/>
                <a:cs typeface="Arial"/>
              </a:rPr>
              <a:t>s Fall</a:t>
            </a:r>
          </a:p>
        </p:txBody>
      </p:sp>
      <p:sp>
        <p:nvSpPr>
          <p:cNvPr id="407563" name="Rectangle 11"/>
          <p:cNvSpPr>
            <a:spLocks noChangeArrowheads="1"/>
          </p:cNvSpPr>
          <p:nvPr/>
        </p:nvSpPr>
        <p:spPr bwMode="auto">
          <a:xfrm>
            <a:off x="2438400" y="16002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Jeremiah</a:t>
            </a:r>
          </a:p>
        </p:txBody>
      </p:sp>
      <p:sp>
        <p:nvSpPr>
          <p:cNvPr id="407564" name="Rectangle 12"/>
          <p:cNvSpPr>
            <a:spLocks noChangeArrowheads="1"/>
          </p:cNvSpPr>
          <p:nvPr/>
        </p:nvSpPr>
        <p:spPr bwMode="auto">
          <a:xfrm>
            <a:off x="5638800" y="5334000"/>
            <a:ext cx="25908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Lamentations</a:t>
            </a:r>
          </a:p>
        </p:txBody>
      </p:sp>
      <p:sp>
        <p:nvSpPr>
          <p:cNvPr id="169996" name="Rectangle 13"/>
          <p:cNvSpPr>
            <a:spLocks noChangeArrowheads="1"/>
          </p:cNvSpPr>
          <p:nvPr/>
        </p:nvSpPr>
        <p:spPr bwMode="auto">
          <a:xfrm>
            <a:off x="3200400" y="2438400"/>
            <a:ext cx="5181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169997" name="Rectangle 14"/>
          <p:cNvSpPr>
            <a:spLocks noChangeArrowheads="1"/>
          </p:cNvSpPr>
          <p:nvPr/>
        </p:nvSpPr>
        <p:spPr bwMode="auto">
          <a:xfrm>
            <a:off x="4419600" y="3124200"/>
            <a:ext cx="2286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407567" name="Rectangle 15"/>
          <p:cNvSpPr>
            <a:spLocks noChangeArrowheads="1"/>
          </p:cNvSpPr>
          <p:nvPr/>
        </p:nvSpPr>
        <p:spPr bwMode="auto">
          <a:xfrm>
            <a:off x="4876800" y="3048000"/>
            <a:ext cx="1524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Ezekiel</a:t>
            </a:r>
          </a:p>
        </p:txBody>
      </p:sp>
      <p:sp>
        <p:nvSpPr>
          <p:cNvPr id="407568" name="Rectangle 16"/>
          <p:cNvSpPr>
            <a:spLocks noChangeArrowheads="1"/>
          </p:cNvSpPr>
          <p:nvPr/>
        </p:nvSpPr>
        <p:spPr bwMode="auto">
          <a:xfrm>
            <a:off x="4724400" y="23622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Daniel</a:t>
            </a:r>
          </a:p>
        </p:txBody>
      </p:sp>
      <p:sp>
        <p:nvSpPr>
          <p:cNvPr id="407569" name="Rectangle 17"/>
          <p:cNvSpPr>
            <a:spLocks noChangeArrowheads="1"/>
          </p:cNvSpPr>
          <p:nvPr/>
        </p:nvSpPr>
        <p:spPr bwMode="auto">
          <a:xfrm>
            <a:off x="3505200" y="3048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597</a:t>
            </a:r>
          </a:p>
        </p:txBody>
      </p:sp>
      <p:sp>
        <p:nvSpPr>
          <p:cNvPr id="407570" name="Rectangle 18"/>
          <p:cNvSpPr>
            <a:spLocks noChangeArrowheads="1"/>
          </p:cNvSpPr>
          <p:nvPr/>
        </p:nvSpPr>
        <p:spPr bwMode="auto">
          <a:xfrm>
            <a:off x="2286000" y="2438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605</a:t>
            </a:r>
          </a:p>
        </p:txBody>
      </p:sp>
      <p:sp>
        <p:nvSpPr>
          <p:cNvPr id="407571" name="Rectangle 19"/>
          <p:cNvSpPr>
            <a:spLocks noChangeArrowheads="1"/>
          </p:cNvSpPr>
          <p:nvPr/>
        </p:nvSpPr>
        <p:spPr bwMode="auto">
          <a:xfrm>
            <a:off x="152400" y="160337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627</a:t>
            </a:r>
          </a:p>
        </p:txBody>
      </p:sp>
      <p:sp>
        <p:nvSpPr>
          <p:cNvPr id="170003" name="Rectangle 20"/>
          <p:cNvSpPr>
            <a:spLocks noChangeArrowheads="1"/>
          </p:cNvSpPr>
          <p:nvPr/>
        </p:nvSpPr>
        <p:spPr bwMode="auto">
          <a:xfrm>
            <a:off x="8382000" y="3810000"/>
            <a:ext cx="762000" cy="1066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407573" name="Rectangle 21"/>
          <p:cNvSpPr>
            <a:spLocks noChangeArrowheads="1"/>
          </p:cNvSpPr>
          <p:nvPr/>
        </p:nvSpPr>
        <p:spPr bwMode="auto">
          <a:xfrm>
            <a:off x="7924800" y="4800600"/>
            <a:ext cx="9906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defTabSz="914400" fontAlgn="base">
              <a:spcBef>
                <a:spcPct val="20000"/>
              </a:spcBef>
              <a:spcAft>
                <a:spcPct val="0"/>
              </a:spcAft>
              <a:buClr>
                <a:srgbClr val="99CCFF"/>
              </a:buClr>
              <a:buSzPct val="110000"/>
            </a:pPr>
            <a:r>
              <a:rPr lang="en-US" sz="2800" dirty="0">
                <a:solidFill>
                  <a:srgbClr val="FFFFFF"/>
                </a:solidFill>
                <a:latin typeface="Arial"/>
                <a:ea typeface="ＭＳ Ｐゴシック" charset="0"/>
                <a:cs typeface="Arial"/>
              </a:rPr>
              <a:t>538</a:t>
            </a:r>
          </a:p>
        </p:txBody>
      </p:sp>
      <p:sp>
        <p:nvSpPr>
          <p:cNvPr id="407574" name="Rectangle 22"/>
          <p:cNvSpPr>
            <a:spLocks noGrp="1" noChangeArrowheads="1"/>
          </p:cNvSpPr>
          <p:nvPr>
            <p:ph type="ctrTitle"/>
          </p:nvPr>
        </p:nvSpPr>
        <p:spPr>
          <a:xfrm>
            <a:off x="3048000" y="3810000"/>
            <a:ext cx="2590800" cy="990600"/>
          </a:xfrm>
          <a:effectLst>
            <a:outerShdw blurRad="63500" dist="35921" dir="2700000" algn="ctr" rotWithShape="0">
              <a:srgbClr val="000000">
                <a:alpha val="74998"/>
              </a:srgbClr>
            </a:outerShdw>
          </a:effectLst>
        </p:spPr>
        <p:txBody>
          <a:bodyPr/>
          <a:lstStyle/>
          <a:p>
            <a:pPr algn="r" eaLnBrk="1" hangingPunct="1">
              <a:defRPr/>
            </a:pPr>
            <a:r>
              <a:rPr kumimoji="1" lang="en-US" sz="2800" dirty="0"/>
              <a:t>Jerusalem</a:t>
            </a:r>
            <a:r>
              <a:rPr kumimoji="1" lang="mr-IN" sz="2800" dirty="0"/>
              <a:t>'</a:t>
            </a:r>
            <a:r>
              <a:rPr kumimoji="1" lang="en-US" sz="2800" dirty="0"/>
              <a:t>s Fall</a:t>
            </a:r>
          </a:p>
        </p:txBody>
      </p:sp>
      <p:sp>
        <p:nvSpPr>
          <p:cNvPr id="407575" name="Rectangle 23"/>
          <p:cNvSpPr>
            <a:spLocks noChangeArrowheads="1"/>
          </p:cNvSpPr>
          <p:nvPr/>
        </p:nvSpPr>
        <p:spPr bwMode="auto">
          <a:xfrm>
            <a:off x="0" y="838200"/>
            <a:ext cx="2286000" cy="685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a:solidFill>
                  <a:srgbClr val="FFFFFF"/>
                </a:solidFill>
                <a:latin typeface="Arial"/>
                <a:ea typeface="ＭＳ Ｐゴシック" charset="0"/>
                <a:cs typeface="Arial"/>
              </a:rPr>
              <a:t>Key Dates</a:t>
            </a:r>
          </a:p>
        </p:txBody>
      </p:sp>
      <p:sp>
        <p:nvSpPr>
          <p:cNvPr id="170007" name="Rectangle 2"/>
          <p:cNvSpPr>
            <a:spLocks noChangeArrowheads="1"/>
          </p:cNvSpPr>
          <p:nvPr/>
        </p:nvSpPr>
        <p:spPr bwMode="auto">
          <a:xfrm>
            <a:off x="107950" y="5084763"/>
            <a:ext cx="1828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defTabSz="914400" fontAlgn="base">
              <a:spcBef>
                <a:spcPct val="0"/>
              </a:spcBef>
              <a:spcAft>
                <a:spcPct val="0"/>
              </a:spcAft>
            </a:pPr>
            <a:endParaRPr lang="en-US" sz="2000">
              <a:solidFill>
                <a:srgbClr val="EAEAEA"/>
              </a:solidFill>
              <a:latin typeface="Times New Roman" charset="0"/>
              <a:ea typeface="ＭＳ Ｐゴシック" charset="0"/>
              <a:cs typeface="Arial" charset="0"/>
            </a:endParaRPr>
          </a:p>
        </p:txBody>
      </p:sp>
      <p:sp>
        <p:nvSpPr>
          <p:cNvPr id="26" name="Rectangle 8"/>
          <p:cNvSpPr>
            <a:spLocks noChangeArrowheads="1"/>
          </p:cNvSpPr>
          <p:nvPr/>
        </p:nvSpPr>
        <p:spPr bwMode="auto">
          <a:xfrm>
            <a:off x="31750" y="5008563"/>
            <a:ext cx="20574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Zephaniah</a:t>
            </a:r>
          </a:p>
        </p:txBody>
      </p:sp>
      <p:sp>
        <p:nvSpPr>
          <p:cNvPr id="27" name="Rectangle 19"/>
          <p:cNvSpPr>
            <a:spLocks noChangeArrowheads="1"/>
          </p:cNvSpPr>
          <p:nvPr/>
        </p:nvSpPr>
        <p:spPr bwMode="auto">
          <a:xfrm>
            <a:off x="107950" y="5445125"/>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630</a:t>
            </a:r>
          </a:p>
        </p:txBody>
      </p:sp>
      <p:sp>
        <p:nvSpPr>
          <p:cNvPr id="28" name="Rectangle 19"/>
          <p:cNvSpPr>
            <a:spLocks noChangeArrowheads="1"/>
          </p:cNvSpPr>
          <p:nvPr/>
        </p:nvSpPr>
        <p:spPr bwMode="auto">
          <a:xfrm>
            <a:off x="4500563" y="5516563"/>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590</a:t>
            </a:r>
          </a:p>
        </p:txBody>
      </p:sp>
      <p:sp>
        <p:nvSpPr>
          <p:cNvPr id="29" name="Rectangle 18"/>
          <p:cNvSpPr>
            <a:spLocks noChangeArrowheads="1"/>
          </p:cNvSpPr>
          <p:nvPr/>
        </p:nvSpPr>
        <p:spPr bwMode="auto">
          <a:xfrm>
            <a:off x="2195513" y="594995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algn="ctr" defTabSz="914400" fontAlgn="base">
              <a:spcBef>
                <a:spcPct val="20000"/>
              </a:spcBef>
              <a:spcAft>
                <a:spcPct val="0"/>
              </a:spcAft>
              <a:buClr>
                <a:srgbClr val="99CCFF"/>
              </a:buClr>
              <a:buSzPct val="110000"/>
              <a:defRPr/>
            </a:pPr>
            <a:r>
              <a:rPr lang="en-US" sz="2800" dirty="0">
                <a:solidFill>
                  <a:srgbClr val="FFFFFF"/>
                </a:solidFill>
                <a:latin typeface="Arial"/>
                <a:ea typeface="ＭＳ Ｐゴシック" charset="0"/>
                <a:cs typeface="Arial"/>
              </a:rPr>
              <a:t>606</a:t>
            </a:r>
          </a:p>
        </p:txBody>
      </p:sp>
    </p:spTree>
    <p:extLst>
      <p:ext uri="{BB962C8B-B14F-4D97-AF65-F5344CB8AC3E}">
        <p14:creationId xmlns:p14="http://schemas.microsoft.com/office/powerpoint/2010/main" val="6765456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07559"/>
                                        </p:tgtEl>
                                        <p:attrNameLst>
                                          <p:attrName>style.visibility</p:attrName>
                                        </p:attrNameLst>
                                      </p:cBhvr>
                                      <p:to>
                                        <p:strVal val="visible"/>
                                      </p:to>
                                    </p:set>
                                    <p:anim calcmode="lin" valueType="num">
                                      <p:cBhvr additive="base">
                                        <p:cTn id="7" dur="500" fill="hold"/>
                                        <p:tgtEl>
                                          <p:spTgt spid="407559"/>
                                        </p:tgtEl>
                                        <p:attrNameLst>
                                          <p:attrName>ppt_x</p:attrName>
                                        </p:attrNameLst>
                                      </p:cBhvr>
                                      <p:tavLst>
                                        <p:tav tm="0">
                                          <p:val>
                                            <p:strVal val="0-#ppt_w/2"/>
                                          </p:val>
                                        </p:tav>
                                        <p:tav tm="100000">
                                          <p:val>
                                            <p:strVal val="#ppt_x"/>
                                          </p:val>
                                        </p:tav>
                                      </p:tavLst>
                                    </p:anim>
                                    <p:anim calcmode="lin" valueType="num">
                                      <p:cBhvr additive="base">
                                        <p:cTn id="8" dur="500" fill="hold"/>
                                        <p:tgtEl>
                                          <p:spTgt spid="4075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500" fill="hold"/>
                                        <p:tgtEl>
                                          <p:spTgt spid="27"/>
                                        </p:tgtEl>
                                        <p:attrNameLst>
                                          <p:attrName>ppt_x</p:attrName>
                                        </p:attrNameLst>
                                      </p:cBhvr>
                                      <p:tavLst>
                                        <p:tav tm="0">
                                          <p:val>
                                            <p:strVal val="0-#ppt_w/2"/>
                                          </p:val>
                                        </p:tav>
                                        <p:tav tm="100000">
                                          <p:val>
                                            <p:strVal val="#ppt_x"/>
                                          </p:val>
                                        </p:tav>
                                      </p:tavLst>
                                    </p:anim>
                                    <p:anim calcmode="lin" valueType="num">
                                      <p:cBhvr additive="base">
                                        <p:cTn id="14" dur="5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07571"/>
                                        </p:tgtEl>
                                        <p:attrNameLst>
                                          <p:attrName>style.visibility</p:attrName>
                                        </p:attrNameLst>
                                      </p:cBhvr>
                                      <p:to>
                                        <p:strVal val="visible"/>
                                      </p:to>
                                    </p:set>
                                    <p:anim calcmode="lin" valueType="num">
                                      <p:cBhvr additive="base">
                                        <p:cTn id="25" dur="500" fill="hold"/>
                                        <p:tgtEl>
                                          <p:spTgt spid="407571"/>
                                        </p:tgtEl>
                                        <p:attrNameLst>
                                          <p:attrName>ppt_x</p:attrName>
                                        </p:attrNameLst>
                                      </p:cBhvr>
                                      <p:tavLst>
                                        <p:tav tm="0">
                                          <p:val>
                                            <p:strVal val="0-#ppt_w/2"/>
                                          </p:val>
                                        </p:tav>
                                        <p:tav tm="100000">
                                          <p:val>
                                            <p:strVal val="#ppt_x"/>
                                          </p:val>
                                        </p:tav>
                                      </p:tavLst>
                                    </p:anim>
                                    <p:anim calcmode="lin" valueType="num">
                                      <p:cBhvr additive="base">
                                        <p:cTn id="26" dur="500" fill="hold"/>
                                        <p:tgtEl>
                                          <p:spTgt spid="40757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07563"/>
                                        </p:tgtEl>
                                        <p:attrNameLst>
                                          <p:attrName>style.visibility</p:attrName>
                                        </p:attrNameLst>
                                      </p:cBhvr>
                                      <p:to>
                                        <p:strVal val="visible"/>
                                      </p:to>
                                    </p:set>
                                    <p:anim calcmode="lin" valueType="num">
                                      <p:cBhvr additive="base">
                                        <p:cTn id="31" dur="500" fill="hold"/>
                                        <p:tgtEl>
                                          <p:spTgt spid="407563"/>
                                        </p:tgtEl>
                                        <p:attrNameLst>
                                          <p:attrName>ppt_x</p:attrName>
                                        </p:attrNameLst>
                                      </p:cBhvr>
                                      <p:tavLst>
                                        <p:tav tm="0">
                                          <p:val>
                                            <p:strVal val="0-#ppt_w/2"/>
                                          </p:val>
                                        </p:tav>
                                        <p:tav tm="100000">
                                          <p:val>
                                            <p:strVal val="#ppt_x"/>
                                          </p:val>
                                        </p:tav>
                                      </p:tavLst>
                                    </p:anim>
                                    <p:anim calcmode="lin" valueType="num">
                                      <p:cBhvr additive="base">
                                        <p:cTn id="32" dur="500" fill="hold"/>
                                        <p:tgtEl>
                                          <p:spTgt spid="40756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07570"/>
                                        </p:tgtEl>
                                        <p:attrNameLst>
                                          <p:attrName>style.visibility</p:attrName>
                                        </p:attrNameLst>
                                      </p:cBhvr>
                                      <p:to>
                                        <p:strVal val="visible"/>
                                      </p:to>
                                    </p:set>
                                    <p:anim calcmode="lin" valueType="num">
                                      <p:cBhvr additive="base">
                                        <p:cTn id="37" dur="500" fill="hold"/>
                                        <p:tgtEl>
                                          <p:spTgt spid="407570"/>
                                        </p:tgtEl>
                                        <p:attrNameLst>
                                          <p:attrName>ppt_x</p:attrName>
                                        </p:attrNameLst>
                                      </p:cBhvr>
                                      <p:tavLst>
                                        <p:tav tm="0">
                                          <p:val>
                                            <p:strVal val="0-#ppt_w/2"/>
                                          </p:val>
                                        </p:tav>
                                        <p:tav tm="100000">
                                          <p:val>
                                            <p:strVal val="#ppt_x"/>
                                          </p:val>
                                        </p:tav>
                                      </p:tavLst>
                                    </p:anim>
                                    <p:anim calcmode="lin" valueType="num">
                                      <p:cBhvr additive="base">
                                        <p:cTn id="38" dur="500" fill="hold"/>
                                        <p:tgtEl>
                                          <p:spTgt spid="40757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07568"/>
                                        </p:tgtEl>
                                        <p:attrNameLst>
                                          <p:attrName>style.visibility</p:attrName>
                                        </p:attrNameLst>
                                      </p:cBhvr>
                                      <p:to>
                                        <p:strVal val="visible"/>
                                      </p:to>
                                    </p:set>
                                    <p:anim calcmode="lin" valueType="num">
                                      <p:cBhvr additive="base">
                                        <p:cTn id="43" dur="500" fill="hold"/>
                                        <p:tgtEl>
                                          <p:spTgt spid="407568"/>
                                        </p:tgtEl>
                                        <p:attrNameLst>
                                          <p:attrName>ppt_x</p:attrName>
                                        </p:attrNameLst>
                                      </p:cBhvr>
                                      <p:tavLst>
                                        <p:tav tm="0">
                                          <p:val>
                                            <p:strVal val="0-#ppt_w/2"/>
                                          </p:val>
                                        </p:tav>
                                        <p:tav tm="100000">
                                          <p:val>
                                            <p:strVal val="#ppt_x"/>
                                          </p:val>
                                        </p:tav>
                                      </p:tavLst>
                                    </p:anim>
                                    <p:anim calcmode="lin" valueType="num">
                                      <p:cBhvr additive="base">
                                        <p:cTn id="44" dur="500" fill="hold"/>
                                        <p:tgtEl>
                                          <p:spTgt spid="407568"/>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407569"/>
                                        </p:tgtEl>
                                        <p:attrNameLst>
                                          <p:attrName>style.visibility</p:attrName>
                                        </p:attrNameLst>
                                      </p:cBhvr>
                                      <p:to>
                                        <p:strVal val="visible"/>
                                      </p:to>
                                    </p:set>
                                    <p:anim calcmode="lin" valueType="num">
                                      <p:cBhvr additive="base">
                                        <p:cTn id="49" dur="500" fill="hold"/>
                                        <p:tgtEl>
                                          <p:spTgt spid="407569"/>
                                        </p:tgtEl>
                                        <p:attrNameLst>
                                          <p:attrName>ppt_x</p:attrName>
                                        </p:attrNameLst>
                                      </p:cBhvr>
                                      <p:tavLst>
                                        <p:tav tm="0">
                                          <p:val>
                                            <p:strVal val="0-#ppt_w/2"/>
                                          </p:val>
                                        </p:tav>
                                        <p:tav tm="100000">
                                          <p:val>
                                            <p:strVal val="#ppt_x"/>
                                          </p:val>
                                        </p:tav>
                                      </p:tavLst>
                                    </p:anim>
                                    <p:anim calcmode="lin" valueType="num">
                                      <p:cBhvr additive="base">
                                        <p:cTn id="50" dur="500" fill="hold"/>
                                        <p:tgtEl>
                                          <p:spTgt spid="407569"/>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407567"/>
                                        </p:tgtEl>
                                        <p:attrNameLst>
                                          <p:attrName>style.visibility</p:attrName>
                                        </p:attrNameLst>
                                      </p:cBhvr>
                                      <p:to>
                                        <p:strVal val="visible"/>
                                      </p:to>
                                    </p:set>
                                    <p:anim calcmode="lin" valueType="num">
                                      <p:cBhvr additive="base">
                                        <p:cTn id="55" dur="500" fill="hold"/>
                                        <p:tgtEl>
                                          <p:spTgt spid="407567"/>
                                        </p:tgtEl>
                                        <p:attrNameLst>
                                          <p:attrName>ppt_x</p:attrName>
                                        </p:attrNameLst>
                                      </p:cBhvr>
                                      <p:tavLst>
                                        <p:tav tm="0">
                                          <p:val>
                                            <p:strVal val="0-#ppt_w/2"/>
                                          </p:val>
                                        </p:tav>
                                        <p:tav tm="100000">
                                          <p:val>
                                            <p:strVal val="#ppt_x"/>
                                          </p:val>
                                        </p:tav>
                                      </p:tavLst>
                                    </p:anim>
                                    <p:anim calcmode="lin" valueType="num">
                                      <p:cBhvr additive="base">
                                        <p:cTn id="56" dur="500" fill="hold"/>
                                        <p:tgtEl>
                                          <p:spTgt spid="407567"/>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0-#ppt_w/2"/>
                                          </p:val>
                                        </p:tav>
                                        <p:tav tm="100000">
                                          <p:val>
                                            <p:strVal val="#ppt_x"/>
                                          </p:val>
                                        </p:tav>
                                      </p:tavLst>
                                    </p:anim>
                                    <p:anim calcmode="lin" valueType="num">
                                      <p:cBhvr additive="base">
                                        <p:cTn id="62"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407560"/>
                                        </p:tgtEl>
                                        <p:attrNameLst>
                                          <p:attrName>style.visibility</p:attrName>
                                        </p:attrNameLst>
                                      </p:cBhvr>
                                      <p:to>
                                        <p:strVal val="visible"/>
                                      </p:to>
                                    </p:set>
                                    <p:anim calcmode="lin" valueType="num">
                                      <p:cBhvr additive="base">
                                        <p:cTn id="67" dur="500" fill="hold"/>
                                        <p:tgtEl>
                                          <p:spTgt spid="407560"/>
                                        </p:tgtEl>
                                        <p:attrNameLst>
                                          <p:attrName>ppt_x</p:attrName>
                                        </p:attrNameLst>
                                      </p:cBhvr>
                                      <p:tavLst>
                                        <p:tav tm="0">
                                          <p:val>
                                            <p:strVal val="0-#ppt_w/2"/>
                                          </p:val>
                                        </p:tav>
                                        <p:tav tm="100000">
                                          <p:val>
                                            <p:strVal val="#ppt_x"/>
                                          </p:val>
                                        </p:tav>
                                      </p:tavLst>
                                    </p:anim>
                                    <p:anim calcmode="lin" valueType="num">
                                      <p:cBhvr additive="base">
                                        <p:cTn id="68" dur="500" fill="hold"/>
                                        <p:tgtEl>
                                          <p:spTgt spid="407560"/>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anim calcmode="lin" valueType="num">
                                      <p:cBhvr additive="base">
                                        <p:cTn id="73" dur="500" fill="hold"/>
                                        <p:tgtEl>
                                          <p:spTgt spid="28"/>
                                        </p:tgtEl>
                                        <p:attrNameLst>
                                          <p:attrName>ppt_x</p:attrName>
                                        </p:attrNameLst>
                                      </p:cBhvr>
                                      <p:tavLst>
                                        <p:tav tm="0">
                                          <p:val>
                                            <p:strVal val="0-#ppt_w/2"/>
                                          </p:val>
                                        </p:tav>
                                        <p:tav tm="100000">
                                          <p:val>
                                            <p:strVal val="#ppt_x"/>
                                          </p:val>
                                        </p:tav>
                                      </p:tavLst>
                                    </p:anim>
                                    <p:anim calcmode="lin" valueType="num">
                                      <p:cBhvr additive="base">
                                        <p:cTn id="7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407561"/>
                                        </p:tgtEl>
                                        <p:attrNameLst>
                                          <p:attrName>style.visibility</p:attrName>
                                        </p:attrNameLst>
                                      </p:cBhvr>
                                      <p:to>
                                        <p:strVal val="visible"/>
                                      </p:to>
                                    </p:set>
                                    <p:anim calcmode="lin" valueType="num">
                                      <p:cBhvr additive="base">
                                        <p:cTn id="79" dur="500" fill="hold"/>
                                        <p:tgtEl>
                                          <p:spTgt spid="407561"/>
                                        </p:tgtEl>
                                        <p:attrNameLst>
                                          <p:attrName>ppt_x</p:attrName>
                                        </p:attrNameLst>
                                      </p:cBhvr>
                                      <p:tavLst>
                                        <p:tav tm="0">
                                          <p:val>
                                            <p:strVal val="0-#ppt_w/2"/>
                                          </p:val>
                                        </p:tav>
                                        <p:tav tm="100000">
                                          <p:val>
                                            <p:strVal val="#ppt_x"/>
                                          </p:val>
                                        </p:tav>
                                      </p:tavLst>
                                    </p:anim>
                                    <p:anim calcmode="lin" valueType="num">
                                      <p:cBhvr additive="base">
                                        <p:cTn id="80" dur="500" fill="hold"/>
                                        <p:tgtEl>
                                          <p:spTgt spid="407561"/>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407564"/>
                                        </p:tgtEl>
                                        <p:attrNameLst>
                                          <p:attrName>style.visibility</p:attrName>
                                        </p:attrNameLst>
                                      </p:cBhvr>
                                      <p:to>
                                        <p:strVal val="visible"/>
                                      </p:to>
                                    </p:set>
                                    <p:anim calcmode="lin" valueType="num">
                                      <p:cBhvr additive="base">
                                        <p:cTn id="85" dur="500" fill="hold"/>
                                        <p:tgtEl>
                                          <p:spTgt spid="407564"/>
                                        </p:tgtEl>
                                        <p:attrNameLst>
                                          <p:attrName>ppt_x</p:attrName>
                                        </p:attrNameLst>
                                      </p:cBhvr>
                                      <p:tavLst>
                                        <p:tav tm="0">
                                          <p:val>
                                            <p:strVal val="0-#ppt_w/2"/>
                                          </p:val>
                                        </p:tav>
                                        <p:tav tm="100000">
                                          <p:val>
                                            <p:strVal val="#ppt_x"/>
                                          </p:val>
                                        </p:tav>
                                      </p:tavLst>
                                    </p:anim>
                                    <p:anim calcmode="lin" valueType="num">
                                      <p:cBhvr additive="base">
                                        <p:cTn id="86" dur="500" fill="hold"/>
                                        <p:tgtEl>
                                          <p:spTgt spid="407564"/>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407573"/>
                                        </p:tgtEl>
                                        <p:attrNameLst>
                                          <p:attrName>style.visibility</p:attrName>
                                        </p:attrNameLst>
                                      </p:cBhvr>
                                      <p:to>
                                        <p:strVal val="visible"/>
                                      </p:to>
                                    </p:set>
                                    <p:anim calcmode="lin" valueType="num">
                                      <p:cBhvr additive="base">
                                        <p:cTn id="91" dur="500" fill="hold"/>
                                        <p:tgtEl>
                                          <p:spTgt spid="407573"/>
                                        </p:tgtEl>
                                        <p:attrNameLst>
                                          <p:attrName>ppt_x</p:attrName>
                                        </p:attrNameLst>
                                      </p:cBhvr>
                                      <p:tavLst>
                                        <p:tav tm="0">
                                          <p:val>
                                            <p:strVal val="0-#ppt_w/2"/>
                                          </p:val>
                                        </p:tav>
                                        <p:tav tm="100000">
                                          <p:val>
                                            <p:strVal val="#ppt_x"/>
                                          </p:val>
                                        </p:tav>
                                      </p:tavLst>
                                    </p:anim>
                                    <p:anim calcmode="lin" valueType="num">
                                      <p:cBhvr additive="base">
                                        <p:cTn id="92" dur="500" fill="hold"/>
                                        <p:tgtEl>
                                          <p:spTgt spid="4075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59" grpId="0" autoUpdateAnimBg="0"/>
      <p:bldP spid="407560" grpId="0" autoUpdateAnimBg="0"/>
      <p:bldP spid="407561" grpId="0" autoUpdateAnimBg="0"/>
      <p:bldP spid="407563" grpId="0" autoUpdateAnimBg="0"/>
      <p:bldP spid="407564" grpId="0" autoUpdateAnimBg="0"/>
      <p:bldP spid="407567" grpId="0" autoUpdateAnimBg="0"/>
      <p:bldP spid="407568" grpId="0" autoUpdateAnimBg="0"/>
      <p:bldP spid="407569" grpId="0" autoUpdateAnimBg="0"/>
      <p:bldP spid="407570" grpId="0" autoUpdateAnimBg="0"/>
      <p:bldP spid="407571" grpId="0" autoUpdateAnimBg="0"/>
      <p:bldP spid="407573" grpId="0" autoUpdateAnimBg="0"/>
      <p:bldP spid="26" grpId="0" autoUpdateAnimBg="0"/>
      <p:bldP spid="27" grpId="0" autoUpdateAnimBg="0"/>
      <p:bldP spid="28" grpId="0" autoUpdateAnimBg="0"/>
      <p:bldP spid="29"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14"/>
          <p:cNvSpPr>
            <a:spLocks noGrp="1" noChangeArrowheads="1"/>
          </p:cNvSpPr>
          <p:nvPr>
            <p:ph type="title" idx="4294967295"/>
          </p:nvPr>
        </p:nvSpPr>
        <p:spPr>
          <a:xfrm>
            <a:off x="301625" y="228600"/>
            <a:ext cx="8613775" cy="914400"/>
          </a:xfrm>
          <a:solidFill>
            <a:srgbClr val="000090"/>
          </a:solidFill>
        </p:spPr>
        <p:txBody>
          <a:bodyPr/>
          <a:lstStyle/>
          <a:p>
            <a:pPr algn="ctr" eaLnBrk="1" hangingPunct="1"/>
            <a:r>
              <a:rPr lang="en-US" b="1">
                <a:solidFill>
                  <a:srgbClr val="FFFFFF"/>
                </a:solidFill>
                <a:latin typeface="Arial" charset="0"/>
                <a:ea typeface="Osaka" charset="0"/>
                <a:cs typeface="Arial" charset="0"/>
              </a:rPr>
              <a:t>Unique Characteristics</a:t>
            </a:r>
            <a:endParaRPr lang="en-US">
              <a:solidFill>
                <a:srgbClr val="FFFFFF"/>
              </a:solidFill>
              <a:latin typeface="Arial" charset="0"/>
              <a:ea typeface="Osaka" charset="0"/>
              <a:cs typeface="Arial" charset="0"/>
            </a:endParaRPr>
          </a:p>
        </p:txBody>
      </p:sp>
      <p:sp>
        <p:nvSpPr>
          <p:cNvPr id="11275" name="Rectangle 11"/>
          <p:cNvSpPr>
            <a:spLocks noChangeArrowheads="1"/>
          </p:cNvSpPr>
          <p:nvPr/>
        </p:nvSpPr>
        <p:spPr bwMode="auto">
          <a:xfrm>
            <a:off x="685800" y="838200"/>
            <a:ext cx="7772400" cy="838200"/>
          </a:xfrm>
          <a:prstGeom prst="rect">
            <a:avLst/>
          </a:prstGeom>
          <a:noFill/>
          <a:ln w="9525">
            <a:noFill/>
            <a:miter lim="800000"/>
            <a:headEnd/>
            <a:tailEnd/>
          </a:ln>
          <a:effectLst/>
        </p:spPr>
        <p:txBody>
          <a:bodyPr lIns="92075" tIns="46038" rIns="92075" bIns="46038" anchor="ctr"/>
          <a:lstStyle/>
          <a:p>
            <a:pPr algn="ctr" defTabSz="914400" fontAlgn="base">
              <a:spcBef>
                <a:spcPct val="0"/>
              </a:spcBef>
              <a:spcAft>
                <a:spcPct val="0"/>
              </a:spcAft>
              <a:defRPr/>
            </a:pPr>
            <a:endParaRPr lang="en-US" sz="4400" b="1">
              <a:solidFill>
                <a:srgbClr val="FFFFFF"/>
              </a:solidFill>
              <a:effectLst>
                <a:outerShdw blurRad="38100" dist="38100" dir="2700000" algn="tl">
                  <a:srgbClr val="000000"/>
                </a:outerShdw>
              </a:effectLst>
              <a:latin typeface="Arial" pitchFamily="24" charset="0"/>
              <a:ea typeface="Osaka"/>
              <a:cs typeface="Arial" charset="0"/>
            </a:endParaRPr>
          </a:p>
        </p:txBody>
      </p:sp>
      <p:sp>
        <p:nvSpPr>
          <p:cNvPr id="11276" name="Rectangle 12"/>
          <p:cNvSpPr>
            <a:spLocks noChangeArrowheads="1"/>
          </p:cNvSpPr>
          <p:nvPr/>
        </p:nvSpPr>
        <p:spPr bwMode="auto">
          <a:xfrm>
            <a:off x="685800" y="1219200"/>
            <a:ext cx="80010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457200" indent="-457200" defTabSz="914400" fontAlgn="base">
              <a:spcBef>
                <a:spcPct val="20000"/>
              </a:spcBef>
              <a:spcAft>
                <a:spcPct val="0"/>
              </a:spcAft>
              <a:buClr>
                <a:srgbClr val="99CC00"/>
              </a:buClr>
              <a:buSzPct val="80000"/>
              <a:buFont typeface="Times" charset="0"/>
              <a:buAutoNum type="alphaUcPeriod"/>
            </a:pPr>
            <a:r>
              <a:rPr lang="en-US" sz="2800" b="1" dirty="0">
                <a:solidFill>
                  <a:srgbClr val="FFFFFF"/>
                </a:solidFill>
                <a:latin typeface="Arial" charset="0"/>
                <a:ea typeface="ＭＳ Ｐゴシック" charset="0"/>
                <a:cs typeface="ＭＳ Ｐゴシック" charset="0"/>
              </a:rPr>
              <a:t>Symbolic Acts</a:t>
            </a:r>
          </a:p>
          <a:p>
            <a:pPr marL="457200" indent="-457200" defTabSz="914400" fontAlgn="base">
              <a:spcBef>
                <a:spcPct val="20000"/>
              </a:spcBef>
              <a:spcAft>
                <a:spcPct val="0"/>
              </a:spcAft>
              <a:buClr>
                <a:srgbClr val="99CC00"/>
              </a:buClr>
              <a:buSzPct val="80000"/>
              <a:buFont typeface="Times" charset="0"/>
              <a:buAutoNum type="alphaUcPeriod"/>
            </a:pPr>
            <a:r>
              <a:rPr lang="en-US" sz="2800" b="1" dirty="0">
                <a:solidFill>
                  <a:srgbClr val="FFFFFF"/>
                </a:solidFill>
                <a:latin typeface="Arial" charset="0"/>
                <a:ea typeface="ＭＳ Ｐゴシック" charset="0"/>
                <a:cs typeface="ＭＳ Ｐゴシック" charset="0"/>
              </a:rPr>
              <a:t>Literary Types</a:t>
            </a:r>
          </a:p>
          <a:p>
            <a:pPr marL="457200" indent="-457200" defTabSz="914400" fontAlgn="base">
              <a:spcBef>
                <a:spcPct val="20000"/>
              </a:spcBef>
              <a:spcAft>
                <a:spcPct val="0"/>
              </a:spcAft>
              <a:buClr>
                <a:srgbClr val="99CC00"/>
              </a:buClr>
              <a:buSzPct val="80000"/>
              <a:buFont typeface="Times" charset="0"/>
              <a:buAutoNum type="alphaUcPeriod"/>
            </a:pPr>
            <a:r>
              <a:rPr lang="en-US" sz="2800" b="1" dirty="0">
                <a:solidFill>
                  <a:srgbClr val="FFFFFF"/>
                </a:solidFill>
                <a:latin typeface="Arial" charset="0"/>
                <a:ea typeface="ＭＳ Ｐゴシック" charset="0"/>
                <a:cs typeface="ＭＳ Ｐゴシック" charset="0"/>
              </a:rPr>
              <a:t>MT versus LXX</a:t>
            </a:r>
          </a:p>
          <a:p>
            <a:pPr marL="457200" indent="-457200" defTabSz="914400" fontAlgn="base">
              <a:spcBef>
                <a:spcPct val="20000"/>
              </a:spcBef>
              <a:spcAft>
                <a:spcPct val="0"/>
              </a:spcAft>
              <a:buClr>
                <a:srgbClr val="99CC00"/>
              </a:buClr>
              <a:buSzPct val="80000"/>
              <a:buFont typeface="Times" charset="0"/>
              <a:buAutoNum type="alphaUcPeriod"/>
            </a:pPr>
            <a:r>
              <a:rPr lang="en-US" sz="2800" b="1" dirty="0">
                <a:solidFill>
                  <a:srgbClr val="FFFFFF"/>
                </a:solidFill>
                <a:latin typeface="Arial" charset="0"/>
                <a:ea typeface="ＭＳ Ｐゴシック" charset="0"/>
                <a:cs typeface="ＭＳ Ｐゴシック" charset="0"/>
              </a:rPr>
              <a:t>New Covenant</a:t>
            </a:r>
          </a:p>
          <a:p>
            <a:pPr marL="457200" indent="-457200" defTabSz="914400" fontAlgn="base">
              <a:spcBef>
                <a:spcPct val="20000"/>
              </a:spcBef>
              <a:spcAft>
                <a:spcPct val="0"/>
              </a:spcAft>
              <a:buClr>
                <a:srgbClr val="99CC00"/>
              </a:buClr>
              <a:buSzPct val="80000"/>
              <a:buFont typeface="Times" charset="0"/>
              <a:buAutoNum type="alphaUcPeriod"/>
            </a:pPr>
            <a:r>
              <a:rPr lang="en-US" sz="2800" b="1" dirty="0">
                <a:solidFill>
                  <a:srgbClr val="FFFFFF"/>
                </a:solidFill>
                <a:latin typeface="Arial" charset="0"/>
                <a:ea typeface="ＭＳ Ｐゴシック" charset="0"/>
                <a:cs typeface="ＭＳ Ｐゴシック" charset="0"/>
              </a:rPr>
              <a:t>Logical Arrangement</a:t>
            </a:r>
          </a:p>
          <a:p>
            <a:pPr marL="457200" indent="-457200" defTabSz="914400" fontAlgn="base">
              <a:spcBef>
                <a:spcPct val="20000"/>
              </a:spcBef>
              <a:spcAft>
                <a:spcPct val="0"/>
              </a:spcAft>
              <a:buClr>
                <a:srgbClr val="99CC00"/>
              </a:buClr>
              <a:buSzPct val="80000"/>
              <a:buFont typeface="Times" charset="0"/>
              <a:buAutoNum type="alphaUcPeriod"/>
            </a:pPr>
            <a:r>
              <a:rPr lang="en-US" sz="2800" b="1" dirty="0">
                <a:solidFill>
                  <a:srgbClr val="FFFFFF"/>
                </a:solidFill>
                <a:latin typeface="Arial" charset="0"/>
                <a:ea typeface="ＭＳ Ｐゴシック" charset="0"/>
                <a:cs typeface="ＭＳ Ｐゴシック" charset="0"/>
              </a:rPr>
              <a:t>70-year Prophecy</a:t>
            </a:r>
          </a:p>
          <a:p>
            <a:pPr marL="457200" indent="-457200" defTabSz="914400" fontAlgn="base">
              <a:spcBef>
                <a:spcPct val="20000"/>
              </a:spcBef>
              <a:spcAft>
                <a:spcPct val="0"/>
              </a:spcAft>
              <a:buClr>
                <a:srgbClr val="99CC00"/>
              </a:buClr>
              <a:buSzPct val="80000"/>
              <a:buFont typeface="Times" charset="0"/>
              <a:buAutoNum type="alphaUcPeriod"/>
            </a:pPr>
            <a:r>
              <a:rPr lang="en-US" sz="2800" b="1" dirty="0">
                <a:solidFill>
                  <a:srgbClr val="FFFFFF"/>
                </a:solidFill>
                <a:latin typeface="Arial" charset="0"/>
                <a:ea typeface="ＭＳ Ｐゴシック" charset="0"/>
                <a:cs typeface="ＭＳ Ｐゴシック" charset="0"/>
              </a:rPr>
              <a:t>Recorded Jerusalem</a:t>
            </a:r>
            <a:r>
              <a:rPr lang="mr-IN" altLang="ja-JP" sz="2800" b="1" dirty="0">
                <a:solidFill>
                  <a:srgbClr val="FFFFFF"/>
                </a:solidFill>
                <a:latin typeface="Arial" charset="0"/>
                <a:ea typeface="ＭＳ Ｐゴシック" charset="0"/>
                <a:cs typeface="ＭＳ Ｐゴシック" charset="0"/>
              </a:rPr>
              <a:t>'</a:t>
            </a:r>
            <a:r>
              <a:rPr lang="en-US" sz="2800" b="1" dirty="0">
                <a:solidFill>
                  <a:srgbClr val="FFFFFF"/>
                </a:solidFill>
                <a:latin typeface="Arial" charset="0"/>
                <a:ea typeface="ＭＳ Ｐゴシック" charset="0"/>
                <a:cs typeface="ＭＳ Ｐゴシック" charset="0"/>
              </a:rPr>
              <a:t>s Fall Twice </a:t>
            </a:r>
          </a:p>
          <a:p>
            <a:pPr marL="457200" indent="-457200" defTabSz="914400" fontAlgn="base">
              <a:spcBef>
                <a:spcPct val="20000"/>
              </a:spcBef>
              <a:spcAft>
                <a:spcPct val="0"/>
              </a:spcAft>
              <a:buClr>
                <a:srgbClr val="99CC00"/>
              </a:buClr>
              <a:buSzPct val="80000"/>
              <a:buFont typeface="Times" charset="0"/>
              <a:buAutoNum type="alphaUcPeriod"/>
            </a:pPr>
            <a:r>
              <a:rPr lang="en-US" sz="2800" b="1" dirty="0">
                <a:solidFill>
                  <a:srgbClr val="FFFFFF"/>
                </a:solidFill>
                <a:latin typeface="Arial" charset="0"/>
                <a:ea typeface="ＭＳ Ｐゴシック" charset="0"/>
                <a:cs typeface="ＭＳ Ｐゴシック" charset="0"/>
              </a:rPr>
              <a:t>Lived through Jerusalem</a:t>
            </a:r>
            <a:r>
              <a:rPr lang="mr-IN" altLang="ja-JP" sz="2800" b="1" dirty="0">
                <a:solidFill>
                  <a:srgbClr val="FFFFFF"/>
                </a:solidFill>
                <a:latin typeface="Arial" charset="0"/>
                <a:ea typeface="ＭＳ Ｐゴシック" charset="0"/>
                <a:cs typeface="ＭＳ Ｐゴシック" charset="0"/>
              </a:rPr>
              <a:t>'</a:t>
            </a:r>
            <a:r>
              <a:rPr lang="en-US" sz="2800" b="1" dirty="0">
                <a:solidFill>
                  <a:srgbClr val="FFFFFF"/>
                </a:solidFill>
                <a:latin typeface="Arial" charset="0"/>
                <a:ea typeface="ＭＳ Ｐゴシック" charset="0"/>
                <a:cs typeface="ＭＳ Ｐゴシック" charset="0"/>
              </a:rPr>
              <a:t>s Fall</a:t>
            </a:r>
          </a:p>
          <a:p>
            <a:pPr marL="457200" indent="-457200" defTabSz="914400" fontAlgn="base">
              <a:spcBef>
                <a:spcPct val="20000"/>
              </a:spcBef>
              <a:spcAft>
                <a:spcPct val="0"/>
              </a:spcAft>
              <a:buClr>
                <a:srgbClr val="99CC00"/>
              </a:buClr>
              <a:buSzPct val="80000"/>
              <a:buFont typeface="Times" charset="0"/>
              <a:buAutoNum type="alphaUcPeriod"/>
            </a:pPr>
            <a:r>
              <a:rPr lang="en-US" sz="2800" b="1" dirty="0">
                <a:solidFill>
                  <a:srgbClr val="FFFFFF"/>
                </a:solidFill>
                <a:latin typeface="Arial" charset="0"/>
                <a:ea typeface="ＭＳ Ｐゴシック" charset="0"/>
                <a:cs typeface="ＭＳ Ｐゴシック" charset="0"/>
              </a:rPr>
              <a:t>Longest prophetic book (Psalms is the longest overall)</a:t>
            </a:r>
          </a:p>
          <a:p>
            <a:pPr marL="457200" indent="-457200" defTabSz="914400" fontAlgn="base">
              <a:spcBef>
                <a:spcPct val="20000"/>
              </a:spcBef>
              <a:spcAft>
                <a:spcPct val="0"/>
              </a:spcAft>
              <a:buClr>
                <a:srgbClr val="99CC00"/>
              </a:buClr>
              <a:buSzPct val="80000"/>
              <a:buFont typeface="Times" charset="0"/>
              <a:buAutoNum type="alphaUcPeriod"/>
            </a:pPr>
            <a:endParaRPr lang="en-US" sz="2800" b="1" dirty="0">
              <a:solidFill>
                <a:srgbClr val="FFFFFF"/>
              </a:solidFill>
              <a:latin typeface="Arial" charset="0"/>
              <a:ea typeface="ＭＳ Ｐゴシック" charset="0"/>
              <a:cs typeface="ＭＳ Ｐゴシック" charset="0"/>
            </a:endParaRPr>
          </a:p>
        </p:txBody>
      </p:sp>
      <p:sp>
        <p:nvSpPr>
          <p:cNvPr id="104452" name="Text Box 13"/>
          <p:cNvSpPr txBox="1">
            <a:spLocks noChangeArrowheads="1"/>
          </p:cNvSpPr>
          <p:nvPr/>
        </p:nvSpPr>
        <p:spPr bwMode="auto">
          <a:xfrm>
            <a:off x="8229600" y="0"/>
            <a:ext cx="914400" cy="8302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476-478</a:t>
            </a:r>
          </a:p>
        </p:txBody>
      </p:sp>
    </p:spTree>
    <p:extLst>
      <p:ext uri="{BB962C8B-B14F-4D97-AF65-F5344CB8AC3E}">
        <p14:creationId xmlns:p14="http://schemas.microsoft.com/office/powerpoint/2010/main" val="21539030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nodePh="1">
                                  <p:stCondLst>
                                    <p:cond delay="0"/>
                                  </p:stCondLst>
                                  <p:endCondLst>
                                    <p:cond evt="begin" delay="0">
                                      <p:tn val="5"/>
                                    </p:cond>
                                  </p:endCondLst>
                                  <p:childTnLst>
                                    <p:set>
                                      <p:cBhvr>
                                        <p:cTn id="6" dur="1" fill="hold">
                                          <p:stCondLst>
                                            <p:cond delay="0"/>
                                          </p:stCondLst>
                                        </p:cTn>
                                        <p:tgtEl>
                                          <p:spTgt spid="11275"/>
                                        </p:tgtEl>
                                        <p:attrNameLst>
                                          <p:attrName>style.visibility</p:attrName>
                                        </p:attrNameLst>
                                      </p:cBhvr>
                                      <p:to>
                                        <p:strVal val="visible"/>
                                      </p:to>
                                    </p:set>
                                    <p:anim calcmode="lin" valueType="num">
                                      <p:cBhvr additive="base">
                                        <p:cTn id="7" dur="500" fill="hold"/>
                                        <p:tgtEl>
                                          <p:spTgt spid="11275"/>
                                        </p:tgtEl>
                                        <p:attrNameLst>
                                          <p:attrName>ppt_x</p:attrName>
                                        </p:attrNameLst>
                                      </p:cBhvr>
                                      <p:tavLst>
                                        <p:tav tm="0">
                                          <p:val>
                                            <p:strVal val="#ppt_x"/>
                                          </p:val>
                                        </p:tav>
                                        <p:tav tm="100000">
                                          <p:val>
                                            <p:strVal val="#ppt_x"/>
                                          </p:val>
                                        </p:tav>
                                      </p:tavLst>
                                    </p:anim>
                                    <p:anim calcmode="lin" valueType="num">
                                      <p:cBhvr additive="base">
                                        <p:cTn id="8" dur="500" fill="hold"/>
                                        <p:tgtEl>
                                          <p:spTgt spid="1127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1276">
                                            <p:txEl>
                                              <p:pRg st="6" end="6"/>
                                            </p:txEl>
                                          </p:spTgt>
                                        </p:tgtEl>
                                        <p:attrNameLst>
                                          <p:attrName>style.visibility</p:attrName>
                                        </p:attrNameLst>
                                      </p:cBhvr>
                                      <p:to>
                                        <p:strVal val="visible"/>
                                      </p:to>
                                    </p:set>
                                    <p:animEffect transition="in" filter="dissolve">
                                      <p:cBhvr>
                                        <p:cTn id="13" dur="500"/>
                                        <p:tgtEl>
                                          <p:spTgt spid="11276">
                                            <p:txEl>
                                              <p:pRg st="6" end="6"/>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1276">
                                            <p:txEl>
                                              <p:pRg st="7" end="7"/>
                                            </p:txEl>
                                          </p:spTgt>
                                        </p:tgtEl>
                                        <p:attrNameLst>
                                          <p:attrName>style.visibility</p:attrName>
                                        </p:attrNameLst>
                                      </p:cBhvr>
                                      <p:to>
                                        <p:strVal val="visible"/>
                                      </p:to>
                                    </p:set>
                                    <p:animEffect transition="in" filter="dissolve">
                                      <p:cBhvr>
                                        <p:cTn id="18" dur="500"/>
                                        <p:tgtEl>
                                          <p:spTgt spid="11276">
                                            <p:txEl>
                                              <p:pRg st="7" end="7"/>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1276">
                                            <p:txEl>
                                              <p:pRg st="8" end="8"/>
                                            </p:txEl>
                                          </p:spTgt>
                                        </p:tgtEl>
                                        <p:attrNameLst>
                                          <p:attrName>style.visibility</p:attrName>
                                        </p:attrNameLst>
                                      </p:cBhvr>
                                      <p:to>
                                        <p:strVal val="visible"/>
                                      </p:to>
                                    </p:set>
                                    <p:animEffect transition="in" filter="dissolve">
                                      <p:cBhvr>
                                        <p:cTn id="23" dur="500"/>
                                        <p:tgtEl>
                                          <p:spTgt spid="1127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5" grpId="0" autoUpdateAnimBg="0"/>
      <p:bldP spid="11276"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3200" b="1" kern="0" dirty="0">
                <a:solidFill>
                  <a:srgbClr val="FFFFFF"/>
                </a:solidFill>
                <a:effectLst>
                  <a:glow rad="127000">
                    <a:srgbClr val="000000"/>
                  </a:glow>
                </a:effectLst>
                <a:latin typeface="Arial" charset="0"/>
                <a:ea typeface="ＭＳ Ｐゴシック" charset="0"/>
                <a:cs typeface="ＭＳ Ｐゴシック" charset="0"/>
              </a:rPr>
              <a:t>The deserved fall of Jerusalem, 70-year captivity, judgment of Gentiles, and restoration under a new covenant give hope and exhort Judah to accept God</a:t>
            </a:r>
            <a:r>
              <a:rPr lang="mr-IN" sz="3200" b="1" kern="0" dirty="0">
                <a:solidFill>
                  <a:srgbClr val="FFFFFF"/>
                </a:solidFill>
                <a:effectLst>
                  <a:glow rad="127000">
                    <a:srgbClr val="000000"/>
                  </a:glow>
                </a:effectLst>
                <a:latin typeface="Arial" charset="0"/>
                <a:ea typeface="ＭＳ Ｐゴシック" charset="0"/>
                <a:cs typeface="ＭＳ Ｐゴシック" charset="0"/>
              </a:rPr>
              <a:t>'</a:t>
            </a:r>
            <a:r>
              <a:rPr lang="en-US" sz="3200" b="1" kern="0" dirty="0">
                <a:solidFill>
                  <a:srgbClr val="FFFFFF"/>
                </a:solidFill>
                <a:effectLst>
                  <a:glow rad="127000">
                    <a:srgbClr val="000000"/>
                  </a:glow>
                </a:effectLst>
                <a:latin typeface="Arial" charset="0"/>
                <a:ea typeface="ＭＳ Ｐゴシック" charset="0"/>
                <a:cs typeface="ＭＳ Ｐゴシック" charset="0"/>
              </a:rPr>
              <a:t>s </a:t>
            </a:r>
            <a:r>
              <a:rPr lang="en-US" sz="3200" b="1" kern="0" dirty="0">
                <a:solidFill>
                  <a:srgbClr val="FFFF00"/>
                </a:solidFill>
                <a:effectLst>
                  <a:glow rad="127000">
                    <a:srgbClr val="000000"/>
                  </a:glow>
                </a:effectLst>
                <a:latin typeface="Arial" charset="0"/>
                <a:ea typeface="ＭＳ Ｐゴシック" charset="0"/>
                <a:cs typeface="ＭＳ Ｐゴシック" charset="0"/>
              </a:rPr>
              <a:t>inevitable</a:t>
            </a:r>
            <a:r>
              <a:rPr lang="en-US" sz="3200" b="1" kern="0" dirty="0">
                <a:solidFill>
                  <a:srgbClr val="FFFFFF"/>
                </a:solidFill>
                <a:effectLst>
                  <a:glow rad="127000">
                    <a:srgbClr val="000000"/>
                  </a:glow>
                </a:effectLst>
                <a:latin typeface="Arial" charset="0"/>
                <a:ea typeface="ＭＳ Ｐゴシック" charset="0"/>
                <a:cs typeface="ＭＳ Ｐゴシック" charset="0"/>
              </a:rPr>
              <a:t> discipline by yielding to Babylon.</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0"/>
              </a:spcBef>
              <a:spcAft>
                <a:spcPct val="0"/>
              </a:spcAft>
              <a:defRPr/>
            </a:pPr>
            <a:r>
              <a:rPr lang="en-US" altLang="zh-CN" b="1" kern="0" dirty="0">
                <a:solidFill>
                  <a:srgbClr val="000000"/>
                </a:solidFill>
                <a:cs typeface="MS PGothic" charset="0"/>
              </a:rPr>
              <a:t>474</a:t>
            </a:r>
          </a:p>
          <a:p>
            <a:pPr algn="ctr" defTabSz="914400" eaLnBrk="1" fontAlgn="base" hangingPunct="1">
              <a:spcBef>
                <a:spcPct val="0"/>
              </a:spcBef>
              <a:spcAft>
                <a:spcPct val="0"/>
              </a:spcAft>
              <a:defRPr/>
            </a:pPr>
            <a:r>
              <a:rPr lang="en-US" altLang="zh-CN" b="1" kern="0" dirty="0">
                <a:solidFill>
                  <a:srgbClr val="000000"/>
                </a:solidFill>
                <a:cs typeface="MS PGothic" charset="0"/>
              </a:rPr>
              <a:t>346</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en-US" sz="4800" b="1" kern="0" dirty="0">
                <a:solidFill>
                  <a:srgbClr val="FFFFFF"/>
                </a:solidFill>
                <a:effectLst>
                  <a:glow rad="127000">
                    <a:srgbClr val="000000"/>
                  </a:glow>
                </a:effectLst>
                <a:latin typeface="Arial" charset="0"/>
                <a:ea typeface="ＭＳ Ｐゴシック" charset="0"/>
                <a:cs typeface="ＭＳ Ｐゴシック" charset="0"/>
              </a:rPr>
              <a:t>Jeremiah</a:t>
            </a:r>
          </a:p>
        </p:txBody>
      </p:sp>
    </p:spTree>
    <p:extLst>
      <p:ext uri="{BB962C8B-B14F-4D97-AF65-F5344CB8AC3E}">
        <p14:creationId xmlns:p14="http://schemas.microsoft.com/office/powerpoint/2010/main" val="4660722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0" y="381000"/>
            <a:ext cx="9144000" cy="685800"/>
          </a:xfrm>
          <a:solidFill>
            <a:srgbClr val="000000"/>
          </a:solidFill>
        </p:spPr>
        <p:txBody>
          <a:bodyPr/>
          <a:lstStyle/>
          <a:p>
            <a:pPr>
              <a:defRPr/>
            </a:pPr>
            <a:r>
              <a:rPr lang="en-US" dirty="0">
                <a:solidFill>
                  <a:srgbClr val="EAEAEA"/>
                </a:solidFill>
                <a:effectLst/>
                <a:latin typeface="Arial" charset="0"/>
                <a:ea typeface="ＭＳ Ｐゴシック" charset="0"/>
                <a:cs typeface="Arial" charset="0"/>
              </a:rPr>
              <a:t>Longest Books of the Bible</a:t>
            </a:r>
          </a:p>
        </p:txBody>
      </p:sp>
      <p:graphicFrame>
        <p:nvGraphicFramePr>
          <p:cNvPr id="72825" name="Group 121"/>
          <p:cNvGraphicFramePr>
            <a:graphicFrameLocks noGrp="1"/>
          </p:cNvGraphicFramePr>
          <p:nvPr/>
        </p:nvGraphicFramePr>
        <p:xfrm>
          <a:off x="228600" y="1219200"/>
          <a:ext cx="8610600" cy="5286378"/>
        </p:xfrm>
        <a:graphic>
          <a:graphicData uri="http://schemas.openxmlformats.org/drawingml/2006/table">
            <a:tbl>
              <a:tblPr/>
              <a:tblGrid>
                <a:gridCol w="19812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2211388">
                  <a:extLst>
                    <a:ext uri="{9D8B030D-6E8A-4147-A177-3AD203B41FA5}">
                      <a16:colId xmlns:a16="http://schemas.microsoft.com/office/drawing/2014/main" val="20002"/>
                    </a:ext>
                  </a:extLst>
                </a:gridCol>
                <a:gridCol w="2436812">
                  <a:extLst>
                    <a:ext uri="{9D8B030D-6E8A-4147-A177-3AD203B41FA5}">
                      <a16:colId xmlns:a16="http://schemas.microsoft.com/office/drawing/2014/main" val="20003"/>
                    </a:ext>
                  </a:extLst>
                </a:gridCol>
              </a:tblGrid>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808080"/>
                            </a:outerShdw>
                          </a:effectLst>
                          <a:latin typeface="Arial" charset="0"/>
                          <a:ea typeface="ＭＳ Ｐゴシック" charset="0"/>
                          <a:cs typeface="Arial" charset="0"/>
                        </a:rPr>
                        <a:t>Book</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808080"/>
                            </a:outerShdw>
                          </a:effectLst>
                          <a:latin typeface="Arial" charset="0"/>
                          <a:ea typeface="ＭＳ Ｐゴシック" charset="0"/>
                          <a:cs typeface="Arial" charset="0"/>
                        </a:rPr>
                        <a:t>Chapters</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808080"/>
                            </a:outerShdw>
                          </a:effectLst>
                          <a:latin typeface="Arial" charset="0"/>
                          <a:ea typeface="ＭＳ Ｐゴシック" charset="0"/>
                          <a:cs typeface="Arial" charset="0"/>
                        </a:rPr>
                        <a:t>Verses</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808080"/>
                            </a:outerShdw>
                          </a:effectLst>
                          <a:latin typeface="Arial" charset="0"/>
                          <a:ea typeface="ＭＳ Ｐゴシック" charset="0"/>
                          <a:cs typeface="Arial" charset="0"/>
                        </a:rPr>
                        <a:t>Words</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00"/>
                          </a:solidFill>
                          <a:effectLst>
                            <a:outerShdw blurRad="38100" dist="38100" dir="2700000" algn="tl">
                              <a:srgbClr val="000000"/>
                            </a:outerShdw>
                          </a:effectLst>
                          <a:latin typeface="Arial" charset="0"/>
                          <a:ea typeface="ＭＳ Ｐゴシック" charset="0"/>
                          <a:cs typeface="Arial" charset="0"/>
                        </a:rPr>
                        <a:t>Psalms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00"/>
                          </a:solidFill>
                          <a:effectLst>
                            <a:outerShdw blurRad="38100" dist="38100" dir="2700000" algn="tl">
                              <a:srgbClr val="000000"/>
                            </a:outerShdw>
                          </a:effectLst>
                          <a:latin typeface="Arial" charset="0"/>
                          <a:ea typeface="ＭＳ Ｐゴシック" charset="0"/>
                          <a:cs typeface="Arial" charset="0"/>
                        </a:rPr>
                        <a:t>150</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00"/>
                          </a:solidFill>
                          <a:effectLst>
                            <a:outerShdw blurRad="38100" dist="38100" dir="2700000" algn="tl">
                              <a:srgbClr val="000000"/>
                            </a:outerShdw>
                          </a:effectLst>
                          <a:latin typeface="Arial" charset="0"/>
                          <a:ea typeface="ＭＳ Ｐゴシック" charset="0"/>
                          <a:cs typeface="Arial" charset="0"/>
                        </a:rPr>
                        <a:t>2461</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00"/>
                          </a:solidFill>
                          <a:effectLst>
                            <a:outerShdw blurRad="38100" dist="38100" dir="2700000" algn="tl">
                              <a:srgbClr val="000000"/>
                            </a:outerShdw>
                          </a:effectLst>
                          <a:latin typeface="Arial" charset="0"/>
                          <a:ea typeface="ＭＳ Ｐゴシック" charset="0"/>
                          <a:cs typeface="Arial" charset="0"/>
                        </a:rPr>
                        <a:t>43,743</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Jeremiah</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52</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1364</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42,659</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Ezekiel</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48</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1273</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39,407</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Genesis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50</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1533</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38,267</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Isaiah</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66</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1292</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37,044</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105499"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105500" name="Text Box 123"/>
          <p:cNvSpPr txBox="1">
            <a:spLocks noChangeArrowheads="1"/>
          </p:cNvSpPr>
          <p:nvPr/>
        </p:nvSpPr>
        <p:spPr bwMode="auto">
          <a:xfrm>
            <a:off x="8382000" y="0"/>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b="1">
                <a:solidFill>
                  <a:srgbClr val="000000"/>
                </a:solidFill>
                <a:cs typeface="Arial" charset="0"/>
              </a:rPr>
              <a:t>478</a:t>
            </a:r>
            <a:endParaRPr lang="en-US">
              <a:solidFill>
                <a:srgbClr val="000000"/>
              </a:solidFill>
              <a:cs typeface="Arial" charset="0"/>
            </a:endParaRPr>
          </a:p>
        </p:txBody>
      </p:sp>
      <p:sp>
        <p:nvSpPr>
          <p:cNvPr id="105501" name="TextBox 6"/>
          <p:cNvSpPr txBox="1">
            <a:spLocks noChangeArrowheads="1"/>
          </p:cNvSpPr>
          <p:nvPr/>
        </p:nvSpPr>
        <p:spPr bwMode="auto">
          <a:xfrm>
            <a:off x="0" y="6457950"/>
            <a:ext cx="9101138"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2000">
                <a:solidFill>
                  <a:srgbClr val="000000"/>
                </a:solidFill>
              </a:rPr>
              <a:t>http://www.kneeholedesk.com/Pages/Did_You_Know/Books_of_the_Bible.html</a:t>
            </a:r>
          </a:p>
        </p:txBody>
      </p:sp>
    </p:spTree>
    <p:extLst>
      <p:ext uri="{BB962C8B-B14F-4D97-AF65-F5344CB8AC3E}">
        <p14:creationId xmlns:p14="http://schemas.microsoft.com/office/powerpoint/2010/main" val="29930188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2"/>
          <p:cNvSpPr>
            <a:spLocks noGrp="1" noChangeArrowheads="1"/>
          </p:cNvSpPr>
          <p:nvPr>
            <p:ph type="title"/>
          </p:nvPr>
        </p:nvSpPr>
        <p:spPr>
          <a:xfrm>
            <a:off x="304800" y="228600"/>
            <a:ext cx="8610600" cy="914400"/>
          </a:xfrm>
          <a:solidFill>
            <a:srgbClr val="000090"/>
          </a:solidFill>
        </p:spPr>
        <p:txBody>
          <a:bodyPr/>
          <a:lstStyle/>
          <a:p>
            <a:pPr eaLnBrk="1" hangingPunct="1"/>
            <a:r>
              <a:rPr lang="en-US" b="1">
                <a:solidFill>
                  <a:schemeClr val="bg1"/>
                </a:solidFill>
                <a:latin typeface="Arial" charset="0"/>
                <a:ea typeface="ＭＳ Ｐゴシック" charset="0"/>
                <a:cs typeface="Arial" charset="0"/>
              </a:rPr>
              <a:t>Unique Characteristics</a:t>
            </a:r>
          </a:p>
        </p:txBody>
      </p:sp>
      <p:sp>
        <p:nvSpPr>
          <p:cNvPr id="12293" name="Rectangle 5"/>
          <p:cNvSpPr>
            <a:spLocks noChangeArrowheads="1"/>
          </p:cNvSpPr>
          <p:nvPr/>
        </p:nvSpPr>
        <p:spPr bwMode="auto">
          <a:xfrm>
            <a:off x="304800" y="1447800"/>
            <a:ext cx="86868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609600" indent="-609600" defTabSz="914400" fontAlgn="base">
              <a:lnSpc>
                <a:spcPct val="90000"/>
              </a:lnSpc>
              <a:spcBef>
                <a:spcPct val="20000"/>
              </a:spcBef>
              <a:spcAft>
                <a:spcPct val="0"/>
              </a:spcAft>
              <a:buClr>
                <a:srgbClr val="000090"/>
              </a:buClr>
              <a:buSzPct val="80000"/>
              <a:buFont typeface="Arial" charset="0"/>
              <a:buAutoNum type="alphaUcPeriod" startAt="9"/>
            </a:pPr>
            <a:r>
              <a:rPr lang="en-US" sz="3200" b="1" dirty="0">
                <a:solidFill>
                  <a:prstClr val="black"/>
                </a:solidFill>
                <a:latin typeface="Arial" charset="0"/>
                <a:ea typeface="ＭＳ Ｐゴシック" charset="0"/>
                <a:cs typeface="ＭＳ Ｐゴシック" charset="0"/>
              </a:rPr>
              <a:t>Longest OT quote in the NT (Jer. 31:31-34 in Heb. 8:8-13)</a:t>
            </a:r>
          </a:p>
          <a:p>
            <a:pPr marL="609600" indent="-609600" defTabSz="914400" fontAlgn="base">
              <a:lnSpc>
                <a:spcPct val="90000"/>
              </a:lnSpc>
              <a:spcBef>
                <a:spcPct val="20000"/>
              </a:spcBef>
              <a:spcAft>
                <a:spcPct val="0"/>
              </a:spcAft>
              <a:buClr>
                <a:srgbClr val="000090"/>
              </a:buClr>
              <a:buSzPct val="80000"/>
              <a:buFont typeface="Arial" charset="0"/>
              <a:buAutoNum type="alphaUcPeriod" startAt="9"/>
            </a:pPr>
            <a:r>
              <a:rPr lang="en-US" sz="3200" b="1" dirty="0">
                <a:solidFill>
                  <a:prstClr val="black"/>
                </a:solidFill>
                <a:latin typeface="Arial" charset="0"/>
                <a:ea typeface="ＭＳ Ｐゴシック" charset="0"/>
                <a:cs typeface="ＭＳ Ｐゴシック" charset="0"/>
              </a:rPr>
              <a:t>Inevitable</a:t>
            </a:r>
          </a:p>
        </p:txBody>
      </p:sp>
      <p:sp>
        <p:nvSpPr>
          <p:cNvPr id="106499" name="Text Box 13"/>
          <p:cNvSpPr txBox="1">
            <a:spLocks noChangeArrowheads="1"/>
          </p:cNvSpPr>
          <p:nvPr/>
        </p:nvSpPr>
        <p:spPr bwMode="auto">
          <a:xfrm>
            <a:off x="8502650" y="0"/>
            <a:ext cx="698500"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478</a:t>
            </a:r>
          </a:p>
        </p:txBody>
      </p:sp>
    </p:spTree>
    <p:extLst>
      <p:ext uri="{BB962C8B-B14F-4D97-AF65-F5344CB8AC3E}">
        <p14:creationId xmlns:p14="http://schemas.microsoft.com/office/powerpoint/2010/main" val="9204518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93">
                                            <p:txEl>
                                              <p:pRg st="0" end="0"/>
                                            </p:txEl>
                                          </p:spTgt>
                                        </p:tgtEl>
                                        <p:attrNameLst>
                                          <p:attrName>style.visibility</p:attrName>
                                        </p:attrNameLst>
                                      </p:cBhvr>
                                      <p:to>
                                        <p:strVal val="visible"/>
                                      </p:to>
                                    </p:set>
                                    <p:animEffect transition="in" filter="dissolve">
                                      <p:cBhvr>
                                        <p:cTn id="7" dur="500"/>
                                        <p:tgtEl>
                                          <p:spTgt spid="1229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293">
                                            <p:txEl>
                                              <p:pRg st="1" end="1"/>
                                            </p:txEl>
                                          </p:spTgt>
                                        </p:tgtEl>
                                        <p:attrNameLst>
                                          <p:attrName>style.visibility</p:attrName>
                                        </p:attrNameLst>
                                      </p:cBhvr>
                                      <p:to>
                                        <p:strVal val="visible"/>
                                      </p:to>
                                    </p:set>
                                    <p:animEffect transition="in" filter="dissolve">
                                      <p:cBhvr>
                                        <p:cTn id="12" dur="500"/>
                                        <p:tgtEl>
                                          <p:spTgt spid="1229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gradFill flip="none" rotWithShape="1">
            <a:gsLst>
              <a:gs pos="0">
                <a:srgbClr val="764034"/>
              </a:gs>
              <a:gs pos="100000">
                <a:schemeClr val="tx1"/>
              </a:gs>
            </a:gsLst>
            <a:path path="shap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latin typeface="Georgia"/>
            </a:endParaRPr>
          </a:p>
        </p:txBody>
      </p:sp>
      <p:sp>
        <p:nvSpPr>
          <p:cNvPr id="107524" name="Title 2"/>
          <p:cNvSpPr>
            <a:spLocks noGrp="1"/>
          </p:cNvSpPr>
          <p:nvPr>
            <p:ph type="title"/>
          </p:nvPr>
        </p:nvSpPr>
        <p:spPr>
          <a:xfrm>
            <a:off x="722313" y="228600"/>
            <a:ext cx="7772400" cy="762000"/>
          </a:xfrm>
        </p:spPr>
        <p:txBody>
          <a:bodyPr/>
          <a:lstStyle/>
          <a:p>
            <a:r>
              <a:rPr lang="en-US">
                <a:latin typeface="Arial" charset="0"/>
                <a:ea typeface="ＭＳ Ｐゴシック" charset="0"/>
                <a:cs typeface="Arial" charset="0"/>
              </a:rPr>
              <a:t>How was judgment inevitable?</a:t>
            </a:r>
          </a:p>
        </p:txBody>
      </p:sp>
      <p:sp>
        <p:nvSpPr>
          <p:cNvPr id="4" name="TextBox 3"/>
          <p:cNvSpPr txBox="1">
            <a:spLocks noChangeArrowheads="1"/>
          </p:cNvSpPr>
          <p:nvPr/>
        </p:nvSpPr>
        <p:spPr bwMode="auto">
          <a:xfrm>
            <a:off x="228600" y="1219200"/>
            <a:ext cx="8763000" cy="4894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34988" indent="-53498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cs typeface="Arial" charset="0"/>
              </a:rPr>
              <a:t>1.	The people are encouraged to repent only up until chapter 19 (e.g., 15:19; 17:24; 18:8; cf. 5:3; 8:6).  Yet after this point no exhortations to repent are forthcoming.</a:t>
            </a:r>
          </a:p>
          <a:p>
            <a:pPr defTabSz="914400" eaLnBrk="1" fontAlgn="base" hangingPunct="1">
              <a:spcBef>
                <a:spcPct val="0"/>
              </a:spcBef>
              <a:spcAft>
                <a:spcPct val="0"/>
              </a:spcAft>
            </a:pPr>
            <a:r>
              <a:rPr lang="en-US" b="1">
                <a:solidFill>
                  <a:srgbClr val="FFFFFF"/>
                </a:solidFill>
                <a:cs typeface="Arial" charset="0"/>
              </a:rPr>
              <a:t> </a:t>
            </a:r>
          </a:p>
          <a:p>
            <a:pPr defTabSz="914400" eaLnBrk="1" fontAlgn="base" hangingPunct="1">
              <a:spcBef>
                <a:spcPct val="0"/>
              </a:spcBef>
              <a:spcAft>
                <a:spcPct val="0"/>
              </a:spcAft>
            </a:pPr>
            <a:r>
              <a:rPr lang="en-US" b="1">
                <a:solidFill>
                  <a:srgbClr val="FFFFFF"/>
                </a:solidFill>
                <a:cs typeface="Arial" charset="0"/>
              </a:rPr>
              <a:t>2.	Jeremiah was instructed by God not even to pray for the people of Judah (11:14; 14:11).</a:t>
            </a:r>
          </a:p>
          <a:p>
            <a:pPr defTabSz="914400" eaLnBrk="1" fontAlgn="base" hangingPunct="1">
              <a:spcBef>
                <a:spcPct val="0"/>
              </a:spcBef>
              <a:spcAft>
                <a:spcPct val="0"/>
              </a:spcAft>
            </a:pPr>
            <a:r>
              <a:rPr lang="en-US" b="1">
                <a:solidFill>
                  <a:srgbClr val="FFFFFF"/>
                </a:solidFill>
                <a:cs typeface="Arial" charset="0"/>
              </a:rPr>
              <a:t> </a:t>
            </a:r>
          </a:p>
          <a:p>
            <a:pPr defTabSz="914400" eaLnBrk="1" fontAlgn="base" hangingPunct="1">
              <a:spcBef>
                <a:spcPct val="0"/>
              </a:spcBef>
              <a:spcAft>
                <a:spcPct val="0"/>
              </a:spcAft>
            </a:pPr>
            <a:r>
              <a:rPr lang="en-US" b="1">
                <a:solidFill>
                  <a:srgbClr val="FFFFFF"/>
                </a:solidFill>
                <a:cs typeface="Arial" charset="0"/>
              </a:rPr>
              <a:t>3.	Jeremiah told the people that each could individually have life instead of death if he/she would surrender to the Babylonians, but the destruction still would come on the nation as a whole (21:8-9; 24:1-10; 27:5-12, 16-17; 32:5; 38:17-23; 42:9-22; 52:24-27).</a:t>
            </a:r>
          </a:p>
        </p:txBody>
      </p:sp>
      <p:sp>
        <p:nvSpPr>
          <p:cNvPr id="107526" name="Text Box 13"/>
          <p:cNvSpPr txBox="1">
            <a:spLocks noChangeArrowheads="1"/>
          </p:cNvSpPr>
          <p:nvPr/>
        </p:nvSpPr>
        <p:spPr bwMode="auto">
          <a:xfrm>
            <a:off x="8382000" y="7143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478</a:t>
            </a:r>
          </a:p>
        </p:txBody>
      </p:sp>
    </p:spTree>
    <p:extLst>
      <p:ext uri="{BB962C8B-B14F-4D97-AF65-F5344CB8AC3E}">
        <p14:creationId xmlns:p14="http://schemas.microsoft.com/office/powerpoint/2010/main" val="8079442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gradFill flip="none" rotWithShape="1">
            <a:gsLst>
              <a:gs pos="0">
                <a:srgbClr val="764034"/>
              </a:gs>
              <a:gs pos="100000">
                <a:schemeClr val="tx1"/>
              </a:gs>
            </a:gsLst>
            <a:path path="shape">
              <a:fillToRect l="50000" t="50000" r="50000" b="50000"/>
            </a:path>
            <a:tileRect/>
          </a:gra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sz="2400">
              <a:solidFill>
                <a:prstClr val="white"/>
              </a:solidFill>
              <a:latin typeface="Georgia"/>
            </a:endParaRPr>
          </a:p>
        </p:txBody>
      </p:sp>
      <p:sp>
        <p:nvSpPr>
          <p:cNvPr id="108548" name="Title 2"/>
          <p:cNvSpPr>
            <a:spLocks noGrp="1"/>
          </p:cNvSpPr>
          <p:nvPr>
            <p:ph type="title"/>
          </p:nvPr>
        </p:nvSpPr>
        <p:spPr>
          <a:xfrm>
            <a:off x="722313" y="228600"/>
            <a:ext cx="7772400" cy="762000"/>
          </a:xfrm>
        </p:spPr>
        <p:txBody>
          <a:bodyPr/>
          <a:lstStyle/>
          <a:p>
            <a:r>
              <a:rPr lang="en-US">
                <a:latin typeface="Arial" charset="0"/>
                <a:ea typeface="ＭＳ Ｐゴシック" charset="0"/>
                <a:cs typeface="Arial" charset="0"/>
              </a:rPr>
              <a:t>How was judgment inevitable?</a:t>
            </a:r>
          </a:p>
        </p:txBody>
      </p:sp>
      <p:sp>
        <p:nvSpPr>
          <p:cNvPr id="4" name="TextBox 3"/>
          <p:cNvSpPr txBox="1">
            <a:spLocks noChangeArrowheads="1"/>
          </p:cNvSpPr>
          <p:nvPr/>
        </p:nvSpPr>
        <p:spPr bwMode="auto">
          <a:xfrm>
            <a:off x="228600" y="1219200"/>
            <a:ext cx="8763000" cy="563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34988" indent="-534988"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srgbClr val="FFFFFF"/>
                </a:solidFill>
                <a:cs typeface="Arial" charset="0"/>
              </a:rPr>
              <a:t>4.	God</a:t>
            </a:r>
            <a:r>
              <a:rPr lang="mr-IN" b="1" dirty="0">
                <a:solidFill>
                  <a:srgbClr val="FFFFFF"/>
                </a:solidFill>
                <a:cs typeface="Arial" charset="0"/>
              </a:rPr>
              <a:t>'</a:t>
            </a:r>
            <a:r>
              <a:rPr lang="en-US" b="1" dirty="0">
                <a:solidFill>
                  <a:srgbClr val="FFFFFF"/>
                </a:solidFill>
                <a:cs typeface="Arial" charset="0"/>
              </a:rPr>
              <a:t>s determination of the length of the captivity at 70 years indicates that judgment was unavoidable (25:11-12; 29:10).</a:t>
            </a:r>
          </a:p>
          <a:p>
            <a:pPr defTabSz="914400" eaLnBrk="1" fontAlgn="base" hangingPunct="1">
              <a:spcBef>
                <a:spcPct val="0"/>
              </a:spcBef>
              <a:spcAft>
                <a:spcPct val="0"/>
              </a:spcAft>
            </a:pPr>
            <a:r>
              <a:rPr lang="en-US" b="1" dirty="0">
                <a:solidFill>
                  <a:srgbClr val="FFFFFF"/>
                </a:solidFill>
                <a:cs typeface="Arial" charset="0"/>
              </a:rPr>
              <a:t> </a:t>
            </a:r>
          </a:p>
          <a:p>
            <a:pPr defTabSz="914400" eaLnBrk="1" fontAlgn="base" hangingPunct="1">
              <a:spcBef>
                <a:spcPct val="0"/>
              </a:spcBef>
              <a:spcAft>
                <a:spcPct val="0"/>
              </a:spcAft>
            </a:pPr>
            <a:r>
              <a:rPr lang="en-US" b="1" dirty="0">
                <a:solidFill>
                  <a:srgbClr val="FFFFFF"/>
                </a:solidFill>
                <a:cs typeface="Arial" charset="0"/>
              </a:rPr>
              <a:t>5.	Jeremiah smashed a pot to illustrate that God</a:t>
            </a:r>
            <a:r>
              <a:rPr lang="mr-IN" altLang="ja-JP" b="1" dirty="0">
                <a:solidFill>
                  <a:srgbClr val="FFFFFF"/>
                </a:solidFill>
                <a:cs typeface="Arial" charset="0"/>
              </a:rPr>
              <a:t>'</a:t>
            </a:r>
            <a:r>
              <a:rPr lang="en-US" b="1" dirty="0">
                <a:solidFill>
                  <a:srgbClr val="FFFFFF"/>
                </a:solidFill>
                <a:cs typeface="Arial" charset="0"/>
              </a:rPr>
              <a:t>s decision to destroy the city was not retractable (19:1-2, 10-11).</a:t>
            </a:r>
          </a:p>
          <a:p>
            <a:pPr defTabSz="914400" eaLnBrk="1" fontAlgn="base" hangingPunct="1">
              <a:spcBef>
                <a:spcPct val="0"/>
              </a:spcBef>
              <a:spcAft>
                <a:spcPct val="0"/>
              </a:spcAft>
            </a:pPr>
            <a:r>
              <a:rPr lang="en-US" b="1" dirty="0">
                <a:solidFill>
                  <a:srgbClr val="FFFFFF"/>
                </a:solidFill>
                <a:cs typeface="Arial" charset="0"/>
              </a:rPr>
              <a:t> </a:t>
            </a:r>
          </a:p>
          <a:p>
            <a:pPr defTabSz="914400" eaLnBrk="1" fontAlgn="base" hangingPunct="1">
              <a:spcBef>
                <a:spcPct val="0"/>
              </a:spcBef>
              <a:spcAft>
                <a:spcPct val="0"/>
              </a:spcAft>
            </a:pPr>
            <a:r>
              <a:rPr lang="en-US" b="1" dirty="0">
                <a:solidFill>
                  <a:srgbClr val="FFFFFF"/>
                </a:solidFill>
                <a:cs typeface="Arial" charset="0"/>
              </a:rPr>
              <a:t>6.	Jeremiah instructed those already in exile to settle down (29:4-14) in contrast to the false prophet </a:t>
            </a:r>
            <a:r>
              <a:rPr lang="en-US" b="1" dirty="0" err="1">
                <a:solidFill>
                  <a:srgbClr val="FFFFFF"/>
                </a:solidFill>
                <a:cs typeface="Arial" charset="0"/>
              </a:rPr>
              <a:t>Hananiah</a:t>
            </a:r>
            <a:r>
              <a:rPr lang="en-US" b="1" dirty="0">
                <a:solidFill>
                  <a:srgbClr val="FFFFFF"/>
                </a:solidFill>
                <a:cs typeface="Arial" charset="0"/>
              </a:rPr>
              <a:t>, who said the exile would only last two years (28:1-3, 10-12).  This indicates that the </a:t>
            </a:r>
            <a:r>
              <a:rPr lang="mr-IN" altLang="ja-JP" b="1" dirty="0">
                <a:solidFill>
                  <a:srgbClr val="FFFFFF"/>
                </a:solidFill>
                <a:cs typeface="Arial" charset="0"/>
              </a:rPr>
              <a:t>"</a:t>
            </a:r>
            <a:r>
              <a:rPr lang="en-US" altLang="ja-JP" b="1" dirty="0">
                <a:solidFill>
                  <a:srgbClr val="FFFFFF"/>
                </a:solidFill>
                <a:cs typeface="Arial" charset="0"/>
              </a:rPr>
              <a:t>die was already cast</a:t>
            </a:r>
            <a:r>
              <a:rPr lang="mr-IN" altLang="ja-JP" b="1" dirty="0">
                <a:solidFill>
                  <a:srgbClr val="FFFFFF"/>
                </a:solidFill>
                <a:cs typeface="Arial" charset="0"/>
              </a:rPr>
              <a:t>"</a:t>
            </a:r>
            <a:r>
              <a:rPr lang="en-US" altLang="ja-JP" b="1" dirty="0">
                <a:solidFill>
                  <a:srgbClr val="FFFFFF"/>
                </a:solidFill>
                <a:cs typeface="Arial" charset="0"/>
              </a:rPr>
              <a:t> and even repentance of the people could not forestall God</a:t>
            </a:r>
            <a:r>
              <a:rPr lang="mr-IN" altLang="ja-JP" b="1" dirty="0">
                <a:solidFill>
                  <a:srgbClr val="FFFFFF"/>
                </a:solidFill>
                <a:cs typeface="Arial" charset="0"/>
              </a:rPr>
              <a:t>'</a:t>
            </a:r>
            <a:r>
              <a:rPr lang="en-US" altLang="ja-JP" b="1" dirty="0">
                <a:solidFill>
                  <a:srgbClr val="FFFFFF"/>
                </a:solidFill>
                <a:cs typeface="Arial" charset="0"/>
              </a:rPr>
              <a:t>s judging hand.</a:t>
            </a:r>
          </a:p>
          <a:p>
            <a:pPr defTabSz="914400" eaLnBrk="1" fontAlgn="base" hangingPunct="1">
              <a:spcBef>
                <a:spcPct val="0"/>
              </a:spcBef>
              <a:spcAft>
                <a:spcPct val="0"/>
              </a:spcAft>
            </a:pPr>
            <a:endParaRPr lang="en-US" b="1" dirty="0">
              <a:solidFill>
                <a:srgbClr val="FFFFFF"/>
              </a:solidFill>
              <a:cs typeface="Arial" charset="0"/>
            </a:endParaRPr>
          </a:p>
        </p:txBody>
      </p:sp>
      <p:sp>
        <p:nvSpPr>
          <p:cNvPr id="108550" name="Text Box 13"/>
          <p:cNvSpPr txBox="1">
            <a:spLocks noChangeArrowheads="1"/>
          </p:cNvSpPr>
          <p:nvPr/>
        </p:nvSpPr>
        <p:spPr bwMode="auto">
          <a:xfrm>
            <a:off x="8382000" y="71438"/>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srgbClr val="FFFFFF"/>
                </a:solidFill>
              </a:rPr>
              <a:t>478</a:t>
            </a:r>
          </a:p>
        </p:txBody>
      </p:sp>
    </p:spTree>
    <p:extLst>
      <p:ext uri="{BB962C8B-B14F-4D97-AF65-F5344CB8AC3E}">
        <p14:creationId xmlns:p14="http://schemas.microsoft.com/office/powerpoint/2010/main" val="42227780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ChangeArrowheads="1"/>
          </p:cNvSpPr>
          <p:nvPr>
            <p:ph type="title"/>
          </p:nvPr>
        </p:nvSpPr>
        <p:spPr>
          <a:xfrm>
            <a:off x="304800" y="228600"/>
            <a:ext cx="8610600" cy="914400"/>
          </a:xfrm>
          <a:solidFill>
            <a:srgbClr val="000090"/>
          </a:solidFill>
        </p:spPr>
        <p:txBody>
          <a:bodyPr/>
          <a:lstStyle/>
          <a:p>
            <a:pPr eaLnBrk="1" hangingPunct="1"/>
            <a:r>
              <a:rPr lang="en-US" b="1">
                <a:solidFill>
                  <a:schemeClr val="bg1"/>
                </a:solidFill>
                <a:latin typeface="Arial" charset="0"/>
                <a:ea typeface="ＭＳ Ｐゴシック" charset="0"/>
                <a:cs typeface="Arial" charset="0"/>
              </a:rPr>
              <a:t>Unique Characteristics</a:t>
            </a:r>
          </a:p>
        </p:txBody>
      </p:sp>
      <p:sp>
        <p:nvSpPr>
          <p:cNvPr id="12293" name="Rectangle 5"/>
          <p:cNvSpPr>
            <a:spLocks noChangeArrowheads="1"/>
          </p:cNvSpPr>
          <p:nvPr/>
        </p:nvSpPr>
        <p:spPr bwMode="auto">
          <a:xfrm>
            <a:off x="304800" y="1447799"/>
            <a:ext cx="8686800" cy="51780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609600" indent="-609600" defTabSz="914400" fontAlgn="base">
              <a:lnSpc>
                <a:spcPct val="90000"/>
              </a:lnSpc>
              <a:spcBef>
                <a:spcPct val="20000"/>
              </a:spcBef>
              <a:spcAft>
                <a:spcPct val="0"/>
              </a:spcAft>
              <a:buClr>
                <a:srgbClr val="000090"/>
              </a:buClr>
              <a:buSzPct val="80000"/>
              <a:buFont typeface="Arial" charset="0"/>
              <a:buAutoNum type="alphaUcPeriod" startAt="9"/>
            </a:pPr>
            <a:r>
              <a:rPr lang="en-US" sz="3200" b="1" dirty="0">
                <a:solidFill>
                  <a:prstClr val="black"/>
                </a:solidFill>
                <a:latin typeface="Arial" charset="0"/>
                <a:ea typeface="ＭＳ Ｐゴシック" charset="0"/>
                <a:cs typeface="ＭＳ Ｐゴシック" charset="0"/>
              </a:rPr>
              <a:t>Longest OT quote in the NT (Jer. 31:31-34 in Heb. 8:8-13)</a:t>
            </a:r>
          </a:p>
          <a:p>
            <a:pPr marL="609600" indent="-609600" defTabSz="914400" fontAlgn="base">
              <a:lnSpc>
                <a:spcPct val="90000"/>
              </a:lnSpc>
              <a:spcBef>
                <a:spcPct val="20000"/>
              </a:spcBef>
              <a:spcAft>
                <a:spcPct val="0"/>
              </a:spcAft>
              <a:buClr>
                <a:srgbClr val="000090"/>
              </a:buClr>
              <a:buSzPct val="80000"/>
              <a:buFont typeface="Arial" charset="0"/>
              <a:buAutoNum type="alphaUcPeriod" startAt="9"/>
            </a:pPr>
            <a:r>
              <a:rPr lang="en-US" sz="3200" b="1" dirty="0">
                <a:solidFill>
                  <a:prstClr val="black"/>
                </a:solidFill>
                <a:latin typeface="Arial" charset="0"/>
                <a:ea typeface="ＭＳ Ｐゴシック" charset="0"/>
                <a:cs typeface="ＭＳ Ｐゴシック" charset="0"/>
              </a:rPr>
              <a:t>Inevitable</a:t>
            </a:r>
          </a:p>
          <a:p>
            <a:pPr marL="609600" indent="-609600" defTabSz="914400" fontAlgn="base">
              <a:lnSpc>
                <a:spcPct val="90000"/>
              </a:lnSpc>
              <a:spcBef>
                <a:spcPct val="20000"/>
              </a:spcBef>
              <a:spcAft>
                <a:spcPct val="0"/>
              </a:spcAft>
              <a:buClr>
                <a:srgbClr val="000090"/>
              </a:buClr>
              <a:buSzPct val="80000"/>
              <a:buFont typeface="Arial" charset="0"/>
              <a:buAutoNum type="alphaUcPeriod" startAt="9"/>
            </a:pPr>
            <a:r>
              <a:rPr lang="en-US" sz="3200" b="1" dirty="0">
                <a:solidFill>
                  <a:prstClr val="black"/>
                </a:solidFill>
                <a:latin typeface="Arial" charset="0"/>
                <a:ea typeface="ＭＳ Ｐゴシック" charset="0"/>
                <a:cs typeface="ＭＳ Ｐゴシック" charset="0"/>
              </a:rPr>
              <a:t>Deuteronomy 28 fulfillments</a:t>
            </a:r>
          </a:p>
          <a:p>
            <a:pPr marL="609600" indent="-609600" defTabSz="914400" fontAlgn="base">
              <a:lnSpc>
                <a:spcPct val="90000"/>
              </a:lnSpc>
              <a:spcBef>
                <a:spcPct val="20000"/>
              </a:spcBef>
              <a:spcAft>
                <a:spcPct val="0"/>
              </a:spcAft>
              <a:buClr>
                <a:srgbClr val="000090"/>
              </a:buClr>
              <a:buSzPct val="80000"/>
              <a:buFont typeface="Arial" charset="0"/>
              <a:buAutoNum type="alphaUcPeriod" startAt="9"/>
            </a:pPr>
            <a:r>
              <a:rPr lang="en-US" sz="3200" b="1" dirty="0">
                <a:solidFill>
                  <a:prstClr val="black"/>
                </a:solidFill>
                <a:latin typeface="Arial" charset="0"/>
                <a:ea typeface="ＭＳ Ｐゴシック" charset="0"/>
                <a:cs typeface="ＭＳ Ｐゴシック" charset="0"/>
              </a:rPr>
              <a:t>Dictation to Baruch</a:t>
            </a:r>
          </a:p>
          <a:p>
            <a:pPr marL="609600" indent="-609600" defTabSz="914400" fontAlgn="base">
              <a:lnSpc>
                <a:spcPct val="90000"/>
              </a:lnSpc>
              <a:spcBef>
                <a:spcPct val="20000"/>
              </a:spcBef>
              <a:spcAft>
                <a:spcPct val="0"/>
              </a:spcAft>
              <a:buClr>
                <a:srgbClr val="000090"/>
              </a:buClr>
              <a:buSzPct val="80000"/>
              <a:buFont typeface="Arial" charset="0"/>
              <a:buAutoNum type="alphaUcPeriod" startAt="9"/>
            </a:pPr>
            <a:r>
              <a:rPr lang="en-US" sz="3200" b="1" dirty="0">
                <a:solidFill>
                  <a:prstClr val="black"/>
                </a:solidFill>
                <a:latin typeface="Arial" charset="0"/>
                <a:ea typeface="ＭＳ Ｐゴシック" charset="0"/>
                <a:cs typeface="ＭＳ Ｐゴシック" charset="0"/>
              </a:rPr>
              <a:t>Autobiography</a:t>
            </a:r>
          </a:p>
          <a:p>
            <a:pPr marL="609600" indent="-609600" defTabSz="914400" fontAlgn="base">
              <a:lnSpc>
                <a:spcPct val="90000"/>
              </a:lnSpc>
              <a:spcBef>
                <a:spcPct val="20000"/>
              </a:spcBef>
              <a:spcAft>
                <a:spcPct val="0"/>
              </a:spcAft>
              <a:buClr>
                <a:srgbClr val="000090"/>
              </a:buClr>
              <a:buSzPct val="80000"/>
              <a:buFont typeface="Arial" charset="0"/>
              <a:buAutoNum type="alphaUcPeriod" startAt="9"/>
            </a:pPr>
            <a:r>
              <a:rPr lang="en-US" sz="3200" b="1" dirty="0">
                <a:solidFill>
                  <a:prstClr val="black"/>
                </a:solidFill>
                <a:latin typeface="Arial" charset="0"/>
                <a:ea typeface="ＭＳ Ｐゴシック" charset="0"/>
                <a:cs typeface="ＭＳ Ｐゴシック" charset="0"/>
              </a:rPr>
              <a:t>Matthew 27:9 quotes Jeremiah 19:1-13 (or perhaps Jer. 18:2-12 or 32:6-9) along with Zechariah 11:12-13 but attributes it to the better known prophet Jeremiah</a:t>
            </a:r>
          </a:p>
        </p:txBody>
      </p:sp>
      <p:sp>
        <p:nvSpPr>
          <p:cNvPr id="109571" name="Text Box 13"/>
          <p:cNvSpPr txBox="1">
            <a:spLocks noChangeArrowheads="1"/>
          </p:cNvSpPr>
          <p:nvPr/>
        </p:nvSpPr>
        <p:spPr bwMode="auto">
          <a:xfrm>
            <a:off x="8502650" y="0"/>
            <a:ext cx="698500"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478</a:t>
            </a:r>
          </a:p>
        </p:txBody>
      </p:sp>
    </p:spTree>
    <p:extLst>
      <p:ext uri="{BB962C8B-B14F-4D97-AF65-F5344CB8AC3E}">
        <p14:creationId xmlns:p14="http://schemas.microsoft.com/office/powerpoint/2010/main" val="36669030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93">
                                            <p:txEl>
                                              <p:pRg st="2" end="2"/>
                                            </p:txEl>
                                          </p:spTgt>
                                        </p:tgtEl>
                                        <p:attrNameLst>
                                          <p:attrName>style.visibility</p:attrName>
                                        </p:attrNameLst>
                                      </p:cBhvr>
                                      <p:to>
                                        <p:strVal val="visible"/>
                                      </p:to>
                                    </p:set>
                                    <p:animEffect transition="in" filter="dissolve">
                                      <p:cBhvr>
                                        <p:cTn id="7" dur="500"/>
                                        <p:tgtEl>
                                          <p:spTgt spid="12293">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293">
                                            <p:txEl>
                                              <p:pRg st="3" end="3"/>
                                            </p:txEl>
                                          </p:spTgt>
                                        </p:tgtEl>
                                        <p:attrNameLst>
                                          <p:attrName>style.visibility</p:attrName>
                                        </p:attrNameLst>
                                      </p:cBhvr>
                                      <p:to>
                                        <p:strVal val="visible"/>
                                      </p:to>
                                    </p:set>
                                    <p:animEffect transition="in" filter="dissolve">
                                      <p:cBhvr>
                                        <p:cTn id="12" dur="500"/>
                                        <p:tgtEl>
                                          <p:spTgt spid="12293">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293">
                                            <p:txEl>
                                              <p:pRg st="4" end="4"/>
                                            </p:txEl>
                                          </p:spTgt>
                                        </p:tgtEl>
                                        <p:attrNameLst>
                                          <p:attrName>style.visibility</p:attrName>
                                        </p:attrNameLst>
                                      </p:cBhvr>
                                      <p:to>
                                        <p:strVal val="visible"/>
                                      </p:to>
                                    </p:set>
                                    <p:animEffect transition="in" filter="dissolve">
                                      <p:cBhvr>
                                        <p:cTn id="17" dur="500"/>
                                        <p:tgtEl>
                                          <p:spTgt spid="12293">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293">
                                            <p:txEl>
                                              <p:pRg st="5" end="5"/>
                                            </p:txEl>
                                          </p:spTgt>
                                        </p:tgtEl>
                                        <p:attrNameLst>
                                          <p:attrName>style.visibility</p:attrName>
                                        </p:attrNameLst>
                                      </p:cBhvr>
                                      <p:to>
                                        <p:strVal val="visible"/>
                                      </p:to>
                                    </p:set>
                                    <p:animEffect transition="in" filter="dissolve">
                                      <p:cBhvr>
                                        <p:cTn id="22" dur="500"/>
                                        <p:tgtEl>
                                          <p:spTgt spid="1229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build="p" autoUpdateAnimBg="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Title 1"/>
          <p:cNvSpPr>
            <a:spLocks noGrp="1"/>
          </p:cNvSpPr>
          <p:nvPr>
            <p:ph type="title"/>
          </p:nvPr>
        </p:nvSpPr>
        <p:spPr/>
        <p:txBody>
          <a:bodyPr/>
          <a:lstStyle/>
          <a:p>
            <a:r>
              <a:rPr lang="en-US" sz="4000" b="1">
                <a:solidFill>
                  <a:schemeClr val="tx1"/>
                </a:solidFill>
                <a:latin typeface="Arial" charset="0"/>
                <a:ea typeface="ＭＳ Ｐゴシック" charset="0"/>
                <a:cs typeface="Arial" charset="0"/>
              </a:rPr>
              <a:t>Trivia Summary</a:t>
            </a:r>
          </a:p>
        </p:txBody>
      </p:sp>
      <p:pic>
        <p:nvPicPr>
          <p:cNvPr id="11059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381000"/>
            <a:ext cx="1895475" cy="2028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0595" name="Rectangle 4"/>
          <p:cNvSpPr>
            <a:spLocks noChangeArrowheads="1"/>
          </p:cNvSpPr>
          <p:nvPr/>
        </p:nvSpPr>
        <p:spPr bwMode="auto">
          <a:xfrm>
            <a:off x="0" y="2590800"/>
            <a:ext cx="9144000" cy="267765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539750" indent="-358775" defTabSz="914400" fontAlgn="base">
              <a:spcBef>
                <a:spcPct val="0"/>
              </a:spcBef>
              <a:spcAft>
                <a:spcPct val="0"/>
              </a:spcAft>
              <a:buFont typeface="Arial" charset="0"/>
              <a:buChar char="•"/>
            </a:pPr>
            <a:r>
              <a:rPr lang="en-US" sz="2800" b="1" dirty="0">
                <a:solidFill>
                  <a:prstClr val="black"/>
                </a:solidFill>
                <a:latin typeface="Arial" charset="0"/>
                <a:ea typeface="ＭＳ Ｐゴシック" charset="0"/>
                <a:cs typeface="ＭＳ Ｐゴシック" charset="0"/>
              </a:rPr>
              <a:t>Different types of </a:t>
            </a:r>
            <a:r>
              <a:rPr lang="en-US" sz="2800" b="1" u="sng" dirty="0">
                <a:solidFill>
                  <a:prstClr val="black"/>
                </a:solidFill>
                <a:latin typeface="Arial" charset="0"/>
                <a:ea typeface="ＭＳ Ｐゴシック" charset="0"/>
                <a:cs typeface="ＭＳ Ｐゴシック" charset="0"/>
              </a:rPr>
              <a:t>literary material</a:t>
            </a:r>
            <a:r>
              <a:rPr lang="en-US" sz="2800" b="1" dirty="0">
                <a:solidFill>
                  <a:prstClr val="black"/>
                </a:solidFill>
                <a:latin typeface="Arial" charset="0"/>
                <a:ea typeface="ＭＳ Ｐゴシック" charset="0"/>
                <a:cs typeface="ＭＳ Ｐゴシック" charset="0"/>
              </a:rPr>
              <a:t>—such as poetic discourse (30–31), prose discourse (32–33) and prose narrative (46–51)</a:t>
            </a:r>
          </a:p>
          <a:p>
            <a:pPr marL="539750" indent="-358775" defTabSz="914400" fontAlgn="base">
              <a:spcBef>
                <a:spcPct val="0"/>
              </a:spcBef>
              <a:spcAft>
                <a:spcPct val="0"/>
              </a:spcAft>
              <a:buFont typeface="Arial" charset="0"/>
              <a:buChar char="•"/>
            </a:pPr>
            <a:endParaRPr lang="en-US" sz="2800" b="1" dirty="0">
              <a:solidFill>
                <a:prstClr val="black"/>
              </a:solidFill>
              <a:latin typeface="Arial" charset="0"/>
              <a:ea typeface="ＭＳ Ｐゴシック" charset="0"/>
              <a:cs typeface="ＭＳ Ｐゴシック" charset="0"/>
            </a:endParaRPr>
          </a:p>
          <a:p>
            <a:pPr marL="539750" indent="-358775" defTabSz="914400" fontAlgn="base">
              <a:spcBef>
                <a:spcPct val="0"/>
              </a:spcBef>
              <a:spcAft>
                <a:spcPct val="0"/>
              </a:spcAft>
              <a:buFont typeface="Arial" charset="0"/>
              <a:buChar char="•"/>
            </a:pPr>
            <a:r>
              <a:rPr lang="en-US" sz="2800" b="1" dirty="0">
                <a:solidFill>
                  <a:prstClr val="black"/>
                </a:solidFill>
                <a:latin typeface="Arial" charset="0"/>
                <a:ea typeface="ＭＳ Ｐゴシック" charset="0"/>
                <a:cs typeface="ＭＳ Ｐゴシック" charset="0"/>
              </a:rPr>
              <a:t>Jeremiah 31:31-34 is the </a:t>
            </a:r>
            <a:r>
              <a:rPr lang="en-US" sz="2800" b="1" u="sng" dirty="0">
                <a:solidFill>
                  <a:prstClr val="black"/>
                </a:solidFill>
                <a:latin typeface="Arial" charset="0"/>
                <a:ea typeface="ＭＳ Ｐゴシック" charset="0"/>
                <a:cs typeface="ＭＳ Ｐゴシック" charset="0"/>
              </a:rPr>
              <a:t>longest OT quote </a:t>
            </a:r>
            <a:r>
              <a:rPr lang="en-US" sz="2800" b="1" dirty="0">
                <a:solidFill>
                  <a:prstClr val="black"/>
                </a:solidFill>
                <a:latin typeface="Arial" charset="0"/>
                <a:ea typeface="ＭＳ Ｐゴシック" charset="0"/>
                <a:cs typeface="ＭＳ Ｐゴシック" charset="0"/>
              </a:rPr>
              <a:t>in the NT (Heb. 8:8-13)</a:t>
            </a:r>
          </a:p>
        </p:txBody>
      </p:sp>
      <p:sp>
        <p:nvSpPr>
          <p:cNvPr id="110596" name="Text Box 4"/>
          <p:cNvSpPr txBox="1">
            <a:spLocks noChangeArrowheads="1"/>
          </p:cNvSpPr>
          <p:nvPr/>
        </p:nvSpPr>
        <p:spPr bwMode="auto">
          <a:xfrm>
            <a:off x="8229600" y="142875"/>
            <a:ext cx="6985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476</a:t>
            </a:r>
            <a:endParaRPr lang="en-US" sz="2000" b="1">
              <a:solidFill>
                <a:prstClr val="black"/>
              </a:solidFill>
            </a:endParaRPr>
          </a:p>
        </p:txBody>
      </p:sp>
    </p:spTree>
    <p:extLst>
      <p:ext uri="{BB962C8B-B14F-4D97-AF65-F5344CB8AC3E}">
        <p14:creationId xmlns:p14="http://schemas.microsoft.com/office/powerpoint/2010/main" val="6909110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3"/>
          <p:cNvSpPr txBox="1">
            <a:spLocks noChangeArrowheads="1"/>
          </p:cNvSpPr>
          <p:nvPr/>
        </p:nvSpPr>
        <p:spPr bwMode="auto">
          <a:xfrm>
            <a:off x="152400" y="1219200"/>
            <a:ext cx="8839200"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marL="273050" indent="-2730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20000"/>
              </a:spcBef>
              <a:spcAft>
                <a:spcPct val="0"/>
              </a:spcAft>
              <a:buClr>
                <a:srgbClr val="D16349"/>
              </a:buClr>
              <a:buSzPct val="85000"/>
            </a:pPr>
            <a:r>
              <a:rPr lang="en-US" b="1" u="sng" dirty="0">
                <a:solidFill>
                  <a:srgbClr val="D16349"/>
                </a:solidFill>
              </a:rPr>
              <a:t>Summary Statement</a:t>
            </a:r>
          </a:p>
          <a:p>
            <a:pPr defTabSz="914400" eaLnBrk="1" fontAlgn="base" hangingPunct="1">
              <a:spcBef>
                <a:spcPct val="20000"/>
              </a:spcBef>
              <a:spcAft>
                <a:spcPct val="0"/>
              </a:spcAft>
              <a:buClr>
                <a:srgbClr val="D16349"/>
              </a:buClr>
              <a:buSzPct val="85000"/>
            </a:pPr>
            <a:r>
              <a:rPr lang="en-US" b="1" dirty="0">
                <a:solidFill>
                  <a:prstClr val="black"/>
                </a:solidFill>
              </a:rPr>
              <a:t>   </a:t>
            </a:r>
            <a:r>
              <a:rPr lang="en-US" dirty="0">
                <a:solidFill>
                  <a:prstClr val="black"/>
                </a:solidFill>
              </a:rPr>
              <a:t>Jeremiah prophesies at great personal cost the deserved fall of Jerusalem, seventy year captivity, judgment of Gentiles, and restoration under a new covenant, to give hope and exhort Judah to accept God</a:t>
            </a:r>
            <a:r>
              <a:rPr lang="mr-IN" altLang="ja-JP" dirty="0">
                <a:solidFill>
                  <a:prstClr val="black"/>
                </a:solidFill>
              </a:rPr>
              <a:t>'</a:t>
            </a:r>
            <a:r>
              <a:rPr lang="en-US" dirty="0">
                <a:solidFill>
                  <a:prstClr val="black"/>
                </a:solidFill>
              </a:rPr>
              <a:t>s inevitable discipline by yielding to Babylon.</a:t>
            </a:r>
            <a:endParaRPr lang="en-US" sz="100" dirty="0">
              <a:solidFill>
                <a:prstClr val="black"/>
              </a:solidFill>
            </a:endParaRPr>
          </a:p>
          <a:p>
            <a:pPr defTabSz="914400" eaLnBrk="1" fontAlgn="base" hangingPunct="1">
              <a:spcBef>
                <a:spcPct val="20000"/>
              </a:spcBef>
              <a:spcAft>
                <a:spcPct val="0"/>
              </a:spcAft>
              <a:buClr>
                <a:srgbClr val="D16349"/>
              </a:buClr>
              <a:buSzPct val="85000"/>
            </a:pPr>
            <a:endParaRPr lang="en-US" sz="100" dirty="0">
              <a:solidFill>
                <a:prstClr val="black"/>
              </a:solidFill>
            </a:endParaRPr>
          </a:p>
          <a:p>
            <a:pPr defTabSz="914400" eaLnBrk="1" fontAlgn="base" hangingPunct="1">
              <a:spcBef>
                <a:spcPct val="20000"/>
              </a:spcBef>
              <a:spcAft>
                <a:spcPct val="0"/>
              </a:spcAft>
              <a:buClr>
                <a:srgbClr val="D16349"/>
              </a:buClr>
              <a:buSzPct val="85000"/>
            </a:pPr>
            <a:endParaRPr lang="en-US" sz="800" dirty="0">
              <a:solidFill>
                <a:prstClr val="black"/>
              </a:solidFill>
            </a:endParaRPr>
          </a:p>
          <a:p>
            <a:pPr defTabSz="914400" eaLnBrk="1" fontAlgn="base" hangingPunct="1">
              <a:spcBef>
                <a:spcPct val="20000"/>
              </a:spcBef>
              <a:spcAft>
                <a:spcPct val="0"/>
              </a:spcAft>
              <a:buClr>
                <a:srgbClr val="D16349"/>
              </a:buClr>
              <a:buSzPct val="85000"/>
            </a:pPr>
            <a:r>
              <a:rPr lang="en-US" b="1" u="sng" dirty="0">
                <a:solidFill>
                  <a:srgbClr val="D16349"/>
                </a:solidFill>
              </a:rPr>
              <a:t>Key Word</a:t>
            </a:r>
          </a:p>
          <a:p>
            <a:pPr defTabSz="914400" eaLnBrk="1" fontAlgn="base" hangingPunct="1">
              <a:spcBef>
                <a:spcPct val="20000"/>
              </a:spcBef>
              <a:spcAft>
                <a:spcPct val="0"/>
              </a:spcAft>
              <a:buClr>
                <a:srgbClr val="D16349"/>
              </a:buClr>
              <a:buSzPct val="85000"/>
            </a:pPr>
            <a:r>
              <a:rPr lang="en-US" dirty="0">
                <a:solidFill>
                  <a:prstClr val="black"/>
                </a:solidFill>
              </a:rPr>
              <a:t>       INEVITABLE</a:t>
            </a:r>
            <a:endParaRPr lang="en-US" sz="500" dirty="0">
              <a:solidFill>
                <a:prstClr val="black"/>
              </a:solidFill>
            </a:endParaRPr>
          </a:p>
          <a:p>
            <a:pPr defTabSz="914400" eaLnBrk="1" fontAlgn="base" hangingPunct="1">
              <a:spcBef>
                <a:spcPct val="20000"/>
              </a:spcBef>
              <a:spcAft>
                <a:spcPct val="0"/>
              </a:spcAft>
              <a:buClr>
                <a:srgbClr val="D16349"/>
              </a:buClr>
              <a:buSzPct val="85000"/>
            </a:pPr>
            <a:endParaRPr lang="en-US" sz="500" dirty="0">
              <a:solidFill>
                <a:prstClr val="black"/>
              </a:solidFill>
            </a:endParaRPr>
          </a:p>
          <a:p>
            <a:pPr defTabSz="914400" eaLnBrk="1" fontAlgn="base" hangingPunct="1">
              <a:spcBef>
                <a:spcPct val="20000"/>
              </a:spcBef>
              <a:spcAft>
                <a:spcPct val="0"/>
              </a:spcAft>
              <a:buClr>
                <a:srgbClr val="D16349"/>
              </a:buClr>
              <a:buSzPct val="85000"/>
            </a:pPr>
            <a:r>
              <a:rPr lang="en-US" b="1" u="sng" dirty="0">
                <a:solidFill>
                  <a:srgbClr val="D16349"/>
                </a:solidFill>
              </a:rPr>
              <a:t>Key Verse</a:t>
            </a:r>
          </a:p>
          <a:p>
            <a:pPr defTabSz="914400" eaLnBrk="1" fontAlgn="base" hangingPunct="1">
              <a:spcBef>
                <a:spcPct val="20000"/>
              </a:spcBef>
              <a:spcAft>
                <a:spcPct val="0"/>
              </a:spcAft>
              <a:buClr>
                <a:srgbClr val="D16349"/>
              </a:buClr>
              <a:buSzPct val="85000"/>
            </a:pPr>
            <a:r>
              <a:rPr lang="en-US" dirty="0">
                <a:solidFill>
                  <a:prstClr val="black"/>
                </a:solidFill>
              </a:rPr>
              <a:t>	</a:t>
            </a:r>
            <a:r>
              <a:rPr lang="mr-IN" altLang="ja-JP" dirty="0">
                <a:solidFill>
                  <a:prstClr val="black"/>
                </a:solidFill>
              </a:rPr>
              <a:t>"</a:t>
            </a:r>
            <a:r>
              <a:rPr lang="en-US" altLang="ja-JP" dirty="0">
                <a:solidFill>
                  <a:prstClr val="black"/>
                </a:solidFill>
              </a:rPr>
              <a:t>… For the LORD our God has doomed us to perish and given us poisoned water to drink, because we have sinned against him</a:t>
            </a:r>
            <a:r>
              <a:rPr lang="mr-IN" altLang="ja-JP" dirty="0">
                <a:solidFill>
                  <a:prstClr val="black"/>
                </a:solidFill>
              </a:rPr>
              <a:t>"</a:t>
            </a:r>
            <a:r>
              <a:rPr lang="en-US" altLang="ja-JP" dirty="0">
                <a:solidFill>
                  <a:prstClr val="black"/>
                </a:solidFill>
              </a:rPr>
              <a:t> (Jeremiah 8:14b)</a:t>
            </a:r>
            <a:endParaRPr lang="en-US" sz="3200" dirty="0">
              <a:solidFill>
                <a:prstClr val="black"/>
              </a:solidFill>
            </a:endParaRPr>
          </a:p>
        </p:txBody>
      </p:sp>
      <p:sp>
        <p:nvSpPr>
          <p:cNvPr id="90114" name="Title 2"/>
          <p:cNvSpPr>
            <a:spLocks noGrp="1"/>
          </p:cNvSpPr>
          <p:nvPr>
            <p:ph type="title"/>
          </p:nvPr>
        </p:nvSpPr>
        <p:spPr/>
        <p:txBody>
          <a:bodyPr/>
          <a:lstStyle/>
          <a:p>
            <a:r>
              <a:rPr lang="en-US" sz="4400">
                <a:solidFill>
                  <a:schemeClr val="tx1"/>
                </a:solidFill>
                <a:latin typeface="Arial" charset="0"/>
                <a:ea typeface="ＭＳ Ｐゴシック" charset="0"/>
                <a:cs typeface="Arial" charset="0"/>
              </a:rPr>
              <a:t>Key Facts</a:t>
            </a:r>
          </a:p>
        </p:txBody>
      </p:sp>
      <p:pic>
        <p:nvPicPr>
          <p:cNvPr id="9011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00800" y="3505200"/>
            <a:ext cx="1878013" cy="1571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16" name="Text Box 4"/>
          <p:cNvSpPr txBox="1">
            <a:spLocks noChangeArrowheads="1"/>
          </p:cNvSpPr>
          <p:nvPr/>
        </p:nvSpPr>
        <p:spPr bwMode="auto">
          <a:xfrm>
            <a:off x="8229600" y="201613"/>
            <a:ext cx="6985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474</a:t>
            </a:r>
          </a:p>
        </p:txBody>
      </p:sp>
    </p:spTree>
    <p:extLst>
      <p:ext uri="{BB962C8B-B14F-4D97-AF65-F5344CB8AC3E}">
        <p14:creationId xmlns:p14="http://schemas.microsoft.com/office/powerpoint/2010/main" val="3299253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9599"/>
          </a:xfrm>
          <a:prstGeom prst="rect">
            <a:avLst/>
          </a:prstGeom>
        </p:spPr>
      </p:pic>
      <p:sp>
        <p:nvSpPr>
          <p:cNvPr id="8" name="Rectangle 2"/>
          <p:cNvSpPr txBox="1">
            <a:spLocks noChangeArrowheads="1"/>
          </p:cNvSpPr>
          <p:nvPr/>
        </p:nvSpPr>
        <p:spPr bwMode="auto">
          <a:xfrm>
            <a:off x="-23813" y="442897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Jeremiah</a:t>
            </a:r>
          </a:p>
        </p:txBody>
      </p:sp>
      <p:sp>
        <p:nvSpPr>
          <p:cNvPr id="900098" name="Rectangle 2"/>
          <p:cNvSpPr>
            <a:spLocks noGrp="1" noChangeArrowheads="1"/>
          </p:cNvSpPr>
          <p:nvPr>
            <p:ph type="ctrTitle"/>
          </p:nvPr>
        </p:nvSpPr>
        <p:spPr>
          <a:xfrm>
            <a:off x="84216" y="2668524"/>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Comforted</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17926472"/>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84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0"/>
            <a:ext cx="9144000" cy="1078710"/>
          </a:xfrm>
          <a:solidFill>
            <a:srgbClr val="000000"/>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3-days travel, 4-day visit</a:t>
            </a:r>
          </a:p>
        </p:txBody>
      </p:sp>
    </p:spTree>
    <p:extLst>
      <p:ext uri="{BB962C8B-B14F-4D97-AF65-F5344CB8AC3E}">
        <p14:creationId xmlns:p14="http://schemas.microsoft.com/office/powerpoint/2010/main" val="30566890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We all need to be comforted</a:t>
            </a:r>
          </a:p>
        </p:txBody>
      </p:sp>
      <p:pic>
        <p:nvPicPr>
          <p:cNvPr id="2" name="Picture 1" descr="IMG_082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30440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effectLst>
                  <a:glow rad="127000">
                    <a:srgbClr val="000000"/>
                  </a:glow>
                </a:effectLst>
                <a:latin typeface="Arial" charset="0"/>
                <a:ea typeface="ＭＳ Ｐゴシック" charset="0"/>
                <a:cs typeface="ＭＳ Ｐゴシック" charset="0"/>
              </a:rPr>
              <a:t>The old covenant tablets of stone leading to Israel</a:t>
            </a:r>
            <a:r>
              <a:rPr lang="mr-IN"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s judgment will be replaced with a new covenant of blessing through the Holy Spirit</a:t>
            </a:r>
            <a:r>
              <a:rPr lang="mr-IN"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s indwelling their hearts after repentance and forgiveness (31:31-33). </a:t>
            </a:r>
          </a:p>
        </p:txBody>
      </p:sp>
      <p:sp>
        <p:nvSpPr>
          <p:cNvPr id="5" name="Text Box 3"/>
          <p:cNvSpPr txBox="1">
            <a:spLocks noChangeArrowheads="1"/>
          </p:cNvSpPr>
          <p:nvPr/>
        </p:nvSpPr>
        <p:spPr bwMode="auto">
          <a:xfrm>
            <a:off x="7928087" y="44450"/>
            <a:ext cx="111097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r>
              <a:rPr lang="en-US" b="1" dirty="0">
                <a:solidFill>
                  <a:srgbClr val="FFFFFF"/>
                </a:solidFill>
                <a:cs typeface="Arial" charset="0"/>
              </a:rPr>
              <a:t>347b</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en-US" sz="4800" b="1" kern="0" dirty="0">
                <a:solidFill>
                  <a:srgbClr val="FFFFFF"/>
                </a:solidFill>
                <a:effectLst>
                  <a:glow rad="127000">
                    <a:srgbClr val="000000"/>
                  </a:glow>
                </a:effectLst>
                <a:latin typeface="Arial" charset="0"/>
                <a:ea typeface="ＭＳ Ｐゴシック" charset="0"/>
                <a:cs typeface="ＭＳ Ｐゴシック" charset="0"/>
              </a:rPr>
              <a:t>Jeremiah</a:t>
            </a:r>
          </a:p>
        </p:txBody>
      </p:sp>
    </p:spTree>
    <p:extLst>
      <p:ext uri="{BB962C8B-B14F-4D97-AF65-F5344CB8AC3E}">
        <p14:creationId xmlns:p14="http://schemas.microsoft.com/office/powerpoint/2010/main" val="3528673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3-day travel, 4-day visit</a:t>
            </a:r>
          </a:p>
        </p:txBody>
      </p:sp>
      <p:pic>
        <p:nvPicPr>
          <p:cNvPr id="2" name="Picture 1" descr="IMG_082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3226091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3-day travel, 4-day visit</a:t>
            </a:r>
          </a:p>
        </p:txBody>
      </p:sp>
      <p:pic>
        <p:nvPicPr>
          <p:cNvPr id="3" name="Picture 2" descr="IMG_08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02831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We all need to be comforted</a:t>
            </a:r>
          </a:p>
        </p:txBody>
      </p:sp>
      <p:pic>
        <p:nvPicPr>
          <p:cNvPr id="2" name="Picture 1" descr="IMG_227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520685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en-US" sz="5400" b="1" dirty="0">
                <a:solidFill>
                  <a:schemeClr val="tx1"/>
                </a:solidFill>
                <a:effectLst/>
                <a:latin typeface="Arial" charset="0"/>
                <a:ea typeface="ＭＳ Ｐゴシック" charset="0"/>
                <a:cs typeface="ＭＳ Ｐゴシック" charset="0"/>
              </a:rPr>
              <a:t>Let</a:t>
            </a:r>
            <a:r>
              <a:rPr lang="mr-IN" sz="5400" b="1" dirty="0">
                <a:solidFill>
                  <a:schemeClr val="tx1"/>
                </a:solidFill>
                <a:effectLst/>
                <a:latin typeface="Arial" charset="0"/>
                <a:ea typeface="ＭＳ Ｐゴシック" charset="0"/>
                <a:cs typeface="ＭＳ Ｐゴシック" charset="0"/>
              </a:rPr>
              <a:t>'</a:t>
            </a:r>
            <a:r>
              <a:rPr lang="en-US" sz="5400" b="1" dirty="0">
                <a:solidFill>
                  <a:schemeClr val="tx1"/>
                </a:solidFill>
                <a:effectLst/>
                <a:latin typeface="Arial" charset="0"/>
                <a:ea typeface="ＭＳ Ｐゴシック" charset="0"/>
                <a:cs typeface="ＭＳ Ｐゴシック" charset="0"/>
              </a:rPr>
              <a:t>s Study Through Scripture</a:t>
            </a: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The Bible: Book by Book</a:t>
            </a:r>
          </a:p>
        </p:txBody>
      </p:sp>
    </p:spTree>
    <p:extLst>
      <p:ext uri="{BB962C8B-B14F-4D97-AF65-F5344CB8AC3E}">
        <p14:creationId xmlns:p14="http://schemas.microsoft.com/office/powerpoint/2010/main" val="32567976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Weeping Prophet"</a:t>
            </a: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76096" y="3989858"/>
            <a:ext cx="3133707" cy="2701591"/>
          </a:xfrm>
          <a:prstGeom prst="rect">
            <a:avLst/>
          </a:prstGeom>
          <a:ln w="76200" cmpd="sng">
            <a:solidFill>
              <a:schemeClr val="tx1"/>
            </a:solidFill>
          </a:ln>
        </p:spPr>
      </p:pic>
    </p:spTree>
    <p:extLst>
      <p:ext uri="{BB962C8B-B14F-4D97-AF65-F5344CB8AC3E}">
        <p14:creationId xmlns:p14="http://schemas.microsoft.com/office/powerpoint/2010/main" val="73270379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We all need to be comforted</a:t>
            </a:r>
          </a:p>
        </p:txBody>
      </p:sp>
    </p:spTree>
    <p:extLst>
      <p:ext uri="{BB962C8B-B14F-4D97-AF65-F5344CB8AC3E}">
        <p14:creationId xmlns:p14="http://schemas.microsoft.com/office/powerpoint/2010/main" val="27387434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400" y="0"/>
            <a:ext cx="8572500" cy="68580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We all need to be comforted</a:t>
            </a:r>
          </a:p>
        </p:txBody>
      </p:sp>
    </p:spTree>
    <p:extLst>
      <p:ext uri="{BB962C8B-B14F-4D97-AF65-F5344CB8AC3E}">
        <p14:creationId xmlns:p14="http://schemas.microsoft.com/office/powerpoint/2010/main" val="10018630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We all need to be comforted</a:t>
            </a:r>
          </a:p>
        </p:txBody>
      </p:sp>
      <p:pic>
        <p:nvPicPr>
          <p:cNvPr id="3" name="Picture 2" descr="IMG_20180201_10311005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2" name="Picture 1" descr="IMG_7988.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61966" y="10668"/>
            <a:ext cx="5093465" cy="67912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7516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750094"/>
            <a:ext cx="9144000" cy="6107906"/>
          </a:xfrm>
          <a:prstGeom prst="rect">
            <a:avLst/>
          </a:prstGeom>
        </p:spPr>
      </p:pic>
      <p:sp>
        <p:nvSpPr>
          <p:cNvPr id="900098" name="Rectangle 2"/>
          <p:cNvSpPr>
            <a:spLocks noGrp="1" noChangeArrowheads="1"/>
          </p:cNvSpPr>
          <p:nvPr>
            <p:ph type="ctrTitle"/>
          </p:nvPr>
        </p:nvSpPr>
        <p:spPr>
          <a:xfrm>
            <a:off x="0" y="-30306"/>
            <a:ext cx="9144000" cy="669952"/>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Balance discipline with comfort.</a:t>
            </a:r>
          </a:p>
        </p:txBody>
      </p:sp>
    </p:spTree>
    <p:extLst>
      <p:ext uri="{BB962C8B-B14F-4D97-AF65-F5344CB8AC3E}">
        <p14:creationId xmlns:p14="http://schemas.microsoft.com/office/powerpoint/2010/main" val="10195034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0306"/>
            <a:ext cx="9144000" cy="669952"/>
          </a:xfrm>
          <a:effectLst>
            <a:outerShdw blurRad="63500" dist="35921" dir="2700000" algn="ctr" rotWithShape="0">
              <a:schemeClr val="tx2">
                <a:alpha val="74998"/>
              </a:schemeClr>
            </a:outerShdw>
          </a:effectLst>
        </p:spPr>
        <p:txBody>
          <a:bodyPr anchor="t"/>
          <a:lstStyle/>
          <a:p>
            <a:pPr>
              <a:defRPr/>
            </a:pPr>
            <a:r>
              <a:rPr lang="en-US" sz="4000" b="1" dirty="0">
                <a:effectLst>
                  <a:glow rad="127000">
                    <a:schemeClr val="tx1"/>
                  </a:glow>
                </a:effectLst>
                <a:latin typeface="Arial" charset="0"/>
                <a:ea typeface="ＭＳ Ｐゴシック" charset="0"/>
                <a:cs typeface="ＭＳ Ｐゴシック" charset="0"/>
              </a:rPr>
              <a:t>Balance discipline with comfort.</a:t>
            </a:r>
          </a:p>
        </p:txBody>
      </p:sp>
      <p:pic>
        <p:nvPicPr>
          <p:cNvPr id="2" name="Picture 1"/>
          <p:cNvPicPr>
            <a:picLocks noChangeAspect="1"/>
          </p:cNvPicPr>
          <p:nvPr/>
        </p:nvPicPr>
        <p:blipFill>
          <a:blip r:embed="rId3"/>
          <a:stretch>
            <a:fillRect/>
          </a:stretch>
        </p:blipFill>
        <p:spPr>
          <a:xfrm>
            <a:off x="1106088" y="1227579"/>
            <a:ext cx="8037912" cy="5630421"/>
          </a:xfrm>
          <a:prstGeom prst="rect">
            <a:avLst/>
          </a:prstGeom>
        </p:spPr>
      </p:pic>
    </p:spTree>
    <p:extLst>
      <p:ext uri="{BB962C8B-B14F-4D97-AF65-F5344CB8AC3E}">
        <p14:creationId xmlns:p14="http://schemas.microsoft.com/office/powerpoint/2010/main" val="3807400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416848" y="1602007"/>
            <a:ext cx="837437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effectLst>
                  <a:glow rad="127000">
                    <a:srgbClr val="000000"/>
                  </a:glow>
                </a:effectLst>
                <a:latin typeface="Arial" charset="0"/>
                <a:ea typeface="ＭＳ Ｐゴシック" charset="0"/>
                <a:cs typeface="ＭＳ Ｐゴシック" charset="0"/>
              </a:rPr>
              <a:t>Redemption in a spiritual renewal (chapters 30–33) awaits Israel after her unfaithfulness ends, which is a redemption that will occur because Israel will never cease to exist as a nation (31:35-37). </a:t>
            </a:r>
          </a:p>
        </p:txBody>
      </p:sp>
      <p:sp>
        <p:nvSpPr>
          <p:cNvPr id="7" name="Text Box 3"/>
          <p:cNvSpPr txBox="1">
            <a:spLocks noChangeArrowheads="1"/>
          </p:cNvSpPr>
          <p:nvPr/>
        </p:nvSpPr>
        <p:spPr bwMode="auto">
          <a:xfrm>
            <a:off x="7995439" y="44450"/>
            <a:ext cx="104362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r>
              <a:rPr lang="en-US" b="1" dirty="0">
                <a:solidFill>
                  <a:srgbClr val="FFFFFF"/>
                </a:solidFill>
                <a:cs typeface="Arial" charset="0"/>
              </a:rPr>
              <a:t>347b</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en-US" sz="4800" b="1" kern="0" dirty="0">
                <a:solidFill>
                  <a:srgbClr val="FFFFFF"/>
                </a:solidFill>
                <a:effectLst>
                  <a:glow rad="127000">
                    <a:srgbClr val="000000"/>
                  </a:glow>
                </a:effectLst>
                <a:latin typeface="Arial" charset="0"/>
                <a:ea typeface="ＭＳ Ｐゴシック" charset="0"/>
                <a:cs typeface="ＭＳ Ｐゴシック" charset="0"/>
              </a:rPr>
              <a:t>Jeremiah</a:t>
            </a:r>
          </a:p>
        </p:txBody>
      </p:sp>
    </p:spTree>
    <p:extLst>
      <p:ext uri="{BB962C8B-B14F-4D97-AF65-F5344CB8AC3E}">
        <p14:creationId xmlns:p14="http://schemas.microsoft.com/office/powerpoint/2010/main" val="181512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Discipline.</a:t>
            </a:r>
          </a:p>
        </p:txBody>
      </p:sp>
      <p:pic>
        <p:nvPicPr>
          <p:cNvPr id="2" name="Picture 1"/>
          <p:cNvPicPr>
            <a:picLocks noChangeAspect="1"/>
          </p:cNvPicPr>
          <p:nvPr/>
        </p:nvPicPr>
        <p:blipFill>
          <a:blip r:embed="rId3"/>
          <a:stretch>
            <a:fillRect/>
          </a:stretch>
        </p:blipFill>
        <p:spPr>
          <a:xfrm>
            <a:off x="-97699" y="1565984"/>
            <a:ext cx="9144000" cy="4777740"/>
          </a:xfrm>
          <a:prstGeom prst="rect">
            <a:avLst/>
          </a:prstGeom>
        </p:spPr>
      </p:pic>
    </p:spTree>
    <p:extLst>
      <p:ext uri="{BB962C8B-B14F-4D97-AF65-F5344CB8AC3E}">
        <p14:creationId xmlns:p14="http://schemas.microsoft.com/office/powerpoint/2010/main" val="417468194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a:t>
            </a:r>
            <a:r>
              <a:rPr lang="en-US" sz="5400" b="1" dirty="0">
                <a:solidFill>
                  <a:srgbClr val="FFFF00"/>
                </a:solidFill>
                <a:effectLst>
                  <a:glow rad="127000">
                    <a:schemeClr val="tx1"/>
                  </a:glow>
                </a:effectLst>
                <a:latin typeface="Arial" charset="0"/>
                <a:ea typeface="ＭＳ Ｐゴシック" charset="0"/>
                <a:cs typeface="ＭＳ Ｐゴシック" charset="0"/>
              </a:rPr>
              <a:t>comfort</a:t>
            </a:r>
            <a:r>
              <a:rPr lang="en-US" sz="5400" b="1" dirty="0">
                <a:effectLst>
                  <a:glow rad="127000">
                    <a:schemeClr val="tx1"/>
                  </a:glow>
                </a:effectLst>
                <a:latin typeface="Arial" charset="0"/>
                <a:ea typeface="ＭＳ Ｐゴシック" charset="0"/>
                <a:cs typeface="ＭＳ Ｐゴシック" charset="0"/>
              </a:rPr>
              <a:t> even those he disciplines?</a:t>
            </a: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Tree>
    <p:extLst>
      <p:ext uri="{BB962C8B-B14F-4D97-AF65-F5344CB8AC3E}">
        <p14:creationId xmlns:p14="http://schemas.microsoft.com/office/powerpoint/2010/main" val="33713432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2609" name="Rectangle 9"/>
          <p:cNvSpPr>
            <a:spLocks noChangeArrowheads="1"/>
          </p:cNvSpPr>
          <p:nvPr/>
        </p:nvSpPr>
        <p:spPr bwMode="auto">
          <a:xfrm>
            <a:off x="0" y="5334000"/>
            <a:ext cx="8686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29706" name="Text Box 10"/>
          <p:cNvSpPr txBox="1">
            <a:spLocks noChangeArrowheads="1"/>
          </p:cNvSpPr>
          <p:nvPr/>
        </p:nvSpPr>
        <p:spPr bwMode="auto">
          <a:xfrm>
            <a:off x="8382000" y="76200"/>
            <a:ext cx="698500" cy="83026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232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342</a:t>
            </a:r>
          </a:p>
        </p:txBody>
      </p:sp>
      <p:sp>
        <p:nvSpPr>
          <p:cNvPr id="29709" name="Rectangle 13"/>
          <p:cNvSpPr>
            <a:spLocks noChangeArrowheads="1"/>
          </p:cNvSpPr>
          <p:nvPr/>
        </p:nvSpPr>
        <p:spPr bwMode="auto">
          <a:xfrm>
            <a:off x="7391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586</a:t>
            </a:r>
          </a:p>
        </p:txBody>
      </p:sp>
      <p:sp>
        <p:nvSpPr>
          <p:cNvPr id="29721" name="Rectangle 25"/>
          <p:cNvSpPr>
            <a:spLocks noChangeArrowheads="1"/>
          </p:cNvSpPr>
          <p:nvPr/>
        </p:nvSpPr>
        <p:spPr bwMode="auto">
          <a:xfrm>
            <a:off x="-76200" y="52578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Jeremiah</a:t>
            </a:r>
          </a:p>
        </p:txBody>
      </p:sp>
      <p:sp>
        <p:nvSpPr>
          <p:cNvPr id="452613" name="Rectangle 32"/>
          <p:cNvSpPr>
            <a:spLocks noChangeArrowheads="1"/>
          </p:cNvSpPr>
          <p:nvPr/>
        </p:nvSpPr>
        <p:spPr bwMode="auto">
          <a:xfrm>
            <a:off x="2438400" y="1524000"/>
            <a:ext cx="6705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2614" name="Rectangle 33"/>
          <p:cNvSpPr>
            <a:spLocks noChangeArrowheads="1"/>
          </p:cNvSpPr>
          <p:nvPr/>
        </p:nvSpPr>
        <p:spPr bwMode="auto">
          <a:xfrm>
            <a:off x="4572000" y="2133600"/>
            <a:ext cx="4572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29724" name="Rectangle 28"/>
          <p:cNvSpPr>
            <a:spLocks noChangeArrowheads="1"/>
          </p:cNvSpPr>
          <p:nvPr/>
        </p:nvSpPr>
        <p:spPr bwMode="auto">
          <a:xfrm>
            <a:off x="4648200" y="2057400"/>
            <a:ext cx="294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Ezekiel</a:t>
            </a:r>
          </a:p>
        </p:txBody>
      </p:sp>
      <p:sp>
        <p:nvSpPr>
          <p:cNvPr id="29723" name="Rectangle 27"/>
          <p:cNvSpPr>
            <a:spLocks noChangeArrowheads="1"/>
          </p:cNvSpPr>
          <p:nvPr/>
        </p:nvSpPr>
        <p:spPr bwMode="auto">
          <a:xfrm>
            <a:off x="2362200" y="14478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Daniel</a:t>
            </a:r>
          </a:p>
        </p:txBody>
      </p:sp>
      <p:sp>
        <p:nvSpPr>
          <p:cNvPr id="29730" name="Rectangle 34"/>
          <p:cNvSpPr>
            <a:spLocks noChangeArrowheads="1"/>
          </p:cNvSpPr>
          <p:nvPr/>
        </p:nvSpPr>
        <p:spPr bwMode="auto">
          <a:xfrm>
            <a:off x="42672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597</a:t>
            </a:r>
          </a:p>
        </p:txBody>
      </p:sp>
      <p:sp>
        <p:nvSpPr>
          <p:cNvPr id="29731" name="Rectangle 35"/>
          <p:cNvSpPr>
            <a:spLocks noChangeArrowheads="1"/>
          </p:cNvSpPr>
          <p:nvPr/>
        </p:nvSpPr>
        <p:spPr bwMode="auto">
          <a:xfrm>
            <a:off x="1981200" y="1905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605</a:t>
            </a:r>
          </a:p>
        </p:txBody>
      </p:sp>
      <p:sp>
        <p:nvSpPr>
          <p:cNvPr id="29737" name="Rectangle 41"/>
          <p:cNvSpPr>
            <a:spLocks noGrp="1" noChangeArrowheads="1"/>
          </p:cNvSpPr>
          <p:nvPr>
            <p:ph type="ctrTitle"/>
          </p:nvPr>
        </p:nvSpPr>
        <p:spPr>
          <a:xfrm>
            <a:off x="914400" y="228600"/>
            <a:ext cx="7162800" cy="990600"/>
          </a:xfrm>
          <a:solidFill>
            <a:srgbClr val="004200"/>
          </a:solidFill>
          <a:ln>
            <a:solidFill>
              <a:schemeClr val="tx2"/>
            </a:solidFill>
          </a:ln>
          <a:effectLst>
            <a:prstShdw prst="shdw17" dist="17961" dir="2700000">
              <a:schemeClr val="tx2">
                <a:gamma/>
                <a:shade val="60000"/>
                <a:invGamma/>
                <a:alpha val="74998"/>
              </a:schemeClr>
            </a:prstShdw>
          </a:effectLst>
        </p:spPr>
        <p:txBody>
          <a:bodyPr/>
          <a:lstStyle/>
          <a:p>
            <a:pPr eaLnBrk="1" hangingPunct="1">
              <a:defRPr/>
            </a:pPr>
            <a:r>
              <a:rPr kumimoji="1" lang="en-US" sz="3600" b="1" dirty="0">
                <a:latin typeface="Arial" charset="0"/>
                <a:ea typeface="ＭＳ Ｐゴシック" charset="0"/>
                <a:cs typeface="Arial" charset="0"/>
              </a:rPr>
              <a:t>Josiah</a:t>
            </a:r>
            <a:r>
              <a:rPr kumimoji="1" lang="uk-UA" altLang="ja-JP" sz="3600" b="1" dirty="0">
                <a:latin typeface="Arial" charset="0"/>
                <a:ea typeface="ＭＳ Ｐゴシック" charset="0"/>
                <a:cs typeface="Arial" charset="0"/>
              </a:rPr>
              <a:t>'</a:t>
            </a:r>
            <a:r>
              <a:rPr kumimoji="1" lang="en-US" sz="3600" b="1" dirty="0">
                <a:latin typeface="Arial" charset="0"/>
                <a:ea typeface="ＭＳ Ｐゴシック" charset="0"/>
                <a:cs typeface="Arial" charset="0"/>
              </a:rPr>
              <a:t>s Sons &amp; Prophets</a:t>
            </a:r>
            <a:endParaRPr kumimoji="1" lang="en-US" sz="2800" dirty="0">
              <a:latin typeface="Arial" charset="0"/>
              <a:ea typeface="ＭＳ Ｐゴシック" charset="0"/>
              <a:cs typeface="Arial" charset="0"/>
            </a:endParaRPr>
          </a:p>
        </p:txBody>
      </p:sp>
      <p:sp>
        <p:nvSpPr>
          <p:cNvPr id="29740" name="Rectangle 44"/>
          <p:cNvSpPr>
            <a:spLocks noChangeArrowheads="1"/>
          </p:cNvSpPr>
          <p:nvPr/>
        </p:nvSpPr>
        <p:spPr bwMode="auto">
          <a:xfrm>
            <a:off x="0" y="2590800"/>
            <a:ext cx="8001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a:ea typeface="ＭＳ Ｐゴシック" charset="0"/>
              <a:cs typeface="Arial"/>
            </a:endParaRPr>
          </a:p>
        </p:txBody>
      </p:sp>
      <p:sp>
        <p:nvSpPr>
          <p:cNvPr id="29741" name="Rectangle 45"/>
          <p:cNvSpPr>
            <a:spLocks noChangeArrowheads="1"/>
          </p:cNvSpPr>
          <p:nvPr/>
        </p:nvSpPr>
        <p:spPr bwMode="auto">
          <a:xfrm>
            <a:off x="990600" y="6172200"/>
            <a:ext cx="3581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400" b="0" i="0" u="none" strike="noStrike" kern="1200" cap="none" spc="0" normalizeH="0" baseline="0" noProof="0">
                <a:ln>
                  <a:noFill/>
                </a:ln>
                <a:solidFill>
                  <a:srgbClr val="FFFFFF"/>
                </a:solidFill>
                <a:effectLst/>
                <a:uLnTx/>
                <a:uFillTx/>
                <a:latin typeface="Arial"/>
                <a:ea typeface="ＭＳ Ｐゴシック" charset="0"/>
                <a:cs typeface="Arial"/>
              </a:rPr>
              <a:t>Brief Puppet Kings</a:t>
            </a:r>
          </a:p>
        </p:txBody>
      </p:sp>
      <p:sp>
        <p:nvSpPr>
          <p:cNvPr id="29742" name="Rectangle 46"/>
          <p:cNvSpPr>
            <a:spLocks noChangeArrowheads="1"/>
          </p:cNvSpPr>
          <p:nvPr/>
        </p:nvSpPr>
        <p:spPr bwMode="auto">
          <a:xfrm>
            <a:off x="12954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99CCFF"/>
              </a:solidFill>
              <a:effectLst/>
              <a:uLnTx/>
              <a:uFillTx/>
              <a:latin typeface="Arial"/>
              <a:ea typeface="ＭＳ Ｐゴシック" charset="0"/>
              <a:cs typeface="Arial"/>
            </a:endParaRPr>
          </a:p>
        </p:txBody>
      </p:sp>
      <p:sp>
        <p:nvSpPr>
          <p:cNvPr id="29743" name="Rectangle 47"/>
          <p:cNvSpPr>
            <a:spLocks noChangeArrowheads="1"/>
          </p:cNvSpPr>
          <p:nvPr/>
        </p:nvSpPr>
        <p:spPr bwMode="auto">
          <a:xfrm>
            <a:off x="45720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99CCFF"/>
              </a:solidFill>
              <a:effectLst/>
              <a:uLnTx/>
              <a:uFillTx/>
              <a:latin typeface="Arial"/>
              <a:ea typeface="ＭＳ Ｐゴシック" charset="0"/>
              <a:cs typeface="Arial"/>
            </a:endParaRPr>
          </a:p>
        </p:txBody>
      </p:sp>
      <p:sp>
        <p:nvSpPr>
          <p:cNvPr id="29744" name="Rectangle 48"/>
          <p:cNvSpPr>
            <a:spLocks noChangeArrowheads="1"/>
          </p:cNvSpPr>
          <p:nvPr/>
        </p:nvSpPr>
        <p:spPr bwMode="auto">
          <a:xfrm>
            <a:off x="381000" y="6172200"/>
            <a:ext cx="609600" cy="4572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99CCFF"/>
              </a:solidFill>
              <a:effectLst/>
              <a:uLnTx/>
              <a:uFillTx/>
              <a:latin typeface="Arial"/>
              <a:ea typeface="ＭＳ Ｐゴシック" charset="0"/>
              <a:cs typeface="Arial"/>
            </a:endParaRPr>
          </a:p>
        </p:txBody>
      </p:sp>
      <p:sp>
        <p:nvSpPr>
          <p:cNvPr id="29745" name="Rectangle 49"/>
          <p:cNvSpPr>
            <a:spLocks noChangeArrowheads="1"/>
          </p:cNvSpPr>
          <p:nvPr/>
        </p:nvSpPr>
        <p:spPr bwMode="auto">
          <a:xfrm>
            <a:off x="7924800" y="2743200"/>
            <a:ext cx="1066800" cy="9906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sz="2800" b="0" i="0" u="none" strike="noStrike" kern="1200" cap="none" spc="0" normalizeH="0" baseline="0" noProof="0">
                <a:ln>
                  <a:noFill/>
                </a:ln>
                <a:solidFill>
                  <a:srgbClr val="FFFFFF"/>
                </a:solidFill>
                <a:effectLst/>
                <a:uLnTx/>
                <a:uFillTx/>
                <a:latin typeface="Arial"/>
                <a:ea typeface="ＭＳ Ｐゴシック" charset="0"/>
                <a:cs typeface="Arial"/>
              </a:rPr>
              <a:t>City Fell</a:t>
            </a:r>
          </a:p>
        </p:txBody>
      </p:sp>
      <p:sp>
        <p:nvSpPr>
          <p:cNvPr id="29746" name="Rectangle 50"/>
          <p:cNvSpPr>
            <a:spLocks noChangeArrowheads="1"/>
          </p:cNvSpPr>
          <p:nvPr/>
        </p:nvSpPr>
        <p:spPr bwMode="auto">
          <a:xfrm>
            <a:off x="56388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Zedekiah</a:t>
            </a:r>
          </a:p>
        </p:txBody>
      </p:sp>
      <p:sp>
        <p:nvSpPr>
          <p:cNvPr id="29747" name="Rectangle 51"/>
          <p:cNvSpPr>
            <a:spLocks noChangeArrowheads="1"/>
          </p:cNvSpPr>
          <p:nvPr/>
        </p:nvSpPr>
        <p:spPr bwMode="auto">
          <a:xfrm>
            <a:off x="914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609</a:t>
            </a:r>
          </a:p>
        </p:txBody>
      </p:sp>
      <p:sp>
        <p:nvSpPr>
          <p:cNvPr id="29752" name="Rectangle 56"/>
          <p:cNvSpPr>
            <a:spLocks noChangeArrowheads="1"/>
          </p:cNvSpPr>
          <p:nvPr/>
        </p:nvSpPr>
        <p:spPr bwMode="auto">
          <a:xfrm rot="16200000">
            <a:off x="3581400" y="3086100"/>
            <a:ext cx="2133600" cy="304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rPr>
              <a:t>Jehoiachin</a:t>
            </a:r>
          </a:p>
        </p:txBody>
      </p:sp>
      <p:sp>
        <p:nvSpPr>
          <p:cNvPr id="29753" name="Rectangle 57"/>
          <p:cNvSpPr>
            <a:spLocks noChangeArrowheads="1"/>
          </p:cNvSpPr>
          <p:nvPr/>
        </p:nvSpPr>
        <p:spPr bwMode="auto">
          <a:xfrm>
            <a:off x="2057400" y="302895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Jehoiakim</a:t>
            </a:r>
          </a:p>
        </p:txBody>
      </p:sp>
      <p:sp>
        <p:nvSpPr>
          <p:cNvPr id="29755" name="Rectangle 59"/>
          <p:cNvSpPr>
            <a:spLocks noChangeArrowheads="1"/>
          </p:cNvSpPr>
          <p:nvPr/>
        </p:nvSpPr>
        <p:spPr bwMode="auto">
          <a:xfrm rot="-21600000">
            <a:off x="-2286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Josiah</a:t>
            </a:r>
          </a:p>
        </p:txBody>
      </p:sp>
      <p:sp>
        <p:nvSpPr>
          <p:cNvPr id="29756" name="Rectangle 60"/>
          <p:cNvSpPr>
            <a:spLocks noChangeArrowheads="1"/>
          </p:cNvSpPr>
          <p:nvPr/>
        </p:nvSpPr>
        <p:spPr bwMode="auto">
          <a:xfrm>
            <a:off x="4572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(3 mos.)</a:t>
            </a:r>
          </a:p>
        </p:txBody>
      </p:sp>
      <p:sp>
        <p:nvSpPr>
          <p:cNvPr id="29757" name="Rectangle 61"/>
          <p:cNvSpPr>
            <a:spLocks noChangeArrowheads="1"/>
          </p:cNvSpPr>
          <p:nvPr/>
        </p:nvSpPr>
        <p:spPr bwMode="auto">
          <a:xfrm>
            <a:off x="38100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(3 mos.)</a:t>
            </a:r>
          </a:p>
        </p:txBody>
      </p:sp>
      <p:sp>
        <p:nvSpPr>
          <p:cNvPr id="29758" name="Rectangle 62"/>
          <p:cNvSpPr>
            <a:spLocks noChangeArrowheads="1"/>
          </p:cNvSpPr>
          <p:nvPr/>
        </p:nvSpPr>
        <p:spPr bwMode="auto">
          <a:xfrm>
            <a:off x="21717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(11 yrs.)</a:t>
            </a:r>
          </a:p>
        </p:txBody>
      </p:sp>
      <p:sp>
        <p:nvSpPr>
          <p:cNvPr id="29759" name="Rectangle 63"/>
          <p:cNvSpPr>
            <a:spLocks noChangeArrowheads="1"/>
          </p:cNvSpPr>
          <p:nvPr/>
        </p:nvSpPr>
        <p:spPr bwMode="auto">
          <a:xfrm>
            <a:off x="56388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(11 yrs.)</a:t>
            </a:r>
          </a:p>
        </p:txBody>
      </p:sp>
      <p:sp>
        <p:nvSpPr>
          <p:cNvPr id="29760" name="Rectangle 64"/>
          <p:cNvSpPr>
            <a:spLocks noChangeArrowheads="1"/>
          </p:cNvSpPr>
          <p:nvPr/>
        </p:nvSpPr>
        <p:spPr bwMode="auto">
          <a:xfrm>
            <a:off x="-152400" y="5638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627</a:t>
            </a:r>
          </a:p>
        </p:txBody>
      </p:sp>
      <p:sp>
        <p:nvSpPr>
          <p:cNvPr id="29754" name="Rectangle 58"/>
          <p:cNvSpPr>
            <a:spLocks noChangeArrowheads="1"/>
          </p:cNvSpPr>
          <p:nvPr/>
        </p:nvSpPr>
        <p:spPr bwMode="auto">
          <a:xfrm rot="16200000">
            <a:off x="533400" y="30099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rPr>
              <a:t>Jehoahaz</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709"/>
                                        </p:tgtEl>
                                        <p:attrNameLst>
                                          <p:attrName>style.visibility</p:attrName>
                                        </p:attrNameLst>
                                      </p:cBhvr>
                                      <p:to>
                                        <p:strVal val="visible"/>
                                      </p:to>
                                    </p:set>
                                    <p:anim calcmode="lin" valueType="num">
                                      <p:cBhvr additive="base">
                                        <p:cTn id="7" dur="500" fill="hold"/>
                                        <p:tgtEl>
                                          <p:spTgt spid="29709"/>
                                        </p:tgtEl>
                                        <p:attrNameLst>
                                          <p:attrName>ppt_x</p:attrName>
                                        </p:attrNameLst>
                                      </p:cBhvr>
                                      <p:tavLst>
                                        <p:tav tm="0">
                                          <p:val>
                                            <p:strVal val="0-#ppt_w/2"/>
                                          </p:val>
                                        </p:tav>
                                        <p:tav tm="100000">
                                          <p:val>
                                            <p:strVal val="#ppt_x"/>
                                          </p:val>
                                        </p:tav>
                                      </p:tavLst>
                                    </p:anim>
                                    <p:anim calcmode="lin" valueType="num">
                                      <p:cBhvr additive="base">
                                        <p:cTn id="8" dur="500" fill="hold"/>
                                        <p:tgtEl>
                                          <p:spTgt spid="2970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9721"/>
                                        </p:tgtEl>
                                        <p:attrNameLst>
                                          <p:attrName>style.visibility</p:attrName>
                                        </p:attrNameLst>
                                      </p:cBhvr>
                                      <p:to>
                                        <p:strVal val="visible"/>
                                      </p:to>
                                    </p:set>
                                    <p:anim calcmode="lin" valueType="num">
                                      <p:cBhvr additive="base">
                                        <p:cTn id="13" dur="500" fill="hold"/>
                                        <p:tgtEl>
                                          <p:spTgt spid="29721"/>
                                        </p:tgtEl>
                                        <p:attrNameLst>
                                          <p:attrName>ppt_x</p:attrName>
                                        </p:attrNameLst>
                                      </p:cBhvr>
                                      <p:tavLst>
                                        <p:tav tm="0">
                                          <p:val>
                                            <p:strVal val="0-#ppt_w/2"/>
                                          </p:val>
                                        </p:tav>
                                        <p:tav tm="100000">
                                          <p:val>
                                            <p:strVal val="#ppt_x"/>
                                          </p:val>
                                        </p:tav>
                                      </p:tavLst>
                                    </p:anim>
                                    <p:anim calcmode="lin" valueType="num">
                                      <p:cBhvr additive="base">
                                        <p:cTn id="14" dur="500" fill="hold"/>
                                        <p:tgtEl>
                                          <p:spTgt spid="2972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9723"/>
                                        </p:tgtEl>
                                        <p:attrNameLst>
                                          <p:attrName>style.visibility</p:attrName>
                                        </p:attrNameLst>
                                      </p:cBhvr>
                                      <p:to>
                                        <p:strVal val="visible"/>
                                      </p:to>
                                    </p:set>
                                    <p:anim calcmode="lin" valueType="num">
                                      <p:cBhvr additive="base">
                                        <p:cTn id="19" dur="500" fill="hold"/>
                                        <p:tgtEl>
                                          <p:spTgt spid="29723"/>
                                        </p:tgtEl>
                                        <p:attrNameLst>
                                          <p:attrName>ppt_x</p:attrName>
                                        </p:attrNameLst>
                                      </p:cBhvr>
                                      <p:tavLst>
                                        <p:tav tm="0">
                                          <p:val>
                                            <p:strVal val="0-#ppt_w/2"/>
                                          </p:val>
                                        </p:tav>
                                        <p:tav tm="100000">
                                          <p:val>
                                            <p:strVal val="#ppt_x"/>
                                          </p:val>
                                        </p:tav>
                                      </p:tavLst>
                                    </p:anim>
                                    <p:anim calcmode="lin" valueType="num">
                                      <p:cBhvr additive="base">
                                        <p:cTn id="20" dur="500" fill="hold"/>
                                        <p:tgtEl>
                                          <p:spTgt spid="2972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9731"/>
                                        </p:tgtEl>
                                        <p:attrNameLst>
                                          <p:attrName>style.visibility</p:attrName>
                                        </p:attrNameLst>
                                      </p:cBhvr>
                                      <p:to>
                                        <p:strVal val="visible"/>
                                      </p:to>
                                    </p:set>
                                    <p:anim calcmode="lin" valueType="num">
                                      <p:cBhvr additive="base">
                                        <p:cTn id="25" dur="500" fill="hold"/>
                                        <p:tgtEl>
                                          <p:spTgt spid="29731"/>
                                        </p:tgtEl>
                                        <p:attrNameLst>
                                          <p:attrName>ppt_x</p:attrName>
                                        </p:attrNameLst>
                                      </p:cBhvr>
                                      <p:tavLst>
                                        <p:tav tm="0">
                                          <p:val>
                                            <p:strVal val="0-#ppt_w/2"/>
                                          </p:val>
                                        </p:tav>
                                        <p:tav tm="100000">
                                          <p:val>
                                            <p:strVal val="#ppt_x"/>
                                          </p:val>
                                        </p:tav>
                                      </p:tavLst>
                                    </p:anim>
                                    <p:anim calcmode="lin" valueType="num">
                                      <p:cBhvr additive="base">
                                        <p:cTn id="26" dur="500" fill="hold"/>
                                        <p:tgtEl>
                                          <p:spTgt spid="2973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9724"/>
                                        </p:tgtEl>
                                        <p:attrNameLst>
                                          <p:attrName>style.visibility</p:attrName>
                                        </p:attrNameLst>
                                      </p:cBhvr>
                                      <p:to>
                                        <p:strVal val="visible"/>
                                      </p:to>
                                    </p:set>
                                    <p:anim calcmode="lin" valueType="num">
                                      <p:cBhvr additive="base">
                                        <p:cTn id="31" dur="500" fill="hold"/>
                                        <p:tgtEl>
                                          <p:spTgt spid="29724"/>
                                        </p:tgtEl>
                                        <p:attrNameLst>
                                          <p:attrName>ppt_x</p:attrName>
                                        </p:attrNameLst>
                                      </p:cBhvr>
                                      <p:tavLst>
                                        <p:tav tm="0">
                                          <p:val>
                                            <p:strVal val="0-#ppt_w/2"/>
                                          </p:val>
                                        </p:tav>
                                        <p:tav tm="100000">
                                          <p:val>
                                            <p:strVal val="#ppt_x"/>
                                          </p:val>
                                        </p:tav>
                                      </p:tavLst>
                                    </p:anim>
                                    <p:anim calcmode="lin" valueType="num">
                                      <p:cBhvr additive="base">
                                        <p:cTn id="32" dur="500" fill="hold"/>
                                        <p:tgtEl>
                                          <p:spTgt spid="2972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9730"/>
                                        </p:tgtEl>
                                        <p:attrNameLst>
                                          <p:attrName>style.visibility</p:attrName>
                                        </p:attrNameLst>
                                      </p:cBhvr>
                                      <p:to>
                                        <p:strVal val="visible"/>
                                      </p:to>
                                    </p:set>
                                    <p:anim calcmode="lin" valueType="num">
                                      <p:cBhvr additive="base">
                                        <p:cTn id="37" dur="500" fill="hold"/>
                                        <p:tgtEl>
                                          <p:spTgt spid="29730"/>
                                        </p:tgtEl>
                                        <p:attrNameLst>
                                          <p:attrName>ppt_x</p:attrName>
                                        </p:attrNameLst>
                                      </p:cBhvr>
                                      <p:tavLst>
                                        <p:tav tm="0">
                                          <p:val>
                                            <p:strVal val="0-#ppt_w/2"/>
                                          </p:val>
                                        </p:tav>
                                        <p:tav tm="100000">
                                          <p:val>
                                            <p:strVal val="#ppt_x"/>
                                          </p:val>
                                        </p:tav>
                                      </p:tavLst>
                                    </p:anim>
                                    <p:anim calcmode="lin" valueType="num">
                                      <p:cBhvr additive="base">
                                        <p:cTn id="38" dur="500" fill="hold"/>
                                        <p:tgtEl>
                                          <p:spTgt spid="2973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9747"/>
                                        </p:tgtEl>
                                        <p:attrNameLst>
                                          <p:attrName>style.visibility</p:attrName>
                                        </p:attrNameLst>
                                      </p:cBhvr>
                                      <p:to>
                                        <p:strVal val="visible"/>
                                      </p:to>
                                    </p:set>
                                    <p:anim calcmode="lin" valueType="num">
                                      <p:cBhvr additive="base">
                                        <p:cTn id="43" dur="500" fill="hold"/>
                                        <p:tgtEl>
                                          <p:spTgt spid="29747"/>
                                        </p:tgtEl>
                                        <p:attrNameLst>
                                          <p:attrName>ppt_x</p:attrName>
                                        </p:attrNameLst>
                                      </p:cBhvr>
                                      <p:tavLst>
                                        <p:tav tm="0">
                                          <p:val>
                                            <p:strVal val="0-#ppt_w/2"/>
                                          </p:val>
                                        </p:tav>
                                        <p:tav tm="100000">
                                          <p:val>
                                            <p:strVal val="#ppt_x"/>
                                          </p:val>
                                        </p:tav>
                                      </p:tavLst>
                                    </p:anim>
                                    <p:anim calcmode="lin" valueType="num">
                                      <p:cBhvr additive="base">
                                        <p:cTn id="44" dur="500" fill="hold"/>
                                        <p:tgtEl>
                                          <p:spTgt spid="29747"/>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9755"/>
                                        </p:tgtEl>
                                        <p:attrNameLst>
                                          <p:attrName>style.visibility</p:attrName>
                                        </p:attrNameLst>
                                      </p:cBhvr>
                                      <p:to>
                                        <p:strVal val="visible"/>
                                      </p:to>
                                    </p:set>
                                    <p:anim calcmode="lin" valueType="num">
                                      <p:cBhvr additive="base">
                                        <p:cTn id="49" dur="500" fill="hold"/>
                                        <p:tgtEl>
                                          <p:spTgt spid="29755"/>
                                        </p:tgtEl>
                                        <p:attrNameLst>
                                          <p:attrName>ppt_x</p:attrName>
                                        </p:attrNameLst>
                                      </p:cBhvr>
                                      <p:tavLst>
                                        <p:tav tm="0">
                                          <p:val>
                                            <p:strVal val="0-#ppt_w/2"/>
                                          </p:val>
                                        </p:tav>
                                        <p:tav tm="100000">
                                          <p:val>
                                            <p:strVal val="#ppt_x"/>
                                          </p:val>
                                        </p:tav>
                                      </p:tavLst>
                                    </p:anim>
                                    <p:anim calcmode="lin" valueType="num">
                                      <p:cBhvr additive="base">
                                        <p:cTn id="50" dur="500" fill="hold"/>
                                        <p:tgtEl>
                                          <p:spTgt spid="2975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9754"/>
                                        </p:tgtEl>
                                        <p:attrNameLst>
                                          <p:attrName>style.visibility</p:attrName>
                                        </p:attrNameLst>
                                      </p:cBhvr>
                                      <p:to>
                                        <p:strVal val="visible"/>
                                      </p:to>
                                    </p:set>
                                    <p:anim calcmode="lin" valueType="num">
                                      <p:cBhvr additive="base">
                                        <p:cTn id="55" dur="500" fill="hold"/>
                                        <p:tgtEl>
                                          <p:spTgt spid="29754"/>
                                        </p:tgtEl>
                                        <p:attrNameLst>
                                          <p:attrName>ppt_x</p:attrName>
                                        </p:attrNameLst>
                                      </p:cBhvr>
                                      <p:tavLst>
                                        <p:tav tm="0">
                                          <p:val>
                                            <p:strVal val="0-#ppt_w/2"/>
                                          </p:val>
                                        </p:tav>
                                        <p:tav tm="100000">
                                          <p:val>
                                            <p:strVal val="#ppt_x"/>
                                          </p:val>
                                        </p:tav>
                                      </p:tavLst>
                                    </p:anim>
                                    <p:anim calcmode="lin" valueType="num">
                                      <p:cBhvr additive="base">
                                        <p:cTn id="56" dur="500" fill="hold"/>
                                        <p:tgtEl>
                                          <p:spTgt spid="2975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756"/>
                                        </p:tgtEl>
                                        <p:attrNameLst>
                                          <p:attrName>style.visibility</p:attrName>
                                        </p:attrNameLst>
                                      </p:cBhvr>
                                      <p:to>
                                        <p:strVal val="visible"/>
                                      </p:to>
                                    </p:set>
                                    <p:anim calcmode="lin" valueType="num">
                                      <p:cBhvr additive="base">
                                        <p:cTn id="61" dur="500" fill="hold"/>
                                        <p:tgtEl>
                                          <p:spTgt spid="29756"/>
                                        </p:tgtEl>
                                        <p:attrNameLst>
                                          <p:attrName>ppt_x</p:attrName>
                                        </p:attrNameLst>
                                      </p:cBhvr>
                                      <p:tavLst>
                                        <p:tav tm="0">
                                          <p:val>
                                            <p:strVal val="0-#ppt_w/2"/>
                                          </p:val>
                                        </p:tav>
                                        <p:tav tm="100000">
                                          <p:val>
                                            <p:strVal val="#ppt_x"/>
                                          </p:val>
                                        </p:tav>
                                      </p:tavLst>
                                    </p:anim>
                                    <p:anim calcmode="lin" valueType="num">
                                      <p:cBhvr additive="base">
                                        <p:cTn id="62" dur="500" fill="hold"/>
                                        <p:tgtEl>
                                          <p:spTgt spid="29756"/>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9753"/>
                                        </p:tgtEl>
                                        <p:attrNameLst>
                                          <p:attrName>style.visibility</p:attrName>
                                        </p:attrNameLst>
                                      </p:cBhvr>
                                      <p:to>
                                        <p:strVal val="visible"/>
                                      </p:to>
                                    </p:set>
                                    <p:anim calcmode="lin" valueType="num">
                                      <p:cBhvr additive="base">
                                        <p:cTn id="67" dur="500" fill="hold"/>
                                        <p:tgtEl>
                                          <p:spTgt spid="29753"/>
                                        </p:tgtEl>
                                        <p:attrNameLst>
                                          <p:attrName>ppt_x</p:attrName>
                                        </p:attrNameLst>
                                      </p:cBhvr>
                                      <p:tavLst>
                                        <p:tav tm="0">
                                          <p:val>
                                            <p:strVal val="0-#ppt_w/2"/>
                                          </p:val>
                                        </p:tav>
                                        <p:tav tm="100000">
                                          <p:val>
                                            <p:strVal val="#ppt_x"/>
                                          </p:val>
                                        </p:tav>
                                      </p:tavLst>
                                    </p:anim>
                                    <p:anim calcmode="lin" valueType="num">
                                      <p:cBhvr additive="base">
                                        <p:cTn id="68" dur="500" fill="hold"/>
                                        <p:tgtEl>
                                          <p:spTgt spid="29753"/>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9758"/>
                                        </p:tgtEl>
                                        <p:attrNameLst>
                                          <p:attrName>style.visibility</p:attrName>
                                        </p:attrNameLst>
                                      </p:cBhvr>
                                      <p:to>
                                        <p:strVal val="visible"/>
                                      </p:to>
                                    </p:set>
                                    <p:anim calcmode="lin" valueType="num">
                                      <p:cBhvr additive="base">
                                        <p:cTn id="73" dur="500" fill="hold"/>
                                        <p:tgtEl>
                                          <p:spTgt spid="29758"/>
                                        </p:tgtEl>
                                        <p:attrNameLst>
                                          <p:attrName>ppt_x</p:attrName>
                                        </p:attrNameLst>
                                      </p:cBhvr>
                                      <p:tavLst>
                                        <p:tav tm="0">
                                          <p:val>
                                            <p:strVal val="0-#ppt_w/2"/>
                                          </p:val>
                                        </p:tav>
                                        <p:tav tm="100000">
                                          <p:val>
                                            <p:strVal val="#ppt_x"/>
                                          </p:val>
                                        </p:tav>
                                      </p:tavLst>
                                    </p:anim>
                                    <p:anim calcmode="lin" valueType="num">
                                      <p:cBhvr additive="base">
                                        <p:cTn id="74" dur="500" fill="hold"/>
                                        <p:tgtEl>
                                          <p:spTgt spid="2975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29752"/>
                                        </p:tgtEl>
                                        <p:attrNameLst>
                                          <p:attrName>style.visibility</p:attrName>
                                        </p:attrNameLst>
                                      </p:cBhvr>
                                      <p:to>
                                        <p:strVal val="visible"/>
                                      </p:to>
                                    </p:set>
                                    <p:anim calcmode="lin" valueType="num">
                                      <p:cBhvr additive="base">
                                        <p:cTn id="79" dur="500" fill="hold"/>
                                        <p:tgtEl>
                                          <p:spTgt spid="29752"/>
                                        </p:tgtEl>
                                        <p:attrNameLst>
                                          <p:attrName>ppt_x</p:attrName>
                                        </p:attrNameLst>
                                      </p:cBhvr>
                                      <p:tavLst>
                                        <p:tav tm="0">
                                          <p:val>
                                            <p:strVal val="0-#ppt_w/2"/>
                                          </p:val>
                                        </p:tav>
                                        <p:tav tm="100000">
                                          <p:val>
                                            <p:strVal val="#ppt_x"/>
                                          </p:val>
                                        </p:tav>
                                      </p:tavLst>
                                    </p:anim>
                                    <p:anim calcmode="lin" valueType="num">
                                      <p:cBhvr additive="base">
                                        <p:cTn id="80" dur="500" fill="hold"/>
                                        <p:tgtEl>
                                          <p:spTgt spid="29752"/>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29757"/>
                                        </p:tgtEl>
                                        <p:attrNameLst>
                                          <p:attrName>style.visibility</p:attrName>
                                        </p:attrNameLst>
                                      </p:cBhvr>
                                      <p:to>
                                        <p:strVal val="visible"/>
                                      </p:to>
                                    </p:set>
                                    <p:anim calcmode="lin" valueType="num">
                                      <p:cBhvr additive="base">
                                        <p:cTn id="85" dur="500" fill="hold"/>
                                        <p:tgtEl>
                                          <p:spTgt spid="29757"/>
                                        </p:tgtEl>
                                        <p:attrNameLst>
                                          <p:attrName>ppt_x</p:attrName>
                                        </p:attrNameLst>
                                      </p:cBhvr>
                                      <p:tavLst>
                                        <p:tav tm="0">
                                          <p:val>
                                            <p:strVal val="0-#ppt_w/2"/>
                                          </p:val>
                                        </p:tav>
                                        <p:tav tm="100000">
                                          <p:val>
                                            <p:strVal val="#ppt_x"/>
                                          </p:val>
                                        </p:tav>
                                      </p:tavLst>
                                    </p:anim>
                                    <p:anim calcmode="lin" valueType="num">
                                      <p:cBhvr additive="base">
                                        <p:cTn id="86" dur="500" fill="hold"/>
                                        <p:tgtEl>
                                          <p:spTgt spid="29757"/>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29746"/>
                                        </p:tgtEl>
                                        <p:attrNameLst>
                                          <p:attrName>style.visibility</p:attrName>
                                        </p:attrNameLst>
                                      </p:cBhvr>
                                      <p:to>
                                        <p:strVal val="visible"/>
                                      </p:to>
                                    </p:set>
                                    <p:anim calcmode="lin" valueType="num">
                                      <p:cBhvr additive="base">
                                        <p:cTn id="91" dur="500" fill="hold"/>
                                        <p:tgtEl>
                                          <p:spTgt spid="29746"/>
                                        </p:tgtEl>
                                        <p:attrNameLst>
                                          <p:attrName>ppt_x</p:attrName>
                                        </p:attrNameLst>
                                      </p:cBhvr>
                                      <p:tavLst>
                                        <p:tav tm="0">
                                          <p:val>
                                            <p:strVal val="0-#ppt_w/2"/>
                                          </p:val>
                                        </p:tav>
                                        <p:tav tm="100000">
                                          <p:val>
                                            <p:strVal val="#ppt_x"/>
                                          </p:val>
                                        </p:tav>
                                      </p:tavLst>
                                    </p:anim>
                                    <p:anim calcmode="lin" valueType="num">
                                      <p:cBhvr additive="base">
                                        <p:cTn id="92" dur="500" fill="hold"/>
                                        <p:tgtEl>
                                          <p:spTgt spid="29746"/>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29759"/>
                                        </p:tgtEl>
                                        <p:attrNameLst>
                                          <p:attrName>style.visibility</p:attrName>
                                        </p:attrNameLst>
                                      </p:cBhvr>
                                      <p:to>
                                        <p:strVal val="visible"/>
                                      </p:to>
                                    </p:set>
                                    <p:anim calcmode="lin" valueType="num">
                                      <p:cBhvr additive="base">
                                        <p:cTn id="97" dur="500" fill="hold"/>
                                        <p:tgtEl>
                                          <p:spTgt spid="29759"/>
                                        </p:tgtEl>
                                        <p:attrNameLst>
                                          <p:attrName>ppt_x</p:attrName>
                                        </p:attrNameLst>
                                      </p:cBhvr>
                                      <p:tavLst>
                                        <p:tav tm="0">
                                          <p:val>
                                            <p:strVal val="0-#ppt_w/2"/>
                                          </p:val>
                                        </p:tav>
                                        <p:tav tm="100000">
                                          <p:val>
                                            <p:strVal val="#ppt_x"/>
                                          </p:val>
                                        </p:tav>
                                      </p:tavLst>
                                    </p:anim>
                                    <p:anim calcmode="lin" valueType="num">
                                      <p:cBhvr additive="base">
                                        <p:cTn id="98" dur="500" fill="hold"/>
                                        <p:tgtEl>
                                          <p:spTgt spid="297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autoUpdateAnimBg="0"/>
      <p:bldP spid="29721" grpId="0" autoUpdateAnimBg="0"/>
      <p:bldP spid="29724" grpId="0" autoUpdateAnimBg="0"/>
      <p:bldP spid="29723" grpId="0" autoUpdateAnimBg="0"/>
      <p:bldP spid="29730" grpId="0" autoUpdateAnimBg="0"/>
      <p:bldP spid="29731" grpId="0" autoUpdateAnimBg="0"/>
      <p:bldP spid="29746" grpId="0" autoUpdateAnimBg="0"/>
      <p:bldP spid="29747" grpId="0" autoUpdateAnimBg="0"/>
      <p:bldP spid="29752" grpId="0" autoUpdateAnimBg="0"/>
      <p:bldP spid="29753" grpId="0" autoUpdateAnimBg="0"/>
      <p:bldP spid="29755" grpId="0" autoUpdateAnimBg="0"/>
      <p:bldP spid="29756" grpId="0" autoUpdateAnimBg="0"/>
      <p:bldP spid="29757" grpId="0" autoUpdateAnimBg="0"/>
      <p:bldP spid="29758" grpId="0" autoUpdateAnimBg="0"/>
      <p:bldP spid="29759" grpId="0" autoUpdateAnimBg="0"/>
      <p:bldP spid="29754"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Inevitable</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Jeremiah</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474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343</a:t>
            </a:r>
          </a:p>
        </p:txBody>
      </p:sp>
    </p:spTree>
    <p:extLst>
      <p:ext uri="{BB962C8B-B14F-4D97-AF65-F5344CB8AC3E}">
        <p14:creationId xmlns:p14="http://schemas.microsoft.com/office/powerpoint/2010/main" val="3150105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effectLst>
                  <a:glow rad="101600">
                    <a:schemeClr val="tx1">
                      <a:alpha val="99000"/>
                    </a:schemeClr>
                  </a:glow>
                </a:effectLst>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136280"/>
            <a:ext cx="9144000" cy="35623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Deserved Captivity &amp; Undeserved Restoration</a:t>
            </a: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474</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Jeremiah</a:t>
            </a:r>
          </a:p>
        </p:txBody>
      </p:sp>
    </p:spTree>
    <p:extLst>
      <p:ext uri="{BB962C8B-B14F-4D97-AF65-F5344CB8AC3E}">
        <p14:creationId xmlns:p14="http://schemas.microsoft.com/office/powerpoint/2010/main" val="23783124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7"/>
            <a:ext cx="9144000" cy="363841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mr-I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…For the L</a:t>
            </a:r>
            <a:r>
              <a:rPr kumimoji="0" lang="en-US" sz="36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ORD</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our God has doomed us to perish and given us poisoned water to drink, because we have sinned against him</a:t>
            </a:r>
            <a:r>
              <a:rPr kumimoji="0" lang="mr-IN"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(8:14b).</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Jeremiah</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474</a:t>
            </a:r>
          </a:p>
        </p:txBody>
      </p:sp>
    </p:spTree>
    <p:extLst>
      <p:ext uri="{BB962C8B-B14F-4D97-AF65-F5344CB8AC3E}">
        <p14:creationId xmlns:p14="http://schemas.microsoft.com/office/powerpoint/2010/main" val="5540606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099599"/>
          </a:xfrm>
          <a:prstGeom prst="rect">
            <a:avLst/>
          </a:prstGeom>
        </p:spPr>
      </p:pic>
      <p:sp>
        <p:nvSpPr>
          <p:cNvPr id="8" name="Rectangle 2"/>
          <p:cNvSpPr txBox="1">
            <a:spLocks noChangeArrowheads="1"/>
          </p:cNvSpPr>
          <p:nvPr/>
        </p:nvSpPr>
        <p:spPr bwMode="auto">
          <a:xfrm>
            <a:off x="-23813" y="442897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Jeremiah</a:t>
            </a:r>
          </a:p>
        </p:txBody>
      </p:sp>
      <p:sp>
        <p:nvSpPr>
          <p:cNvPr id="900098" name="Rectangle 2"/>
          <p:cNvSpPr>
            <a:spLocks noGrp="1" noChangeArrowheads="1"/>
          </p:cNvSpPr>
          <p:nvPr>
            <p:ph type="ctrTitle"/>
          </p:nvPr>
        </p:nvSpPr>
        <p:spPr>
          <a:xfrm>
            <a:off x="84216" y="2668524"/>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Comforted</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3776005940"/>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a:t>
            </a:r>
            <a:r>
              <a:rPr lang="en-US" sz="5400" b="1" dirty="0">
                <a:solidFill>
                  <a:srgbClr val="FFFF00"/>
                </a:solidFill>
                <a:effectLst>
                  <a:glow rad="127000">
                    <a:schemeClr val="tx1"/>
                  </a:glow>
                </a:effectLst>
                <a:latin typeface="Arial" charset="0"/>
                <a:ea typeface="ＭＳ Ｐゴシック" charset="0"/>
                <a:cs typeface="ＭＳ Ｐゴシック" charset="0"/>
              </a:rPr>
              <a:t>comfort</a:t>
            </a:r>
            <a:r>
              <a:rPr lang="en-US" sz="5400" b="1" dirty="0">
                <a:effectLst>
                  <a:glow rad="127000">
                    <a:schemeClr val="tx1"/>
                  </a:glow>
                </a:effectLst>
                <a:latin typeface="Arial" charset="0"/>
                <a:ea typeface="ＭＳ Ｐゴシック" charset="0"/>
                <a:cs typeface="ＭＳ Ｐゴシック" charset="0"/>
              </a:rPr>
              <a:t> even those he disciplines?</a:t>
            </a: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
        <p:nvSpPr>
          <p:cNvPr id="4" name="Rectangle 2"/>
          <p:cNvSpPr txBox="1">
            <a:spLocks noChangeArrowheads="1"/>
          </p:cNvSpPr>
          <p:nvPr/>
        </p:nvSpPr>
        <p:spPr bwMode="auto">
          <a:xfrm>
            <a:off x="0" y="131533"/>
            <a:ext cx="9144000" cy="20332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4 ways...</a:t>
            </a:r>
          </a:p>
        </p:txBody>
      </p:sp>
    </p:spTree>
    <p:extLst>
      <p:ext uri="{BB962C8B-B14F-4D97-AF65-F5344CB8AC3E}">
        <p14:creationId xmlns:p14="http://schemas.microsoft.com/office/powerpoint/2010/main" val="11668377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 God calls messengers who are </a:t>
            </a:r>
            <a:r>
              <a:rPr lang="en-US" sz="4800" b="1" dirty="0">
                <a:solidFill>
                  <a:srgbClr val="FFFF00"/>
                </a:solidFill>
                <a:effectLst>
                  <a:glow rad="127000">
                    <a:schemeClr val="tx1"/>
                  </a:glow>
                </a:effectLst>
                <a:latin typeface="Arial" charset="0"/>
                <a:ea typeface="ＭＳ Ｐゴシック" charset="0"/>
                <a:cs typeface="ＭＳ Ｐゴシック" charset="0"/>
              </a:rPr>
              <a:t>honest</a:t>
            </a:r>
            <a:r>
              <a:rPr lang="en-US" sz="4800" b="1" dirty="0">
                <a:effectLst>
                  <a:glow rad="127000">
                    <a:schemeClr val="tx1"/>
                  </a:glow>
                </a:effectLst>
                <a:latin typeface="Arial" charset="0"/>
                <a:ea typeface="ＭＳ Ｐゴシック" charset="0"/>
                <a:cs typeface="ＭＳ Ｐゴシック" charset="0"/>
              </a:rPr>
              <a:t> with us (Jer 1).</a:t>
            </a:r>
          </a:p>
        </p:txBody>
      </p:sp>
      <p:sp>
        <p:nvSpPr>
          <p:cNvPr id="2" name="Rectangle 1"/>
          <p:cNvSpPr/>
          <p:nvPr/>
        </p:nvSpPr>
        <p:spPr>
          <a:xfrm>
            <a:off x="136625" y="4420380"/>
            <a:ext cx="4235398"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How does God comfort even those he disciplines</a:t>
            </a:r>
            <a:r>
              <a:rPr kumimoji="0" lang="en-SG"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a:t>
            </a:r>
            <a:endPar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740350057"/>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1</a:t>
            </a:r>
          </a:p>
        </p:txBody>
      </p:sp>
    </p:spTree>
    <p:extLst>
      <p:ext uri="{BB962C8B-B14F-4D97-AF65-F5344CB8AC3E}">
        <p14:creationId xmlns:p14="http://schemas.microsoft.com/office/powerpoint/2010/main" val="24318916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Messiah</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242354" y="1602007"/>
            <a:ext cx="8618092"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800" b="1" dirty="0">
                <a:solidFill>
                  <a:srgbClr val="FFFFFF"/>
                </a:solidFill>
                <a:effectLst>
                  <a:glow rad="127000">
                    <a:srgbClr val="000000"/>
                  </a:glow>
                </a:effectLst>
                <a:latin typeface="Arial" charset="0"/>
                <a:ea typeface="ＭＳ Ｐゴシック" charset="0"/>
                <a:cs typeface="ＭＳ Ｐゴシック" charset="0"/>
              </a:rPr>
              <a:t>The Shepherd Messiah and Righteous Branch (23:1-8) and the new covenant he brings (31:31-33) point to Christ</a:t>
            </a:r>
            <a:r>
              <a:rPr lang="mr-IN"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s rule and the forgiveness in his blood he portrayed in the Lord</a:t>
            </a:r>
            <a:r>
              <a:rPr lang="mr-IN"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s supper (Luke 22:20). </a:t>
            </a:r>
          </a:p>
        </p:txBody>
      </p:sp>
      <p:sp>
        <p:nvSpPr>
          <p:cNvPr id="5" name="Text Box 3"/>
          <p:cNvSpPr txBox="1">
            <a:spLocks noChangeArrowheads="1"/>
          </p:cNvSpPr>
          <p:nvPr/>
        </p:nvSpPr>
        <p:spPr bwMode="auto">
          <a:xfrm>
            <a:off x="7937709" y="44450"/>
            <a:ext cx="110135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fontAlgn="base">
              <a:spcBef>
                <a:spcPct val="0"/>
              </a:spcBef>
              <a:spcAft>
                <a:spcPct val="0"/>
              </a:spcAft>
            </a:pPr>
            <a:r>
              <a:rPr lang="en-US" b="1" dirty="0">
                <a:solidFill>
                  <a:srgbClr val="FFFFFF"/>
                </a:solidFill>
                <a:cs typeface="Arial" charset="0"/>
              </a:rPr>
              <a:t>347b</a:t>
            </a: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914400">
              <a:defRPr/>
            </a:pPr>
            <a:r>
              <a:rPr lang="en-US" sz="4800" b="1" kern="0" dirty="0">
                <a:solidFill>
                  <a:srgbClr val="FFFFFF"/>
                </a:solidFill>
                <a:effectLst>
                  <a:glow rad="127000">
                    <a:srgbClr val="000000"/>
                  </a:glow>
                </a:effectLst>
                <a:latin typeface="Arial" charset="0"/>
                <a:ea typeface="ＭＳ Ｐゴシック" charset="0"/>
                <a:cs typeface="ＭＳ Ｐゴシック" charset="0"/>
              </a:rPr>
              <a:t>Jeremiah</a:t>
            </a:r>
          </a:p>
        </p:txBody>
      </p:sp>
    </p:spTree>
    <p:extLst>
      <p:ext uri="{BB962C8B-B14F-4D97-AF65-F5344CB8AC3E}">
        <p14:creationId xmlns:p14="http://schemas.microsoft.com/office/powerpoint/2010/main" val="352864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p:txBody>
          <a:bodyPr/>
          <a:lstStyle/>
          <a:p>
            <a:r>
              <a:rPr lang="en-US" sz="3600" b="1">
                <a:solidFill>
                  <a:schemeClr val="tx1"/>
                </a:solidFill>
                <a:latin typeface="Arial" charset="0"/>
                <a:ea typeface="ＭＳ Ｐゴシック" charset="0"/>
                <a:cs typeface="Arial" charset="0"/>
              </a:rPr>
              <a:t>Length of Prophetic Ministries</a:t>
            </a:r>
          </a:p>
        </p:txBody>
      </p:sp>
      <p:pic>
        <p:nvPicPr>
          <p:cNvPr id="63490" name="Picture 12" descr="MCj0231869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394316" flipH="1">
            <a:off x="5410200" y="1524000"/>
            <a:ext cx="3362325" cy="2078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68" name="AutoShape 13"/>
          <p:cNvSpPr>
            <a:spLocks noChangeArrowheads="1"/>
          </p:cNvSpPr>
          <p:nvPr/>
        </p:nvSpPr>
        <p:spPr bwMode="auto">
          <a:xfrm>
            <a:off x="1066800" y="1676400"/>
            <a:ext cx="1600200" cy="4110038"/>
          </a:xfrm>
          <a:prstGeom prst="can">
            <a:avLst>
              <a:gd name="adj" fmla="val 37587"/>
            </a:avLst>
          </a:prstGeom>
          <a:solidFill>
            <a:schemeClr val="accent1">
              <a:lumMod val="75000"/>
            </a:schemeClr>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Isaiah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65 Years</a:t>
            </a:r>
            <a:endParaRPr kumimoji="0" lang="en-GB"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
        <p:nvSpPr>
          <p:cNvPr id="36869" name="AutoShape 14"/>
          <p:cNvSpPr>
            <a:spLocks noChangeArrowheads="1"/>
          </p:cNvSpPr>
          <p:nvPr/>
        </p:nvSpPr>
        <p:spPr bwMode="auto">
          <a:xfrm>
            <a:off x="2667000" y="2730500"/>
            <a:ext cx="1600200" cy="2979738"/>
          </a:xfrm>
          <a:prstGeom prst="can">
            <a:avLst>
              <a:gd name="adj" fmla="val 27251"/>
            </a:avLst>
          </a:prstGeom>
          <a:solidFill>
            <a:srgbClr val="4B3804">
              <a:alpha val="78822"/>
            </a:srgbClr>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Hosea</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45 Years</a:t>
            </a:r>
            <a:endParaRPr kumimoji="0" lang="en-GB"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
        <p:nvSpPr>
          <p:cNvPr id="36870" name="AutoShape 15"/>
          <p:cNvSpPr>
            <a:spLocks noChangeArrowheads="1"/>
          </p:cNvSpPr>
          <p:nvPr/>
        </p:nvSpPr>
        <p:spPr bwMode="auto">
          <a:xfrm>
            <a:off x="4267200" y="2971800"/>
            <a:ext cx="1600200" cy="2738438"/>
          </a:xfrm>
          <a:prstGeom prst="can">
            <a:avLst>
              <a:gd name="adj" fmla="val 25044"/>
            </a:avLst>
          </a:prstGeom>
          <a:solidFill>
            <a:srgbClr val="000090">
              <a:alpha val="83000"/>
            </a:srgbClr>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Jeremiah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40+ Years</a:t>
            </a:r>
            <a:endParaRPr kumimoji="0" lang="en-GB"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
        <p:nvSpPr>
          <p:cNvPr id="36871" name="AutoShape 16"/>
          <p:cNvSpPr>
            <a:spLocks noChangeArrowheads="1"/>
          </p:cNvSpPr>
          <p:nvPr/>
        </p:nvSpPr>
        <p:spPr bwMode="auto">
          <a:xfrm>
            <a:off x="5867400" y="4025900"/>
            <a:ext cx="1600200" cy="1608138"/>
          </a:xfrm>
          <a:prstGeom prst="can">
            <a:avLst>
              <a:gd name="adj" fmla="val 19913"/>
            </a:avLst>
          </a:prstGeom>
          <a:solidFill>
            <a:schemeClr val="bg2">
              <a:lumMod val="10000"/>
              <a:alpha val="78038"/>
            </a:schemeClr>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Micah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25 Years</a:t>
            </a:r>
            <a:endParaRPr kumimoji="0" lang="en-GB"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0206216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ChangeArrowheads="1"/>
          </p:cNvSpPr>
          <p:nvPr>
            <p:ph type="title"/>
          </p:nvPr>
        </p:nvSpPr>
        <p:spPr>
          <a:xfrm>
            <a:off x="0" y="228600"/>
            <a:ext cx="9144000" cy="758825"/>
          </a:xfrm>
        </p:spPr>
        <p:txBody>
          <a:bodyPr/>
          <a:lstStyle/>
          <a:p>
            <a:pPr eaLnBrk="1" hangingPunct="1"/>
            <a:r>
              <a:rPr lang="en-US" sz="3600" b="1">
                <a:solidFill>
                  <a:schemeClr val="tx1"/>
                </a:solidFill>
                <a:latin typeface="Arial" charset="0"/>
                <a:ea typeface="ＭＳ Ｐゴシック" charset="0"/>
                <a:cs typeface="Arial" charset="0"/>
              </a:rPr>
              <a:t>God Calls and Commissions Jeremiah</a:t>
            </a:r>
          </a:p>
        </p:txBody>
      </p:sp>
      <p:pic>
        <p:nvPicPr>
          <p:cNvPr id="114690" name="Picture 4" descr="Pict-9b"/>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5413" y="1752600"/>
            <a:ext cx="6580187" cy="4343400"/>
          </a:xfrm>
          <a:prstGeom prst="rect">
            <a:avLst/>
          </a:prstGeom>
          <a:noFill/>
          <a:ln w="101600">
            <a:solidFill>
              <a:schemeClr val="bg1"/>
            </a:solidFill>
            <a:miter lim="800000"/>
            <a:headEnd/>
            <a:tailEnd/>
          </a:ln>
          <a:extLst>
            <a:ext uri="{909E8E84-426E-40dd-AFC4-6F175D3DCCD1}">
              <a14:hiddenFill xmlns="" xmlns:a14="http://schemas.microsoft.com/office/drawing/2010/main">
                <a:solidFill>
                  <a:srgbClr val="FFFFFF"/>
                </a:solidFill>
              </a14:hiddenFill>
            </a:ext>
          </a:extLst>
        </p:spPr>
      </p:pic>
      <p:sp>
        <p:nvSpPr>
          <p:cNvPr id="114691" name="Text Box 5"/>
          <p:cNvSpPr txBox="1">
            <a:spLocks noChangeArrowheads="1"/>
          </p:cNvSpPr>
          <p:nvPr/>
        </p:nvSpPr>
        <p:spPr bwMode="auto">
          <a:xfrm>
            <a:off x="6858000" y="1857375"/>
            <a:ext cx="2286000" cy="304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King Josiah</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s reign and reforms did not last.</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God calls a YOUNG MAN!</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114692" name="Rectangle 5"/>
          <p:cNvSpPr>
            <a:spLocks noChangeArrowheads="1"/>
          </p:cNvSpPr>
          <p:nvPr/>
        </p:nvSpPr>
        <p:spPr bwMode="auto">
          <a:xfrm>
            <a:off x="6972300" y="5786438"/>
            <a:ext cx="1790700" cy="46196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charset="0"/>
                <a:ea typeface="ＭＳ Ｐゴシック" charset="0"/>
                <a:cs typeface="ＭＳ Ｐゴシック" charset="0"/>
              </a:rPr>
              <a:t>Jer. 1:4-9</a:t>
            </a:r>
          </a:p>
        </p:txBody>
      </p:sp>
      <p:sp>
        <p:nvSpPr>
          <p:cNvPr id="114693" name="Text Box 6"/>
          <p:cNvSpPr txBox="1">
            <a:spLocks noChangeArrowheads="1"/>
          </p:cNvSpPr>
          <p:nvPr/>
        </p:nvSpPr>
        <p:spPr bwMode="auto">
          <a:xfrm>
            <a:off x="468313" y="6381750"/>
            <a:ext cx="3929062" cy="25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Georgia" charset="0"/>
                <a:ea typeface="ＭＳ Ｐゴシック" charset="0"/>
              </a:rPr>
              <a:t>Source:  </a:t>
            </a:r>
            <a:r>
              <a:rPr kumimoji="0" lang="en-US" sz="1000" b="0" i="1" u="none" strike="noStrike" kern="1200" cap="none" spc="0" normalizeH="0" baseline="0" noProof="0">
                <a:ln>
                  <a:noFill/>
                </a:ln>
                <a:solidFill>
                  <a:prstClr val="black"/>
                </a:solidFill>
                <a:effectLst/>
                <a:uLnTx/>
                <a:uFillTx/>
                <a:latin typeface="Georgia" charset="0"/>
                <a:ea typeface="ＭＳ Ｐゴシック" charset="0"/>
              </a:rPr>
              <a:t>The Picture Bible</a:t>
            </a:r>
            <a:r>
              <a:rPr kumimoji="0" lang="en-US" sz="1000" b="0" i="0" u="none" strike="noStrike" kern="1200" cap="none" spc="0" normalizeH="0" baseline="0" noProof="0">
                <a:ln>
                  <a:noFill/>
                </a:ln>
                <a:solidFill>
                  <a:prstClr val="black"/>
                </a:solidFill>
                <a:effectLst/>
                <a:uLnTx/>
                <a:uFillTx/>
                <a:latin typeface="Georgia" charset="0"/>
                <a:ea typeface="ＭＳ Ｐゴシック" charset="0"/>
              </a:rPr>
              <a:t> (Chariot Books, David C Cook, 1978)</a:t>
            </a:r>
          </a:p>
        </p:txBody>
      </p:sp>
    </p:spTree>
    <p:extLst>
      <p:ext uri="{BB962C8B-B14F-4D97-AF65-F5344CB8AC3E}">
        <p14:creationId xmlns:p14="http://schemas.microsoft.com/office/powerpoint/2010/main" val="13531116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2"/>
          <p:cNvSpPr>
            <a:spLocks noGrp="1"/>
          </p:cNvSpPr>
          <p:nvPr>
            <p:ph type="title" idx="4294967295"/>
          </p:nvPr>
        </p:nvSpPr>
        <p:spPr>
          <a:xfrm>
            <a:off x="250825" y="188913"/>
            <a:ext cx="8664575" cy="738187"/>
          </a:xfrm>
        </p:spPr>
        <p:txBody>
          <a:bodyPr/>
          <a:lstStyle/>
          <a:p>
            <a:r>
              <a:rPr lang="en-US" sz="3600" b="1" dirty="0">
                <a:solidFill>
                  <a:schemeClr val="tx1"/>
                </a:solidFill>
                <a:latin typeface="Arial" charset="0"/>
                <a:ea typeface="ＭＳ Ｐゴシック" charset="0"/>
                <a:cs typeface="Arial" charset="0"/>
              </a:rPr>
              <a:t>God</a:t>
            </a:r>
            <a:r>
              <a:rPr lang="mr-IN" altLang="ja-JP" sz="3600" b="1" dirty="0">
                <a:solidFill>
                  <a:schemeClr val="tx1"/>
                </a:solidFill>
                <a:latin typeface="Arial" charset="0"/>
                <a:ea typeface="ＭＳ Ｐゴシック" charset="0"/>
                <a:cs typeface="Arial" charset="0"/>
              </a:rPr>
              <a:t>'</a:t>
            </a:r>
            <a:r>
              <a:rPr lang="en-US" sz="3600" b="1" dirty="0">
                <a:solidFill>
                  <a:schemeClr val="tx1"/>
                </a:solidFill>
                <a:latin typeface="Arial" charset="0"/>
                <a:ea typeface="ＭＳ Ｐゴシック" charset="0"/>
                <a:cs typeface="Arial" charset="0"/>
              </a:rPr>
              <a:t>s Assurance to Jeremiah</a:t>
            </a:r>
            <a:endParaRPr lang="en-GB" sz="3600" b="1" dirty="0">
              <a:solidFill>
                <a:schemeClr val="tx1"/>
              </a:solidFill>
              <a:latin typeface="Arial" charset="0"/>
              <a:ea typeface="ＭＳ Ｐゴシック" charset="0"/>
              <a:cs typeface="Arial" charset="0"/>
            </a:endParaRPr>
          </a:p>
        </p:txBody>
      </p:sp>
      <p:pic>
        <p:nvPicPr>
          <p:cNvPr id="116738" name="Picture 4" descr="MCHM00483_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1600200"/>
            <a:ext cx="1752600" cy="175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6739" name="Picture 5" descr="MCSY01896_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08175" y="5605463"/>
            <a:ext cx="1355725"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6740" name="Picture 6" descr="MCj04315960000[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156325" y="5245100"/>
            <a:ext cx="1460500" cy="1460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6741" name="Text Box 3"/>
          <p:cNvSpPr txBox="1">
            <a:spLocks noChangeArrowheads="1"/>
          </p:cNvSpPr>
          <p:nvPr/>
        </p:nvSpPr>
        <p:spPr bwMode="auto">
          <a:xfrm>
            <a:off x="754063" y="1295400"/>
            <a:ext cx="8066087" cy="4221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		 </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		</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altLang="ja-JP" sz="2400" b="1" i="0" u="none" strike="noStrike" kern="1200" cap="none" spc="0" normalizeH="0" baseline="0" noProof="0" dirty="0">
                <a:ln>
                  <a:noFill/>
                </a:ln>
                <a:solidFill>
                  <a:prstClr val="black"/>
                </a:solidFill>
                <a:effectLst/>
                <a:uLnTx/>
                <a:uFillTx/>
                <a:latin typeface="Arial" charset="0"/>
                <a:ea typeface="ＭＳ Ｐゴシック" charset="0"/>
              </a:rPr>
              <a:t>Before I formed you in the womb </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		 </a:t>
            </a: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rPr>
              <a:t>I knew you</a:t>
            </a: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 before you were born </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		 </a:t>
            </a: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rPr>
              <a:t>I set you apart</a:t>
            </a: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 </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		 </a:t>
            </a:r>
            <a:r>
              <a:rPr kumimoji="0" lang="en-US" sz="2400" b="1" i="0" u="none" strike="noStrike" kern="1200" cap="none" spc="0" normalizeH="0" baseline="0" noProof="0" dirty="0">
                <a:ln>
                  <a:noFill/>
                </a:ln>
                <a:solidFill>
                  <a:srgbClr val="FF0000"/>
                </a:solidFill>
                <a:effectLst/>
                <a:uLnTx/>
                <a:uFillTx/>
                <a:latin typeface="Arial" charset="0"/>
                <a:ea typeface="ＭＳ Ｐゴシック" charset="0"/>
              </a:rPr>
              <a:t>I appointed you </a:t>
            </a: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as a prophet to </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					the nations…</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Do not say, </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I am only a child.</a:t>
            </a:r>
            <a:r>
              <a:rPr kumimoji="0" lang="mr-IN" altLang="ja-JP" sz="2400" b="1"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 </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You must go to everyone I send you to and say whatever I command you. Do not be afraid of them for I am with you and will rescue you… Now, I have put my words in your mouth …</a:t>
            </a: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914400" rtl="0" eaLnBrk="0" fontAlgn="base" latinLnBrk="0" hangingPunct="0">
              <a:lnSpc>
                <a:spcPct val="100000"/>
              </a:lnSpc>
              <a:spcBef>
                <a:spcPct val="0"/>
              </a:spcBef>
              <a:spcAft>
                <a:spcPct val="0"/>
              </a:spcAft>
              <a:buClrTx/>
              <a:buSzPct val="85000"/>
              <a:buFont typeface="Wingdings 2" charset="0"/>
              <a:buNone/>
              <a:tabLst/>
              <a:defRPr/>
            </a:pPr>
            <a:r>
              <a:rPr kumimoji="0" lang="en-US" sz="2400" b="1" i="0" u="none" strike="noStrike" kern="1200" cap="none" spc="0" normalizeH="0" baseline="0" noProof="0" dirty="0">
                <a:ln>
                  <a:noFill/>
                </a:ln>
                <a:solidFill>
                  <a:prstClr val="black"/>
                </a:solidFill>
                <a:effectLst/>
                <a:uLnTx/>
                <a:uFillTx/>
                <a:latin typeface="Arial" charset="0"/>
                <a:ea typeface="ＭＳ Ｐゴシック" charset="0"/>
              </a:rPr>
              <a:t>			</a:t>
            </a:r>
            <a:r>
              <a:rPr kumimoji="0" lang="en-US" sz="2800" b="1" i="0" u="none" strike="noStrike" kern="1200" cap="none" spc="0" normalizeH="0" baseline="0" noProof="0" dirty="0">
                <a:ln>
                  <a:noFill/>
                </a:ln>
                <a:solidFill>
                  <a:srgbClr val="FF0000"/>
                </a:solidFill>
                <a:effectLst/>
                <a:uLnTx/>
                <a:uFillTx/>
                <a:latin typeface="Arial" charset="0"/>
                <a:ea typeface="ＭＳ Ｐゴシック" charset="0"/>
              </a:rPr>
              <a:t>Jer. 1:5, 7-9</a:t>
            </a:r>
          </a:p>
        </p:txBody>
      </p:sp>
    </p:spTree>
    <p:extLst>
      <p:ext uri="{BB962C8B-B14F-4D97-AF65-F5344CB8AC3E}">
        <p14:creationId xmlns:p14="http://schemas.microsoft.com/office/powerpoint/2010/main" val="40952771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2"/>
          <p:cNvSpPr>
            <a:spLocks noGrp="1" noChangeArrowheads="1"/>
          </p:cNvSpPr>
          <p:nvPr>
            <p:ph type="title"/>
          </p:nvPr>
        </p:nvSpPr>
        <p:spPr>
          <a:xfrm>
            <a:off x="0" y="260350"/>
            <a:ext cx="9844088" cy="758825"/>
          </a:xfrm>
        </p:spPr>
        <p:txBody>
          <a:bodyPr/>
          <a:lstStyle/>
          <a:p>
            <a:pPr eaLnBrk="1" hangingPunct="1"/>
            <a:r>
              <a:rPr lang="en-US" sz="3600" b="1">
                <a:solidFill>
                  <a:schemeClr val="tx1"/>
                </a:solidFill>
                <a:latin typeface="Arial" charset="0"/>
                <a:ea typeface="ＭＳ Ｐゴシック" charset="0"/>
                <a:cs typeface="Arial" charset="0"/>
              </a:rPr>
              <a:t>Object Lesson #1 –  Almond Tree</a:t>
            </a:r>
          </a:p>
        </p:txBody>
      </p:sp>
      <p:sp>
        <p:nvSpPr>
          <p:cNvPr id="118786" name="Text Box 4"/>
          <p:cNvSpPr txBox="1">
            <a:spLocks noChangeArrowheads="1"/>
          </p:cNvSpPr>
          <p:nvPr/>
        </p:nvSpPr>
        <p:spPr bwMode="auto">
          <a:xfrm>
            <a:off x="5867400" y="1822450"/>
            <a:ext cx="3241675" cy="304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dirty="0">
                <a:solidFill>
                  <a:prstClr val="black"/>
                </a:solidFill>
              </a:rPr>
              <a:t>God is </a:t>
            </a:r>
            <a:r>
              <a:rPr lang="en-US" b="1" i="1" dirty="0">
                <a:solidFill>
                  <a:srgbClr val="FF0000"/>
                </a:solidFill>
              </a:rPr>
              <a:t>watching</a:t>
            </a:r>
            <a:r>
              <a:rPr lang="en-US" b="1" dirty="0">
                <a:solidFill>
                  <a:srgbClr val="FF0000"/>
                </a:solidFill>
              </a:rPr>
              <a:t> </a:t>
            </a:r>
            <a:r>
              <a:rPr lang="en-US" b="1" dirty="0">
                <a:solidFill>
                  <a:prstClr val="black"/>
                </a:solidFill>
              </a:rPr>
              <a:t>to see that His Word is fulfilled. </a:t>
            </a:r>
          </a:p>
          <a:p>
            <a:pPr defTabSz="914400" eaLnBrk="1" fontAlgn="base" hangingPunct="1">
              <a:spcBef>
                <a:spcPct val="0"/>
              </a:spcBef>
              <a:spcAft>
                <a:spcPct val="0"/>
              </a:spcAft>
            </a:pPr>
            <a:endParaRPr lang="en-US" b="1" dirty="0">
              <a:solidFill>
                <a:prstClr val="black"/>
              </a:solidFill>
            </a:endParaRPr>
          </a:p>
          <a:p>
            <a:pPr defTabSz="914400" eaLnBrk="1" fontAlgn="base" hangingPunct="1">
              <a:spcBef>
                <a:spcPct val="0"/>
              </a:spcBef>
              <a:spcAft>
                <a:spcPct val="0"/>
              </a:spcAft>
            </a:pPr>
            <a:r>
              <a:rPr lang="en-US" b="1" dirty="0">
                <a:solidFill>
                  <a:prstClr val="black"/>
                </a:solidFill>
              </a:rPr>
              <a:t>(</a:t>
            </a:r>
            <a:r>
              <a:rPr lang="mr-IN" b="1" dirty="0">
                <a:solidFill>
                  <a:prstClr val="black"/>
                </a:solidFill>
              </a:rPr>
              <a:t>"</a:t>
            </a:r>
            <a:r>
              <a:rPr lang="en-US" b="1" dirty="0">
                <a:solidFill>
                  <a:prstClr val="black"/>
                </a:solidFill>
              </a:rPr>
              <a:t>watching</a:t>
            </a:r>
            <a:r>
              <a:rPr lang="mr-IN" b="1" dirty="0">
                <a:solidFill>
                  <a:prstClr val="black"/>
                </a:solidFill>
              </a:rPr>
              <a:t>"</a:t>
            </a:r>
            <a:r>
              <a:rPr lang="en-US" b="1" dirty="0">
                <a:solidFill>
                  <a:prstClr val="black"/>
                </a:solidFill>
              </a:rPr>
              <a:t> sounds like </a:t>
            </a:r>
            <a:r>
              <a:rPr lang="mr-IN" b="1" dirty="0">
                <a:solidFill>
                  <a:prstClr val="black"/>
                </a:solidFill>
              </a:rPr>
              <a:t>"</a:t>
            </a:r>
            <a:r>
              <a:rPr lang="en-US" b="1" dirty="0">
                <a:solidFill>
                  <a:prstClr val="black"/>
                </a:solidFill>
              </a:rPr>
              <a:t>almond tree</a:t>
            </a:r>
            <a:r>
              <a:rPr lang="mr-IN" b="1" dirty="0">
                <a:solidFill>
                  <a:prstClr val="black"/>
                </a:solidFill>
              </a:rPr>
              <a:t>"</a:t>
            </a:r>
            <a:r>
              <a:rPr lang="en-US" b="1" dirty="0">
                <a:solidFill>
                  <a:prstClr val="black"/>
                </a:solidFill>
              </a:rPr>
              <a:t> in Hebrew)</a:t>
            </a:r>
          </a:p>
          <a:p>
            <a:pPr defTabSz="914400" eaLnBrk="1" fontAlgn="base" hangingPunct="1">
              <a:spcBef>
                <a:spcPct val="0"/>
              </a:spcBef>
              <a:spcAft>
                <a:spcPct val="0"/>
              </a:spcAft>
            </a:pPr>
            <a:endParaRPr lang="en-US" b="1" dirty="0">
              <a:solidFill>
                <a:prstClr val="black"/>
              </a:solidFill>
            </a:endParaRPr>
          </a:p>
        </p:txBody>
      </p:sp>
      <p:sp>
        <p:nvSpPr>
          <p:cNvPr id="118787" name="Rectangle 5"/>
          <p:cNvSpPr>
            <a:spLocks noChangeArrowheads="1"/>
          </p:cNvSpPr>
          <p:nvPr/>
        </p:nvSpPr>
        <p:spPr bwMode="auto">
          <a:xfrm>
            <a:off x="6072188" y="5214938"/>
            <a:ext cx="1922462"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914400" fontAlgn="base">
              <a:spcBef>
                <a:spcPct val="0"/>
              </a:spcBef>
              <a:spcAft>
                <a:spcPct val="0"/>
              </a:spcAft>
            </a:pPr>
            <a:r>
              <a:rPr lang="en-US" sz="2400" b="1">
                <a:solidFill>
                  <a:srgbClr val="FF0000"/>
                </a:solidFill>
                <a:latin typeface="Arial" charset="0"/>
                <a:ea typeface="ＭＳ Ｐゴシック" charset="0"/>
                <a:cs typeface="ＭＳ Ｐゴシック" charset="0"/>
              </a:rPr>
              <a:t>Jer. 1:11-13</a:t>
            </a:r>
          </a:p>
        </p:txBody>
      </p:sp>
      <p:pic>
        <p:nvPicPr>
          <p:cNvPr id="118788" name="Picture 2" descr="almond tre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3200" y="1716088"/>
            <a:ext cx="5556250" cy="41608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8789" name="Picture 3" descr="almonds_on_tre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25538"/>
            <a:ext cx="3779838" cy="2527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68611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2"/>
          <p:cNvSpPr>
            <a:spLocks noGrp="1" noChangeArrowheads="1"/>
          </p:cNvSpPr>
          <p:nvPr>
            <p:ph type="title"/>
          </p:nvPr>
        </p:nvSpPr>
        <p:spPr>
          <a:xfrm>
            <a:off x="323850" y="260350"/>
            <a:ext cx="8534400" cy="758825"/>
          </a:xfrm>
        </p:spPr>
        <p:txBody>
          <a:bodyPr/>
          <a:lstStyle/>
          <a:p>
            <a:pPr eaLnBrk="1" hangingPunct="1"/>
            <a:r>
              <a:rPr lang="en-US" sz="4000" b="1">
                <a:solidFill>
                  <a:schemeClr val="tx1"/>
                </a:solidFill>
                <a:latin typeface="Arial" charset="0"/>
                <a:ea typeface="ＭＳ Ｐゴシック" charset="0"/>
                <a:cs typeface="Arial" charset="0"/>
              </a:rPr>
              <a:t>Object Lesson #2 – Boiling Pot</a:t>
            </a:r>
          </a:p>
        </p:txBody>
      </p:sp>
      <p:pic>
        <p:nvPicPr>
          <p:cNvPr id="224259" name="Picture 3" descr="Pict-1"/>
          <p:cNvPicPr>
            <a:picLocks noGrp="1" noChangeAspect="1" noChangeArrowheads="1"/>
          </p:cNvPicPr>
          <p:nvPr>
            <p:ph idx="1"/>
          </p:nvPr>
        </p:nvPicPr>
        <p:blipFill>
          <a:blip r:embed="rId3"/>
          <a:srcRect/>
          <a:stretch>
            <a:fillRect/>
          </a:stretch>
        </p:blipFill>
        <p:spPr>
          <a:xfrm>
            <a:off x="857250" y="1857375"/>
            <a:ext cx="4030663" cy="4105275"/>
          </a:xfrm>
          <a:ln w="101600">
            <a:solidFill>
              <a:schemeClr val="bg2">
                <a:lumMod val="90000"/>
              </a:schemeClr>
            </a:solidFill>
          </a:ln>
        </p:spPr>
      </p:pic>
      <p:sp>
        <p:nvSpPr>
          <p:cNvPr id="120835" name="Text Box 4"/>
          <p:cNvSpPr txBox="1">
            <a:spLocks noChangeArrowheads="1"/>
          </p:cNvSpPr>
          <p:nvPr/>
        </p:nvSpPr>
        <p:spPr bwMode="auto">
          <a:xfrm>
            <a:off x="5429250" y="1857375"/>
            <a:ext cx="3714750" cy="3786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b="1">
                <a:solidFill>
                  <a:prstClr val="black"/>
                </a:solidFill>
              </a:rPr>
              <a:t>Over-boiling pot, </a:t>
            </a:r>
          </a:p>
          <a:p>
            <a:pPr defTabSz="914400" eaLnBrk="1" fontAlgn="base" hangingPunct="1">
              <a:spcBef>
                <a:spcPct val="0"/>
              </a:spcBef>
              <a:spcAft>
                <a:spcPct val="0"/>
              </a:spcAft>
            </a:pPr>
            <a:r>
              <a:rPr lang="en-US" b="1">
                <a:solidFill>
                  <a:prstClr val="black"/>
                </a:solidFill>
              </a:rPr>
              <a:t>tilting from north – </a:t>
            </a:r>
          </a:p>
          <a:p>
            <a:pPr defTabSz="914400" eaLnBrk="1" fontAlgn="base" hangingPunct="1">
              <a:spcBef>
                <a:spcPct val="0"/>
              </a:spcBef>
              <a:spcAft>
                <a:spcPct val="0"/>
              </a:spcAft>
            </a:pPr>
            <a:endParaRPr lang="en-US" b="1">
              <a:solidFill>
                <a:prstClr val="black"/>
              </a:solidFill>
            </a:endParaRPr>
          </a:p>
          <a:p>
            <a:pPr defTabSz="914400" eaLnBrk="1" fontAlgn="base" hangingPunct="1">
              <a:spcBef>
                <a:spcPct val="0"/>
              </a:spcBef>
              <a:spcAft>
                <a:spcPct val="0"/>
              </a:spcAft>
            </a:pPr>
            <a:r>
              <a:rPr lang="en-US" b="1">
                <a:solidFill>
                  <a:prstClr val="black"/>
                </a:solidFill>
              </a:rPr>
              <a:t>Invaders from the north are going to overflow Judah and destroy</a:t>
            </a:r>
          </a:p>
          <a:p>
            <a:pPr defTabSz="914400" eaLnBrk="1" fontAlgn="base" hangingPunct="1">
              <a:spcBef>
                <a:spcPct val="0"/>
              </a:spcBef>
              <a:spcAft>
                <a:spcPct val="0"/>
              </a:spcAft>
            </a:pPr>
            <a:r>
              <a:rPr lang="en-US" b="1">
                <a:solidFill>
                  <a:prstClr val="black"/>
                </a:solidFill>
              </a:rPr>
              <a:t>Jerusalem. </a:t>
            </a:r>
          </a:p>
          <a:p>
            <a:pPr defTabSz="914400" eaLnBrk="1" fontAlgn="base" hangingPunct="1">
              <a:spcBef>
                <a:spcPct val="0"/>
              </a:spcBef>
              <a:spcAft>
                <a:spcPct val="0"/>
              </a:spcAft>
            </a:pPr>
            <a:endParaRPr lang="en-US" b="1">
              <a:solidFill>
                <a:srgbClr val="D16349"/>
              </a:solidFill>
            </a:endParaRPr>
          </a:p>
          <a:p>
            <a:pPr defTabSz="914400" eaLnBrk="1" fontAlgn="base" hangingPunct="1">
              <a:spcBef>
                <a:spcPct val="0"/>
              </a:spcBef>
              <a:spcAft>
                <a:spcPct val="0"/>
              </a:spcAft>
            </a:pPr>
            <a:r>
              <a:rPr lang="en-US" b="1">
                <a:solidFill>
                  <a:srgbClr val="D16349"/>
                </a:solidFill>
              </a:rPr>
              <a:t>         Jer. 1:13-19</a:t>
            </a:r>
          </a:p>
          <a:p>
            <a:pPr defTabSz="914400" eaLnBrk="1" fontAlgn="base" hangingPunct="1">
              <a:spcBef>
                <a:spcPct val="0"/>
              </a:spcBef>
              <a:spcAft>
                <a:spcPct val="0"/>
              </a:spcAft>
            </a:pPr>
            <a:endParaRPr lang="en-US" b="1">
              <a:solidFill>
                <a:prstClr val="black"/>
              </a:solidFill>
            </a:endParaRPr>
          </a:p>
        </p:txBody>
      </p:sp>
      <p:sp>
        <p:nvSpPr>
          <p:cNvPr id="120836" name="Text Box 6"/>
          <p:cNvSpPr txBox="1">
            <a:spLocks noChangeArrowheads="1"/>
          </p:cNvSpPr>
          <p:nvPr/>
        </p:nvSpPr>
        <p:spPr bwMode="auto">
          <a:xfrm>
            <a:off x="539750" y="6453188"/>
            <a:ext cx="4202113" cy="23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pPr>
            <a:r>
              <a:rPr lang="en-US" sz="900" b="1" dirty="0">
                <a:solidFill>
                  <a:prstClr val="black"/>
                </a:solidFill>
              </a:rPr>
              <a:t>Picture Source: The Children</a:t>
            </a:r>
            <a:r>
              <a:rPr lang="mr-IN" altLang="ja-JP" sz="900" b="1" dirty="0">
                <a:solidFill>
                  <a:prstClr val="black"/>
                </a:solidFill>
              </a:rPr>
              <a:t>'</a:t>
            </a:r>
            <a:r>
              <a:rPr lang="en-US" sz="900" b="1" dirty="0">
                <a:solidFill>
                  <a:prstClr val="black"/>
                </a:solidFill>
              </a:rPr>
              <a:t>s Bible in 365 stories, Lion Publishing, 1985</a:t>
            </a:r>
          </a:p>
        </p:txBody>
      </p:sp>
    </p:spTree>
    <p:extLst>
      <p:ext uri="{BB962C8B-B14F-4D97-AF65-F5344CB8AC3E}">
        <p14:creationId xmlns:p14="http://schemas.microsoft.com/office/powerpoint/2010/main" val="20672006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ight Triangle 2"/>
          <p:cNvSpPr/>
          <p:nvPr/>
        </p:nvSpPr>
        <p:spPr bwMode="auto">
          <a:xfrm rot="11031629">
            <a:off x="136694" y="2788760"/>
            <a:ext cx="7565068" cy="5135734"/>
          </a:xfrm>
          <a:prstGeom prst="rtTriangle">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mn-ea"/>
              <a:cs typeface="+mn-cs"/>
            </a:endParaRPr>
          </a:p>
        </p:txBody>
      </p:sp>
      <p:sp>
        <p:nvSpPr>
          <p:cNvPr id="900098" name="Rectangle 2"/>
          <p:cNvSpPr>
            <a:spLocks noGrp="1" noChangeArrowheads="1"/>
          </p:cNvSpPr>
          <p:nvPr>
            <p:ph type="ctrTitle"/>
          </p:nvPr>
        </p:nvSpPr>
        <p:spPr>
          <a:xfrm>
            <a:off x="0" y="232008"/>
            <a:ext cx="9144000" cy="3150398"/>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Is God trying to comfort you through his truthful messengers?</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954428"/>
            <a:ext cx="8213042" cy="3903572"/>
          </a:xfrm>
          <a:prstGeom prst="rect">
            <a:avLst/>
          </a:prstGeom>
        </p:spPr>
      </p:pic>
    </p:spTree>
    <p:extLst>
      <p:ext uri="{BB962C8B-B14F-4D97-AF65-F5344CB8AC3E}">
        <p14:creationId xmlns:p14="http://schemas.microsoft.com/office/powerpoint/2010/main" val="68758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01232"/>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does God </a:t>
            </a:r>
            <a:r>
              <a:rPr lang="en-US" sz="5400" b="1" dirty="0">
                <a:solidFill>
                  <a:srgbClr val="FFFF00"/>
                </a:solidFill>
                <a:effectLst>
                  <a:glow rad="127000">
                    <a:schemeClr val="tx1"/>
                  </a:glow>
                </a:effectLst>
                <a:latin typeface="Arial" charset="0"/>
                <a:ea typeface="ＭＳ Ｐゴシック" charset="0"/>
                <a:cs typeface="ＭＳ Ｐゴシック" charset="0"/>
              </a:rPr>
              <a:t>comfort</a:t>
            </a:r>
            <a:r>
              <a:rPr lang="en-US" sz="5400" b="1" dirty="0">
                <a:effectLst>
                  <a:glow rad="127000">
                    <a:schemeClr val="tx1"/>
                  </a:glow>
                </a:effectLst>
                <a:latin typeface="Arial" charset="0"/>
                <a:ea typeface="ＭＳ Ｐゴシック" charset="0"/>
                <a:cs typeface="ＭＳ Ｐゴシック" charset="0"/>
              </a:rPr>
              <a:t> even those he disciplines?</a:t>
            </a:r>
          </a:p>
        </p:txBody>
      </p:sp>
      <p:pic>
        <p:nvPicPr>
          <p:cNvPr id="3" name="Picture 2"/>
          <p:cNvPicPr>
            <a:picLocks noChangeAspect="1"/>
          </p:cNvPicPr>
          <p:nvPr/>
        </p:nvPicPr>
        <p:blipFill>
          <a:blip r:embed="rId3"/>
          <a:stretch>
            <a:fillRect/>
          </a:stretch>
        </p:blipFill>
        <p:spPr>
          <a:xfrm>
            <a:off x="0" y="0"/>
            <a:ext cx="9144000" cy="4572000"/>
          </a:xfrm>
          <a:prstGeom prst="rect">
            <a:avLst/>
          </a:prstGeom>
        </p:spPr>
      </p:pic>
    </p:spTree>
    <p:extLst>
      <p:ext uri="{BB962C8B-B14F-4D97-AF65-F5344CB8AC3E}">
        <p14:creationId xmlns:p14="http://schemas.microsoft.com/office/powerpoint/2010/main" val="38865277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236216"/>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 God calls messengers who are </a:t>
            </a:r>
            <a:r>
              <a:rPr lang="en-US" sz="4800" b="1" dirty="0">
                <a:solidFill>
                  <a:srgbClr val="FFFF00"/>
                </a:solidFill>
                <a:effectLst>
                  <a:glow rad="127000">
                    <a:schemeClr val="tx1"/>
                  </a:glow>
                </a:effectLst>
                <a:latin typeface="Arial" charset="0"/>
                <a:ea typeface="ＭＳ Ｐゴシック" charset="0"/>
                <a:cs typeface="ＭＳ Ｐゴシック" charset="0"/>
              </a:rPr>
              <a:t>honest</a:t>
            </a:r>
            <a:r>
              <a:rPr lang="en-US" sz="4800" b="1" dirty="0">
                <a:effectLst>
                  <a:glow rad="127000">
                    <a:schemeClr val="tx1"/>
                  </a:glow>
                </a:effectLst>
                <a:latin typeface="Arial" charset="0"/>
                <a:ea typeface="ＭＳ Ｐゴシック" charset="0"/>
                <a:cs typeface="ＭＳ Ｐゴシック" charset="0"/>
              </a:rPr>
              <a:t> with us (Jer 1).</a:t>
            </a:r>
          </a:p>
        </p:txBody>
      </p:sp>
      <p:sp>
        <p:nvSpPr>
          <p:cNvPr id="2" name="Rectangle 1"/>
          <p:cNvSpPr/>
          <p:nvPr/>
        </p:nvSpPr>
        <p:spPr>
          <a:xfrm>
            <a:off x="136625" y="4420380"/>
            <a:ext cx="4235398"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How does God comfort even those he disciplines</a:t>
            </a:r>
            <a:r>
              <a:rPr kumimoji="0" lang="en-SG"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rPr>
              <a:t>?</a:t>
            </a:r>
            <a:endPar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Osaka"/>
              <a:cs typeface="Arial"/>
            </a:endParaRPr>
          </a:p>
        </p:txBody>
      </p:sp>
    </p:spTree>
    <p:extLst>
      <p:ext uri="{BB962C8B-B14F-4D97-AF65-F5344CB8AC3E}">
        <p14:creationId xmlns:p14="http://schemas.microsoft.com/office/powerpoint/2010/main" val="344208336"/>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2286000"/>
            <a:ext cx="9144000" cy="4572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087140"/>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II. God has limited discipline but unlimited </a:t>
            </a:r>
            <a:r>
              <a:rPr lang="en-US" sz="4800" b="1" dirty="0">
                <a:solidFill>
                  <a:srgbClr val="FFFF00"/>
                </a:solidFill>
                <a:effectLst>
                  <a:glow rad="127000">
                    <a:schemeClr val="tx1"/>
                  </a:glow>
                </a:effectLst>
                <a:latin typeface="Arial" charset="0"/>
                <a:ea typeface="ＭＳ Ｐゴシック" charset="0"/>
                <a:cs typeface="ＭＳ Ｐゴシック" charset="0"/>
              </a:rPr>
              <a:t>blessing</a:t>
            </a:r>
            <a:r>
              <a:rPr lang="en-US" sz="4800" b="1" dirty="0">
                <a:effectLst>
                  <a:glow rad="127000">
                    <a:schemeClr val="tx1"/>
                  </a:glow>
                </a:effectLst>
                <a:latin typeface="Arial" charset="0"/>
                <a:ea typeface="ＭＳ Ｐゴシック" charset="0"/>
                <a:cs typeface="ＭＳ Ｐゴシック" charset="0"/>
              </a:rPr>
              <a:t>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(Jer 2–45).</a:t>
            </a:r>
          </a:p>
        </p:txBody>
      </p:sp>
      <p:sp>
        <p:nvSpPr>
          <p:cNvPr id="2" name="Rectangle 1"/>
          <p:cNvSpPr/>
          <p:nvPr/>
        </p:nvSpPr>
        <p:spPr>
          <a:xfrm>
            <a:off x="136625" y="4420380"/>
            <a:ext cx="4235398" cy="230832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How does God comfort even those he disciplines</a:t>
            </a:r>
            <a:r>
              <a:rPr kumimoji="0" lang="en-SG" sz="3600" b="1" i="0" u="none" strike="noStrike" kern="1200" cap="none" spc="0" normalizeH="0" baseline="0" noProof="0">
                <a:ln>
                  <a:noFill/>
                </a:ln>
                <a:solidFill>
                  <a:srgbClr val="FFFFFF"/>
                </a:solidFill>
                <a:effectLst>
                  <a:glow rad="228600">
                    <a:srgbClr val="000000"/>
                  </a:glow>
                </a:effectLst>
                <a:uLnTx/>
                <a:uFillTx/>
                <a:latin typeface="Arial"/>
                <a:ea typeface="+mn-ea"/>
                <a:cs typeface="Arial"/>
              </a:rPr>
              <a:t>?</a:t>
            </a:r>
            <a:endParaRPr kumimoji="0" lang="en-US" sz="3600" b="1" i="0" u="none" strike="noStrike" kern="1200" cap="none" spc="0" normalizeH="0" baseline="0" noProof="0">
              <a:ln>
                <a:noFill/>
              </a:ln>
              <a:solidFill>
                <a:srgbClr val="FFFFFF"/>
              </a:solidFill>
              <a:effectLst>
                <a:glow rad="228600">
                  <a:srgbClr val="000000"/>
                </a:glow>
              </a:effectLst>
              <a:uLnTx/>
              <a:uFillTx/>
              <a:latin typeface="Arial"/>
              <a:ea typeface="+mn-ea"/>
              <a:cs typeface="Arial"/>
            </a:endParaRPr>
          </a:p>
        </p:txBody>
      </p:sp>
    </p:spTree>
    <p:extLst>
      <p:ext uri="{BB962C8B-B14F-4D97-AF65-F5344CB8AC3E}">
        <p14:creationId xmlns:p14="http://schemas.microsoft.com/office/powerpoint/2010/main" val="2200857908"/>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Jeremiah 2</a:t>
            </a:r>
          </a:p>
        </p:txBody>
      </p:sp>
    </p:spTree>
    <p:extLst>
      <p:ext uri="{BB962C8B-B14F-4D97-AF65-F5344CB8AC3E}">
        <p14:creationId xmlns:p14="http://schemas.microsoft.com/office/powerpoint/2010/main" val="4283944751"/>
      </p:ext>
    </p:extLst>
  </p:cSld>
  <p:clrMapOvr>
    <a:overrideClrMapping bg1="lt1" tx1="dk1" bg2="lt2" tx2="dk2" accent1="accent1" accent2="accent2" accent3="accent3" accent4="accent4" accent5="accent5" accent6="accent6" hlink="hlink" folHlink="folHlink"/>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image" Target="../media/image9.jpeg"/></Relationships>
</file>

<file path=ppt/theme/theme1.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10.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15.xml><?xml version="1.0" encoding="utf-8"?>
<a:theme xmlns:a="http://schemas.openxmlformats.org/drawingml/2006/main" name="1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Whirlpool">
  <a:themeElements>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Whirlpoo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Whirlpool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Whirlpoo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6.xml><?xml version="1.0" encoding="utf-8"?>
<a:theme xmlns:a="http://schemas.openxmlformats.org/drawingml/2006/main" name="2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Radial">
  <a:themeElements>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fontScheme name="Rad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122"/>
            <a:cs typeface="宋体"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zh-CN" altLang="en-US" sz="1800" b="0" i="0" u="none" strike="noStrike" cap="none" normalizeH="0" baseline="0">
            <a:ln>
              <a:noFill/>
            </a:ln>
            <a:solidFill>
              <a:schemeClr val="tx1"/>
            </a:solidFill>
            <a:effectLst/>
            <a:latin typeface="Arial" charset="0"/>
            <a:ea typeface="宋体" charset="-122"/>
            <a:cs typeface="宋体" charset="-122"/>
          </a:defRPr>
        </a:defPPr>
      </a:lstStyle>
    </a:lnDef>
  </a:objectDefaults>
  <a:extraClrSchemeLst>
    <a:extraClrScheme>
      <a:clrScheme name="Radial 1">
        <a:dk1>
          <a:srgbClr val="000000"/>
        </a:dk1>
        <a:lt1>
          <a:srgbClr val="FFFFFF"/>
        </a:lt1>
        <a:dk2>
          <a:srgbClr val="FFFFFF"/>
        </a:dk2>
        <a:lt2>
          <a:srgbClr val="669999"/>
        </a:lt2>
        <a:accent1>
          <a:srgbClr val="99CCFF"/>
        </a:accent1>
        <a:accent2>
          <a:srgbClr val="9999FF"/>
        </a:accent2>
        <a:accent3>
          <a:srgbClr val="FFFFFF"/>
        </a:accent3>
        <a:accent4>
          <a:srgbClr val="000000"/>
        </a:accent4>
        <a:accent5>
          <a:srgbClr val="CAE2FF"/>
        </a:accent5>
        <a:accent6>
          <a:srgbClr val="8A8AE7"/>
        </a:accent6>
        <a:hlink>
          <a:srgbClr val="996666"/>
        </a:hlink>
        <a:folHlink>
          <a:srgbClr val="6666CC"/>
        </a:folHlink>
      </a:clrScheme>
      <a:clrMap bg1="lt1" tx1="dk1" bg2="lt2" tx2="dk2" accent1="accent1" accent2="accent2" accent3="accent3" accent4="accent4" accent5="accent5" accent6="accent6" hlink="hlink" folHlink="folHlink"/>
    </a:extraClrScheme>
    <a:extraClrScheme>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clrMap bg1="lt1" tx1="dk1" bg2="lt2" tx2="dk2" accent1="accent1" accent2="accent2" accent3="accent3" accent4="accent4" accent5="accent5" accent6="accent6" hlink="hlink" folHlink="folHlink"/>
    </a:extraClrScheme>
    <a:extraClrScheme>
      <a:clrScheme name="Radial 3">
        <a:dk1>
          <a:srgbClr val="CC6600"/>
        </a:dk1>
        <a:lt1>
          <a:srgbClr val="FFFFFF"/>
        </a:lt1>
        <a:dk2>
          <a:srgbClr val="800000"/>
        </a:dk2>
        <a:lt2>
          <a:srgbClr val="FFFFFF"/>
        </a:lt2>
        <a:accent1>
          <a:srgbClr val="FF6600"/>
        </a:accent1>
        <a:accent2>
          <a:srgbClr val="33CCCC"/>
        </a:accent2>
        <a:accent3>
          <a:srgbClr val="C0AAAA"/>
        </a:accent3>
        <a:accent4>
          <a:srgbClr val="DADADA"/>
        </a:accent4>
        <a:accent5>
          <a:srgbClr val="FFB8AA"/>
        </a:accent5>
        <a:accent6>
          <a:srgbClr val="2DB9B9"/>
        </a:accent6>
        <a:hlink>
          <a:srgbClr val="99FF33"/>
        </a:hlink>
        <a:folHlink>
          <a:srgbClr val="CC3300"/>
        </a:folHlink>
      </a:clrScheme>
      <a:clrMap bg1="dk2" tx1="lt1" bg2="dk1" tx2="lt2" accent1="accent1" accent2="accent2" accent3="accent3" accent4="accent4" accent5="accent5" accent6="accent6" hlink="hlink" folHlink="folHlink"/>
    </a:extraClrScheme>
    <a:extraClrScheme>
      <a:clrScheme name="Radial 4">
        <a:dk1>
          <a:srgbClr val="993300"/>
        </a:dk1>
        <a:lt1>
          <a:srgbClr val="FFFFFF"/>
        </a:lt1>
        <a:dk2>
          <a:srgbClr val="431A01"/>
        </a:dk2>
        <a:lt2>
          <a:srgbClr val="FFFFFF"/>
        </a:lt2>
        <a:accent1>
          <a:srgbClr val="FFCC00"/>
        </a:accent1>
        <a:accent2>
          <a:srgbClr val="FF9966"/>
        </a:accent2>
        <a:accent3>
          <a:srgbClr val="B0ABAA"/>
        </a:accent3>
        <a:accent4>
          <a:srgbClr val="DADADA"/>
        </a:accent4>
        <a:accent5>
          <a:srgbClr val="FFE2AA"/>
        </a:accent5>
        <a:accent6>
          <a:srgbClr val="E78A5C"/>
        </a:accent6>
        <a:hlink>
          <a:srgbClr val="FF6600"/>
        </a:hlink>
        <a:folHlink>
          <a:srgbClr val="CC3300"/>
        </a:folHlink>
      </a:clrScheme>
      <a:clrMap bg1="dk2" tx1="lt1" bg2="dk1" tx2="lt2" accent1="accent1" accent2="accent2" accent3="accent3" accent4="accent4" accent5="accent5" accent6="accent6" hlink="hlink" folHlink="folHlink"/>
    </a:extraClrScheme>
    <a:extraClrScheme>
      <a:clrScheme name="Radial 5">
        <a:dk1>
          <a:srgbClr val="75878B"/>
        </a:dk1>
        <a:lt1>
          <a:srgbClr val="FFFFFF"/>
        </a:lt1>
        <a:dk2>
          <a:srgbClr val="260000"/>
        </a:dk2>
        <a:lt2>
          <a:srgbClr val="FFFFFF"/>
        </a:lt2>
        <a:accent1>
          <a:srgbClr val="0099CC"/>
        </a:accent1>
        <a:accent2>
          <a:srgbClr val="FF3300"/>
        </a:accent2>
        <a:accent3>
          <a:srgbClr val="ACAAAA"/>
        </a:accent3>
        <a:accent4>
          <a:srgbClr val="DADADA"/>
        </a:accent4>
        <a:accent5>
          <a:srgbClr val="AACAE2"/>
        </a:accent5>
        <a:accent6>
          <a:srgbClr val="E72D00"/>
        </a:accent6>
        <a:hlink>
          <a:srgbClr val="FFCC00"/>
        </a:hlink>
        <a:folHlink>
          <a:srgbClr val="CC0000"/>
        </a:folHlink>
      </a:clrScheme>
      <a:clrMap bg1="dk2" tx1="lt1" bg2="dk1" tx2="lt2" accent1="accent1" accent2="accent2" accent3="accent3" accent4="accent4" accent5="accent5" accent6="accent6" hlink="hlink" folHlink="folHlink"/>
    </a:extraClrScheme>
    <a:extraClrScheme>
      <a:clrScheme name="Radial 6">
        <a:dk1>
          <a:srgbClr val="666699"/>
        </a:dk1>
        <a:lt1>
          <a:srgbClr val="FFFFFF"/>
        </a:lt1>
        <a:dk2>
          <a:srgbClr val="000000"/>
        </a:dk2>
        <a:lt2>
          <a:srgbClr val="FFFFFF"/>
        </a:lt2>
        <a:accent1>
          <a:srgbClr val="9966FF"/>
        </a:accent1>
        <a:accent2>
          <a:srgbClr val="99CCFF"/>
        </a:accent2>
        <a:accent3>
          <a:srgbClr val="AAAAAA"/>
        </a:accent3>
        <a:accent4>
          <a:srgbClr val="DADADA"/>
        </a:accent4>
        <a:accent5>
          <a:srgbClr val="CAB8FF"/>
        </a:accent5>
        <a:accent6>
          <a:srgbClr val="8AB9E7"/>
        </a:accent6>
        <a:hlink>
          <a:srgbClr val="FFFFCC"/>
        </a:hlink>
        <a:folHlink>
          <a:srgbClr val="6600CC"/>
        </a:folHlink>
      </a:clrScheme>
      <a:clrMap bg1="dk2" tx1="lt1" bg2="dk1" tx2="lt2" accent1="accent1" accent2="accent2" accent3="accent3" accent4="accent4" accent5="accent5" accent6="accent6" hlink="hlink" folHlink="folHlink"/>
    </a:extraClrScheme>
    <a:extraClrScheme>
      <a:clrScheme name="Radial 7">
        <a:dk1>
          <a:srgbClr val="666699"/>
        </a:dk1>
        <a:lt1>
          <a:srgbClr val="FFFFFF"/>
        </a:lt1>
        <a:dk2>
          <a:srgbClr val="2A2A40"/>
        </a:dk2>
        <a:lt2>
          <a:srgbClr val="FFFFFF"/>
        </a:lt2>
        <a:accent1>
          <a:srgbClr val="006699"/>
        </a:accent1>
        <a:accent2>
          <a:srgbClr val="CC9900"/>
        </a:accent2>
        <a:accent3>
          <a:srgbClr val="ACACAF"/>
        </a:accent3>
        <a:accent4>
          <a:srgbClr val="DADADA"/>
        </a:accent4>
        <a:accent5>
          <a:srgbClr val="AAB8CA"/>
        </a:accent5>
        <a:accent6>
          <a:srgbClr val="B98A00"/>
        </a:accent6>
        <a:hlink>
          <a:srgbClr val="CC6600"/>
        </a:hlink>
        <a:folHlink>
          <a:srgbClr val="6C948A"/>
        </a:folHlink>
      </a:clrScheme>
      <a:clrMap bg1="dk2" tx1="lt1" bg2="dk1" tx2="lt2" accent1="accent1" accent2="accent2" accent3="accent3" accent4="accent4" accent5="accent5" accent6="accent6" hlink="hlink" folHlink="folHlink"/>
    </a:extraClrScheme>
    <a:extraClrScheme>
      <a:clrScheme name="Radial 8">
        <a:dk1>
          <a:srgbClr val="BECBD8"/>
        </a:dk1>
        <a:lt1>
          <a:srgbClr val="FFFFFF"/>
        </a:lt1>
        <a:dk2>
          <a:srgbClr val="2B335B"/>
        </a:dk2>
        <a:lt2>
          <a:srgbClr val="FFFFFF"/>
        </a:lt2>
        <a:accent1>
          <a:srgbClr val="0099CC"/>
        </a:accent1>
        <a:accent2>
          <a:srgbClr val="B5DBE3"/>
        </a:accent2>
        <a:accent3>
          <a:srgbClr val="ACADB5"/>
        </a:accent3>
        <a:accent4>
          <a:srgbClr val="DADADA"/>
        </a:accent4>
        <a:accent5>
          <a:srgbClr val="AACAE2"/>
        </a:accent5>
        <a:accent6>
          <a:srgbClr val="A4C6CE"/>
        </a:accent6>
        <a:hlink>
          <a:srgbClr val="FFCC00"/>
        </a:hlink>
        <a:folHlink>
          <a:srgbClr val="58648C"/>
        </a:folHlink>
      </a:clrScheme>
      <a:clrMap bg1="dk2" tx1="lt1" bg2="dk1" tx2="lt2" accent1="accent1" accent2="accent2" accent3="accent3" accent4="accent4" accent5="accent5" accent6="accent6" hlink="hlink" folHlink="folHlink"/>
    </a:extraClrScheme>
    <a:extraClrScheme>
      <a:clrScheme name="Radial 9">
        <a:dk1>
          <a:srgbClr val="3333FF"/>
        </a:dk1>
        <a:lt1>
          <a:srgbClr val="FFFFFF"/>
        </a:lt1>
        <a:dk2>
          <a:srgbClr val="000099"/>
        </a:dk2>
        <a:lt2>
          <a:srgbClr val="FFFFFF"/>
        </a:lt2>
        <a:accent1>
          <a:srgbClr val="339966"/>
        </a:accent1>
        <a:accent2>
          <a:srgbClr val="9999FF"/>
        </a:accent2>
        <a:accent3>
          <a:srgbClr val="AAAACA"/>
        </a:accent3>
        <a:accent4>
          <a:srgbClr val="DADADA"/>
        </a:accent4>
        <a:accent5>
          <a:srgbClr val="ADCAB8"/>
        </a:accent5>
        <a:accent6>
          <a:srgbClr val="8A8AE7"/>
        </a:accent6>
        <a:hlink>
          <a:srgbClr val="FFFF99"/>
        </a:hlink>
        <a:folHlink>
          <a:srgbClr val="17A0D1"/>
        </a:folHlink>
      </a:clrScheme>
      <a:clrMap bg1="dk2" tx1="lt1" bg2="dk1" tx2="lt2" accent1="accent1" accent2="accent2" accent3="accent3" accent4="accent4" accent5="accent5" accent6="accent6" hlink="hlink" folHlink="folHlink"/>
    </a:extraClrScheme>
    <a:extraClrScheme>
      <a:clrScheme name="Radial 10">
        <a:dk1>
          <a:srgbClr val="808000"/>
        </a:dk1>
        <a:lt1>
          <a:srgbClr val="FFFFFF"/>
        </a:lt1>
        <a:dk2>
          <a:srgbClr val="354418"/>
        </a:dk2>
        <a:lt2>
          <a:srgbClr val="FFFFFF"/>
        </a:lt2>
        <a:accent1>
          <a:srgbClr val="60897C"/>
        </a:accent1>
        <a:accent2>
          <a:srgbClr val="99CC00"/>
        </a:accent2>
        <a:accent3>
          <a:srgbClr val="AEB0AB"/>
        </a:accent3>
        <a:accent4>
          <a:srgbClr val="DADADA"/>
        </a:accent4>
        <a:accent5>
          <a:srgbClr val="B6C4BF"/>
        </a:accent5>
        <a:accent6>
          <a:srgbClr val="8AB900"/>
        </a:accent6>
        <a:hlink>
          <a:srgbClr val="CCCC00"/>
        </a:hlink>
        <a:folHlink>
          <a:srgbClr val="66990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_Civic">
  <a:themeElements>
    <a:clrScheme name="Civic">
      <a:dk1>
        <a:srgbClr val="000000"/>
      </a:dk1>
      <a:lt1>
        <a:srgbClr val="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2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noFill/>
        <a:ln w="57150" cap="sq" cmpd="sng" algn="ctr">
          <a:solidFill>
            <a:srgbClr val="FF0000"/>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新細明體"/>
        <a:cs typeface="新細明體"/>
      </a:majorFont>
      <a:minorFont>
        <a:latin typeface="Times New Roman"/>
        <a:ea typeface="新細明體"/>
        <a:cs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themeOverride>
</file>

<file path=ppt/theme/themeOverride1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2.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4.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themeOverride>
</file>

<file path=ppt/theme/themeOverride8.xml><?xml version="1.0" encoding="utf-8"?>
<a:themeOverride xmlns:a="http://schemas.openxmlformats.org/drawingml/2006/main">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themeOverride>
</file>

<file path=ppt/theme/themeOverride9.xml><?xml version="1.0" encoding="utf-8"?>
<a:themeOverride xmlns:a="http://schemas.openxmlformats.org/drawingml/2006/main">
  <a:clrScheme name="Radial 2">
    <a:dk1>
      <a:srgbClr val="000000"/>
    </a:dk1>
    <a:lt1>
      <a:srgbClr val="FFFFFF"/>
    </a:lt1>
    <a:dk2>
      <a:srgbClr val="FFFFFF"/>
    </a:dk2>
    <a:lt2>
      <a:srgbClr val="817F3F"/>
    </a:lt2>
    <a:accent1>
      <a:srgbClr val="FFCC00"/>
    </a:accent1>
    <a:accent2>
      <a:srgbClr val="CC9900"/>
    </a:accent2>
    <a:accent3>
      <a:srgbClr val="FFFFFF"/>
    </a:accent3>
    <a:accent4>
      <a:srgbClr val="000000"/>
    </a:accent4>
    <a:accent5>
      <a:srgbClr val="FFE2AA"/>
    </a:accent5>
    <a:accent6>
      <a:srgbClr val="B98A00"/>
    </a:accent6>
    <a:hlink>
      <a:srgbClr val="996666"/>
    </a:hlink>
    <a:folHlink>
      <a:srgbClr val="C94503"/>
    </a:folHlink>
  </a:clrScheme>
</a:themeOverride>
</file>

<file path=docProps/app.xml><?xml version="1.0" encoding="utf-8"?>
<Properties xmlns="http://schemas.openxmlformats.org/officeDocument/2006/extended-properties" xmlns:vt="http://schemas.openxmlformats.org/officeDocument/2006/docPropsVTypes">
  <TotalTime>9266</TotalTime>
  <Words>23529</Words>
  <Application>Microsoft Macintosh PowerPoint</Application>
  <PresentationFormat>On-screen Show (4:3)</PresentationFormat>
  <Paragraphs>2656</Paragraphs>
  <Slides>284</Slides>
  <Notes>198</Notes>
  <HiddenSlides>0</HiddenSlides>
  <MMClips>0</MMClips>
  <ScaleCrop>false</ScaleCrop>
  <HeadingPairs>
    <vt:vector size="8" baseType="variant">
      <vt:variant>
        <vt:lpstr>Fonts Used</vt:lpstr>
      </vt:variant>
      <vt:variant>
        <vt:i4>35</vt:i4>
      </vt:variant>
      <vt:variant>
        <vt:lpstr>Theme</vt:lpstr>
      </vt:variant>
      <vt:variant>
        <vt:i4>42</vt:i4>
      </vt:variant>
      <vt:variant>
        <vt:lpstr>Embedded OLE Servers</vt:lpstr>
      </vt:variant>
      <vt:variant>
        <vt:i4>3</vt:i4>
      </vt:variant>
      <vt:variant>
        <vt:lpstr>Slide Titles</vt:lpstr>
      </vt:variant>
      <vt:variant>
        <vt:i4>284</vt:i4>
      </vt:variant>
    </vt:vector>
  </HeadingPairs>
  <TitlesOfParts>
    <vt:vector size="364" baseType="lpstr">
      <vt:lpstr>Arial Bold</vt:lpstr>
      <vt:lpstr>Gangsters</vt:lpstr>
      <vt:lpstr>Gypsy</vt:lpstr>
      <vt:lpstr>Invitation</vt:lpstr>
      <vt:lpstr>楷体</vt:lpstr>
      <vt:lpstr>Kosher-Normal</vt:lpstr>
      <vt:lpstr>ＭＳ Ｐゴシック</vt:lpstr>
      <vt:lpstr>ＭＳ Ｐゴシック</vt:lpstr>
      <vt:lpstr>Nadianne</vt:lpstr>
      <vt:lpstr>Noto Sans Symbol</vt:lpstr>
      <vt:lpstr>Osaka</vt:lpstr>
      <vt:lpstr>新細明體</vt:lpstr>
      <vt:lpstr>Pythagoras</vt:lpstr>
      <vt:lpstr>Rial</vt:lpstr>
      <vt:lpstr>Sand</vt:lpstr>
      <vt:lpstr>Times</vt:lpstr>
      <vt:lpstr>Arial</vt:lpstr>
      <vt:lpstr>Arial Black</vt:lpstr>
      <vt:lpstr>Braggadocio</vt:lpstr>
      <vt:lpstr>Calibri</vt:lpstr>
      <vt:lpstr>Capitals</vt:lpstr>
      <vt:lpstr>Comic Sans MS</vt:lpstr>
      <vt:lpstr>Copperplate Gothic Bold</vt:lpstr>
      <vt:lpstr>Geneva</vt:lpstr>
      <vt:lpstr>Georgia</vt:lpstr>
      <vt:lpstr>Helvetica</vt:lpstr>
      <vt:lpstr>Impact</vt:lpstr>
      <vt:lpstr>Lucida Grande</vt:lpstr>
      <vt:lpstr>Monotype Sorts</vt:lpstr>
      <vt:lpstr>Tahoma</vt:lpstr>
      <vt:lpstr>Times New Roman</vt:lpstr>
      <vt:lpstr>Trebuchet MS</vt:lpstr>
      <vt:lpstr>Tw Cen MT</vt:lpstr>
      <vt:lpstr>Wingdings</vt:lpstr>
      <vt:lpstr>Wingdings 2</vt:lpstr>
      <vt:lpstr>Civic</vt:lpstr>
      <vt:lpstr>Default Design</vt:lpstr>
      <vt:lpstr>Radar</vt:lpstr>
      <vt:lpstr>Shimmer</vt:lpstr>
      <vt:lpstr>1_Bar Code</vt:lpstr>
      <vt:lpstr>3_Default Design</vt:lpstr>
      <vt:lpstr>Bar Code</vt:lpstr>
      <vt:lpstr>2_Default Design</vt:lpstr>
      <vt:lpstr>Project Overview (Standard)</vt:lpstr>
      <vt:lpstr>1_Default Design</vt:lpstr>
      <vt:lpstr>4_Default Design</vt:lpstr>
      <vt:lpstr>1_Radar</vt:lpstr>
      <vt:lpstr>49_Blank Presentation</vt:lpstr>
      <vt:lpstr>1_Civic</vt:lpstr>
      <vt:lpstr>1_Project Overview (Standard)</vt:lpstr>
      <vt:lpstr>3_Blank Presentation</vt:lpstr>
      <vt:lpstr>5_Default Design</vt:lpstr>
      <vt:lpstr>Gesture</vt:lpstr>
      <vt:lpstr>4_Blank Presentation</vt:lpstr>
      <vt:lpstr>2_Blank Presentation</vt:lpstr>
      <vt:lpstr>Blank Presentation</vt:lpstr>
      <vt:lpstr>Whirlpool</vt:lpstr>
      <vt:lpstr>1_Office Theme</vt:lpstr>
      <vt:lpstr>1_untitled 1</vt:lpstr>
      <vt:lpstr>Median</vt:lpstr>
      <vt:lpstr>2_Gesture</vt:lpstr>
      <vt:lpstr>Radial</vt:lpstr>
      <vt:lpstr>3_Civic</vt:lpstr>
      <vt:lpstr>2_blstripc.ppt - Blue Stripes</vt:lpstr>
      <vt:lpstr>Azure</vt:lpstr>
      <vt:lpstr>Fireball</vt:lpstr>
      <vt:lpstr>6_Default Design</vt:lpstr>
      <vt:lpstr>2_Bar Code</vt:lpstr>
      <vt:lpstr>13_Default Design</vt:lpstr>
      <vt:lpstr>7_Default Design</vt:lpstr>
      <vt:lpstr>2_Radar</vt:lpstr>
      <vt:lpstr>50_Blank Presentation</vt:lpstr>
      <vt:lpstr>2_Azure</vt:lpstr>
      <vt:lpstr>23_Office Theme</vt:lpstr>
      <vt:lpstr>5_Blank Presentation</vt:lpstr>
      <vt:lpstr>Notebook</vt:lpstr>
      <vt:lpstr>8_Default Design</vt:lpstr>
      <vt:lpstr>Microsoft ClipArt Gallery</vt:lpstr>
      <vt:lpstr>Clip</vt:lpstr>
      <vt:lpstr>MS_ClipArt_Gallery</vt:lpstr>
      <vt:lpstr>JEREMIAH</vt:lpstr>
      <vt:lpstr>Key Word</vt:lpstr>
      <vt:lpstr>Theme</vt:lpstr>
      <vt:lpstr>Key Verse</vt:lpstr>
      <vt:lpstr>Kingdom Statement</vt:lpstr>
      <vt:lpstr>Summary Statement</vt:lpstr>
      <vt:lpstr>Covenant</vt:lpstr>
      <vt:lpstr>Redemption</vt:lpstr>
      <vt:lpstr>Messiah</vt:lpstr>
      <vt:lpstr>Jeremiah Book Chart</vt:lpstr>
      <vt:lpstr>Barry Huddleston, The Acrostic Summarized Bible (Grand Rapids: Baker, 1992)</vt:lpstr>
      <vt:lpstr>Be Comforted</vt:lpstr>
      <vt:lpstr>How does God comfort even those he disciplines?</vt:lpstr>
      <vt:lpstr>Main Idea of Jeremiah</vt:lpstr>
      <vt:lpstr>I. God calls messengers who are honest with us (Jer 1).</vt:lpstr>
      <vt:lpstr>II. God has limited discipline but unlimited blessing  (Jer 2–45).</vt:lpstr>
      <vt:lpstr>III. God applies the same standard to all people  (Jer 46–51).</vt:lpstr>
      <vt:lpstr>IV. God balances justice with mercy (Jer 52).</vt:lpstr>
      <vt:lpstr>Are You Part of the Faithful Remnant?</vt:lpstr>
      <vt:lpstr>PowerPoint Presentation</vt:lpstr>
      <vt:lpstr>Overview</vt:lpstr>
      <vt:lpstr>1. BACKGROUND OF JEREMIAH</vt:lpstr>
      <vt:lpstr>Ever felt like the future is uncertain?</vt:lpstr>
      <vt:lpstr>Jeremiah - Yirməyāhū in Hebrew</vt:lpstr>
      <vt:lpstr>Who was Jeremiah?</vt:lpstr>
      <vt:lpstr>Biography:</vt:lpstr>
      <vt:lpstr>Authorship</vt:lpstr>
      <vt:lpstr>Placing the Prophetical Books </vt:lpstr>
      <vt:lpstr>Jeremiah in the Line of Prophets</vt:lpstr>
      <vt:lpstr>Ample Warning For Judah</vt:lpstr>
      <vt:lpstr>Length of Prophetic Ministries</vt:lpstr>
      <vt:lpstr>Chart of the Exile</vt:lpstr>
      <vt:lpstr>Chart of OT Kings &amp; Prophets</vt:lpstr>
      <vt:lpstr>Chronology of Jeremiah</vt:lpstr>
      <vt:lpstr>Rulers He Ministered Under</vt:lpstr>
      <vt:lpstr>An Evil End to Judah</vt:lpstr>
      <vt:lpstr>Josiah's Sons &amp; Prophets</vt:lpstr>
      <vt:lpstr>Bab bologna in – who??</vt:lpstr>
      <vt:lpstr>Geography of Jeremiah</vt:lpstr>
      <vt:lpstr>Geography of Jeremiah</vt:lpstr>
      <vt:lpstr>Campaigns</vt:lpstr>
      <vt:lpstr>Who Were the Recipients? (1)</vt:lpstr>
      <vt:lpstr>Who Were the Recipients? (2)</vt:lpstr>
      <vt:lpstr>Nations Prophesied Against (Jer. 46–51)</vt:lpstr>
      <vt:lpstr>Unique Characteristics</vt:lpstr>
      <vt:lpstr>Unique Characteristics</vt:lpstr>
      <vt:lpstr>MT versus LXX</vt:lpstr>
      <vt:lpstr>Unique Characteristics</vt:lpstr>
      <vt:lpstr>"How to Get Rid of the Jews"</vt:lpstr>
      <vt:lpstr>Unique Characteristics</vt:lpstr>
      <vt:lpstr>Structure is Logical not Chronological</vt:lpstr>
      <vt:lpstr>Unique Characteristics</vt:lpstr>
      <vt:lpstr>Two 70-Year Exiles</vt:lpstr>
      <vt:lpstr>Unique Characteristics</vt:lpstr>
      <vt:lpstr>The Outline of Jeremiah</vt:lpstr>
      <vt:lpstr>Jeremiah Book Chart</vt:lpstr>
      <vt:lpstr>Unique Characteristics</vt:lpstr>
      <vt:lpstr>Jerusalem's Fall</vt:lpstr>
      <vt:lpstr>Unique Characteristics</vt:lpstr>
      <vt:lpstr>Longest Books of the Bible</vt:lpstr>
      <vt:lpstr>Unique Characteristics</vt:lpstr>
      <vt:lpstr>How was judgment inevitable?</vt:lpstr>
      <vt:lpstr>How was judgment inevitable?</vt:lpstr>
      <vt:lpstr>Unique Characteristics</vt:lpstr>
      <vt:lpstr>Trivia Summary</vt:lpstr>
      <vt:lpstr>Key Facts</vt:lpstr>
      <vt:lpstr>Be Comforted</vt:lpstr>
      <vt:lpstr>3-days travel, 4-day visit</vt:lpstr>
      <vt:lpstr>We all need to be comforted</vt:lpstr>
      <vt:lpstr>3-day travel, 4-day visit</vt:lpstr>
      <vt:lpstr>3-day travel, 4-day visit</vt:lpstr>
      <vt:lpstr>We all need to be comforted</vt:lpstr>
      <vt:lpstr>Let's Study Through Scripture</vt:lpstr>
      <vt:lpstr>"The Weeping Prophet"</vt:lpstr>
      <vt:lpstr>We all need to be comforted</vt:lpstr>
      <vt:lpstr>We all need to be comforted</vt:lpstr>
      <vt:lpstr>We all need to be comforted</vt:lpstr>
      <vt:lpstr>Balance discipline with comfort.</vt:lpstr>
      <vt:lpstr>Balance discipline with comfort.</vt:lpstr>
      <vt:lpstr>Discipline.</vt:lpstr>
      <vt:lpstr>How does God comfort even those he disciplines?</vt:lpstr>
      <vt:lpstr>Josiah's Sons &amp; Prophets</vt:lpstr>
      <vt:lpstr>Key Word</vt:lpstr>
      <vt:lpstr>Theme</vt:lpstr>
      <vt:lpstr>Key Verse</vt:lpstr>
      <vt:lpstr>Be Comforted</vt:lpstr>
      <vt:lpstr>How does God comfort even those he disciplines?</vt:lpstr>
      <vt:lpstr>I. God calls messengers who are honest with us (Jer 1).</vt:lpstr>
      <vt:lpstr>Slides on  Jeremiah 1</vt:lpstr>
      <vt:lpstr>Length of Prophetic Ministries</vt:lpstr>
      <vt:lpstr>God Calls and Commissions Jeremiah</vt:lpstr>
      <vt:lpstr>God's Assurance to Jeremiah</vt:lpstr>
      <vt:lpstr>Object Lesson #1 –  Almond Tree</vt:lpstr>
      <vt:lpstr>Object Lesson #2 – Boiling Pot</vt:lpstr>
      <vt:lpstr>Is God trying to comfort you through his truthful messengers?</vt:lpstr>
      <vt:lpstr>How does God comfort even those he disciplines?</vt:lpstr>
      <vt:lpstr>I. God calls messengers who are honest with us (Jer 1).</vt:lpstr>
      <vt:lpstr>II. God has limited discipline but unlimited blessing  (Jer 2–45).</vt:lpstr>
      <vt:lpstr>Slides on  Jeremiah 2</vt:lpstr>
      <vt:lpstr>Judah's Relationship With God</vt:lpstr>
      <vt:lpstr>Slides on  Jeremiah 3</vt:lpstr>
      <vt:lpstr>Slides on  Jeremiah 4</vt:lpstr>
      <vt:lpstr>Slides on  Jeremiah 5</vt:lpstr>
      <vt:lpstr>Slides on  Jeremiah 6</vt:lpstr>
      <vt:lpstr>"This is what the LORD says:  'Stand at the crossroads and look; ask for the ancient paths, ask where the good way is,  and walk in it,  and you will find rest for your souls'"  (Jeremiah 6:16a NIV).</vt:lpstr>
      <vt:lpstr>Slides on  Jeremiah 7</vt:lpstr>
      <vt:lpstr>Worthless Public Worship</vt:lpstr>
      <vt:lpstr>Slides on  Jeremiah 8</vt:lpstr>
      <vt:lpstr>Judgment is imminent &amp; terrible!</vt:lpstr>
      <vt:lpstr>Slides on  Jeremiah 9</vt:lpstr>
      <vt:lpstr>Slides on  Jeremiah 10</vt:lpstr>
      <vt:lpstr>Jeremiah 10:7</vt:lpstr>
      <vt:lpstr>Slides on  Jeremiah 11</vt:lpstr>
      <vt:lpstr>Covenant, Conspiracies &amp; Complaints</vt:lpstr>
      <vt:lpstr>Slides on  Jeremiah 12</vt:lpstr>
      <vt:lpstr>Slides on  Jeremiah 13</vt:lpstr>
      <vt:lpstr>Object lessons – signs of judgment</vt:lpstr>
      <vt:lpstr>Slides on  Jeremiah 14</vt:lpstr>
      <vt:lpstr>Hard times follow …</vt:lpstr>
      <vt:lpstr>Slides on  Jeremiah 15</vt:lpstr>
      <vt:lpstr>Jeremiah to King Jehoiakim</vt:lpstr>
      <vt:lpstr>Jeremiah to King Jehoiakim</vt:lpstr>
      <vt:lpstr>Slides on  Jeremiah 16</vt:lpstr>
      <vt:lpstr>Jeremiah to King Jehoiakim</vt:lpstr>
      <vt:lpstr>Slides on  Jeremiah 17</vt:lpstr>
      <vt:lpstr>Slides on  Jeremiah 18</vt:lpstr>
      <vt:lpstr>I am the Potter, you are the Clay</vt:lpstr>
      <vt:lpstr>Slides on  Jeremiah 19</vt:lpstr>
      <vt:lpstr>Object lesson #? What the..?? </vt:lpstr>
      <vt:lpstr>Slides on  Jeremiah 20</vt:lpstr>
      <vt:lpstr>False Prophets &amp; Priests Oppose Jeremiah</vt:lpstr>
      <vt:lpstr>Seal of Immer</vt:lpstr>
      <vt:lpstr>Slides on  Jeremiah 21</vt:lpstr>
      <vt:lpstr>Jeremiah prophesies against Judah's leaders and false prophets, but they refuse to listen</vt:lpstr>
      <vt:lpstr>Slides on  Jeremiah 22</vt:lpstr>
      <vt:lpstr>Slides on  Jeremiah 23</vt:lpstr>
      <vt:lpstr>Slides on  Jeremiah 24</vt:lpstr>
      <vt:lpstr>No Repentance in Jerusalem after Nebuchadnezzar</vt:lpstr>
      <vt:lpstr>Jeremiah's Application: "Leave Jerusalem"</vt:lpstr>
      <vt:lpstr>Slides on  Jeremiah 25</vt:lpstr>
      <vt:lpstr>Nebuchadnezzar comes (597 BC)</vt:lpstr>
      <vt:lpstr>Two 70-Year Exiles</vt:lpstr>
      <vt:lpstr>Nebuchadnezzar's Six Deportations to Babylon</vt:lpstr>
      <vt:lpstr>Chart of the Exile</vt:lpstr>
      <vt:lpstr>Jeremiah (25:11-12) vs. Hananiah (28:2-3)</vt:lpstr>
      <vt:lpstr>Slides on  Jeremiah 26</vt:lpstr>
      <vt:lpstr>Slides on  Jeremiah 27</vt:lpstr>
      <vt:lpstr>Jeremiah to King Zedekiah</vt:lpstr>
      <vt:lpstr>Jerusalem's leaders resist Babylon's rule</vt:lpstr>
      <vt:lpstr>Slides on  Jeremiah 28</vt:lpstr>
      <vt:lpstr>Jeremiah (25:11-12) vs. Hananiah (28:2-3)</vt:lpstr>
      <vt:lpstr>Slides on  Jeremiah 29</vt:lpstr>
      <vt:lpstr>How are Prophets Different?</vt:lpstr>
      <vt:lpstr>False prophecies change</vt:lpstr>
      <vt:lpstr>Opposition by False Prophets</vt:lpstr>
      <vt:lpstr>How are Prophets Different?</vt:lpstr>
      <vt:lpstr>How are Prophets Different?</vt:lpstr>
      <vt:lpstr>Contrasts Between Biblical &amp; Pagan Prophecy</vt:lpstr>
      <vt:lpstr>Slides on  Jeremiah 30</vt:lpstr>
      <vt:lpstr>Book of Comfort &amp; New Covenant</vt:lpstr>
      <vt:lpstr>PowerPoint Presentation</vt:lpstr>
      <vt:lpstr>A Dispensational Timeline</vt:lpstr>
      <vt:lpstr>PowerPoint Presentation</vt:lpstr>
      <vt:lpstr>PowerPoint Presentation</vt:lpstr>
      <vt:lpstr>Slides on  Jeremiah 31</vt:lpstr>
      <vt:lpstr>"How to Get Rid of the Jews"</vt:lpstr>
      <vt:lpstr>New Covenant &amp; Branch of David</vt:lpstr>
      <vt:lpstr>The New Covenant (Jeremiah 31:31-34) </vt:lpstr>
      <vt:lpstr>Four Unconditional Biblical Covenants</vt:lpstr>
      <vt:lpstr>The New Covenant</vt:lpstr>
      <vt:lpstr>The New Covenant</vt:lpstr>
      <vt:lpstr>Unconditional Nature</vt:lpstr>
      <vt:lpstr>… This cup is the  NEW COVENANT  in my blood, which is POURED OUT  for you.</vt:lpstr>
      <vt:lpstr>How could Jesus apply the new covenant promises to his disciples when the other provisions were not fulfilled then?    (What about Israel and Judah reunified?  What about all people knowing God?)</vt:lpstr>
      <vt:lpstr>How to Reconcile?</vt:lpstr>
      <vt:lpstr>Provisions</vt:lpstr>
      <vt:lpstr>Views on the Time of Fulfillment</vt:lpstr>
      <vt:lpstr>Views on the New Covenant</vt:lpstr>
      <vt:lpstr>Views on the New Covenant (2)</vt:lpstr>
      <vt:lpstr>"This cup is the new covenant in my blood" (لوقا 22:20)</vt:lpstr>
      <vt:lpstr>Contrasting the Covenants (2 Cor. 3–4)</vt:lpstr>
      <vt:lpstr>Signs of the Covenants</vt:lpstr>
      <vt:lpstr>"Old" Replaced by "New"</vt:lpstr>
      <vt:lpstr>Kingdom &amp; Covenants Timeline</vt:lpstr>
      <vt:lpstr>Do you focus on God’s unlimited comfort or his limited discipline?</vt:lpstr>
      <vt:lpstr>Slides on  Jeremiah 32</vt:lpstr>
      <vt:lpstr>Why You Should Do Crazy Things</vt:lpstr>
      <vt:lpstr>Black</vt:lpstr>
      <vt:lpstr>Our Subject…</vt:lpstr>
      <vt:lpstr>The Babylonian Threat</vt:lpstr>
      <vt:lpstr>King Zedekiah's Accusations (32:3-5)</vt:lpstr>
      <vt:lpstr>Leviticus 25:25</vt:lpstr>
      <vt:lpstr>587 BC</vt:lpstr>
      <vt:lpstr>Singapore, January 1942</vt:lpstr>
      <vt:lpstr>I.  Jeremiah bought a seemingly useless field when God told him to (1-12)</vt:lpstr>
      <vt:lpstr>II. When God asks you to do something "crazy…"</vt:lpstr>
      <vt:lpstr>SBC Estimated Cost</vt:lpstr>
      <vt:lpstr>Learn Spanish for Chinese?</vt:lpstr>
      <vt:lpstr>James Kanaganayagam</vt:lpstr>
      <vt:lpstr>ICS</vt:lpstr>
      <vt:lpstr>III. Doing crazy things shows you're fitting into His plans (13-44)</vt:lpstr>
      <vt:lpstr>Return from Babylon</vt:lpstr>
      <vt:lpstr>SBC Actual Cost</vt:lpstr>
      <vt:lpstr>Spanish was Very Useful</vt:lpstr>
      <vt:lpstr>Back to the Bible</vt:lpstr>
      <vt:lpstr>Susan at ICS</vt:lpstr>
      <vt:lpstr>Schooling for 400 + Our Sons</vt:lpstr>
      <vt:lpstr>When God asks you to do something "crazy," do it!   It shows you're fitting  into His plans.</vt:lpstr>
      <vt:lpstr>What "field" does God want you to buy?</vt:lpstr>
      <vt:lpstr>Slides on  Jeremiah 33</vt:lpstr>
      <vt:lpstr>PowerPoint Presentation</vt:lpstr>
      <vt:lpstr>PowerPoint Presentation</vt:lpstr>
      <vt:lpstr>Slides on  Jeremiah 34</vt:lpstr>
      <vt:lpstr>Slides on  Jeremiah 35</vt:lpstr>
      <vt:lpstr>Slides on  Jeremiah 36</vt:lpstr>
      <vt:lpstr>Jeremiah's Messages Recorded</vt:lpstr>
      <vt:lpstr>The King's Response</vt:lpstr>
      <vt:lpstr>Slides on  Jeremiah 37</vt:lpstr>
      <vt:lpstr>Jeremiah's Imprisonment</vt:lpstr>
      <vt:lpstr>Slides on  Jeremiah 38</vt:lpstr>
      <vt:lpstr>Slides on  Jeremiah 39</vt:lpstr>
      <vt:lpstr>Jerusalem's Fall … inevitable!!</vt:lpstr>
      <vt:lpstr>Jeremiah Book Chart</vt:lpstr>
      <vt:lpstr>Jerusalem's Fall</vt:lpstr>
      <vt:lpstr>Slides on  Jeremiah 40</vt:lpstr>
      <vt:lpstr>After Jerusalem's Fall ….</vt:lpstr>
      <vt:lpstr>Slides on  Jeremiah 41</vt:lpstr>
      <vt:lpstr>Slides on  Jeremiah 42</vt:lpstr>
      <vt:lpstr>Slides on  Jeremiah 43</vt:lpstr>
      <vt:lpstr>Slides on  Jeremiah 44</vt:lpstr>
      <vt:lpstr>Slides on  Jeremiah 45</vt:lpstr>
      <vt:lpstr>How does God comfort even those he disciplines?</vt:lpstr>
      <vt:lpstr>I. God calls messengers who are honest with us (Jer 1).</vt:lpstr>
      <vt:lpstr>II. God has limited discipline but unlimited blessing  (Jer 2–45).</vt:lpstr>
      <vt:lpstr>III. God applies the same standard to all people  (Jer 46–51).</vt:lpstr>
      <vt:lpstr>Slides on  Jeremiah 46</vt:lpstr>
      <vt:lpstr>Judgment on the 12-Nation Coalition (Isa 13–23)</vt:lpstr>
      <vt:lpstr>Nations to Be Judged (Ezekiel 25–32) </vt:lpstr>
      <vt:lpstr>Nations Prophesied Against (Jeremiah 46–51)</vt:lpstr>
      <vt:lpstr>Judgment of the Nations (Jeremiah 46–51)</vt:lpstr>
      <vt:lpstr>Do you recognize that God has been fair with you?</vt:lpstr>
      <vt:lpstr>Slides on  Jeremiah 47</vt:lpstr>
      <vt:lpstr>Assyrian Developments</vt:lpstr>
      <vt:lpstr>Judgment of the Nations (Jeremiah 46–51)</vt:lpstr>
      <vt:lpstr>Babylonian Rule over Palestine</vt:lpstr>
      <vt:lpstr>Slides on  Jeremiah 48</vt:lpstr>
      <vt:lpstr>Judgment of the Nations (Jeremiah 46–51)</vt:lpstr>
      <vt:lpstr>Slides on  Jeremiah 49</vt:lpstr>
      <vt:lpstr>Judgment of the Nations (Jeremiah 46–51)</vt:lpstr>
      <vt:lpstr>Slides on  Jeremiah 50</vt:lpstr>
      <vt:lpstr>Judgment of the Nations (Jeremiah 46–51)</vt:lpstr>
      <vt:lpstr>Slides on  Jeremiah 51</vt:lpstr>
      <vt:lpstr>Slides on  Jeremiah 52</vt:lpstr>
      <vt:lpstr>IV. God balances justice with mercy (Jer 52).</vt:lpstr>
      <vt:lpstr>Deut. 28: Blessings &amp; Curses</vt:lpstr>
      <vt:lpstr>Prophetic Curses</vt:lpstr>
      <vt:lpstr>An Evil End to Judah</vt:lpstr>
      <vt:lpstr>Jeremiah Book Chart</vt:lpstr>
      <vt:lpstr>Jerusalem's Fall</vt:lpstr>
      <vt:lpstr>Do you focus on God’s discipline instead of his mercy in your life?</vt:lpstr>
      <vt:lpstr>How does God comfort even those he disciplines?</vt:lpstr>
      <vt:lpstr>Main Idea of Jeremiah</vt:lpstr>
      <vt:lpstr>I. God calls messengers who are honest with us (Jer 1).</vt:lpstr>
      <vt:lpstr>II. God has limited discipline but unlimited blessing  (Jer 2–45).</vt:lpstr>
      <vt:lpstr>III. God applies the same standard to all people  (Jer 46–51).</vt:lpstr>
      <vt:lpstr>IV. God balances justice with mercy (Jer 52).</vt:lpstr>
      <vt:lpstr>APPLICATIONS</vt:lpstr>
      <vt:lpstr>APPLICATION #1: ARE YOU LIKE JEREMIAH? </vt:lpstr>
      <vt:lpstr>Jeremiah's Difficult &amp; Sacrificial Ministry</vt:lpstr>
      <vt:lpstr>God's Assurance to Jeremiah</vt:lpstr>
      <vt:lpstr>Are You Like Jeremiah?</vt:lpstr>
      <vt:lpstr>APPLICATION #2: ARE YOU LIKE JUDAH? </vt:lpstr>
      <vt:lpstr>Judah's Sin</vt:lpstr>
      <vt:lpstr>Judah's Sin Eventually Resulted in God's Discipline</vt:lpstr>
      <vt:lpstr>Are You Like Judah?</vt:lpstr>
      <vt:lpstr>APPLICATION #3: ARE YOU LIKE THE FAITHFUL REMNANT?</vt:lpstr>
      <vt:lpstr>Nature of Judgment in Jeremiah</vt:lpstr>
      <vt:lpstr>Are You Part of the Faithful Remnant?</vt:lpstr>
      <vt:lpstr>How Then Should You Live?</vt:lpstr>
      <vt:lpstr>Black</vt:lpstr>
      <vt:lpstr>OT Preaching link at BibleStudyDownloads.org</vt:lpstr>
      <vt:lpstr>A Great Movie on Jeremiah</vt:lpstr>
      <vt:lpstr>PowerPoint Presentation</vt:lpstr>
      <vt:lpstr>OT Survey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JEREMIAH</dc:title>
  <dc:creator>Dr Rick Griffith</dc:creator>
  <cp:lastModifiedBy>Rick Griffith</cp:lastModifiedBy>
  <cp:revision>163</cp:revision>
  <dcterms:created xsi:type="dcterms:W3CDTF">2012-12-22T06:07:20Z</dcterms:created>
  <dcterms:modified xsi:type="dcterms:W3CDTF">2024-01-26T10:18:32Z</dcterms:modified>
</cp:coreProperties>
</file>